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9.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20.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23.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24.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2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notesSlides/notesSlide2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notesSlides/notesSlide27.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8.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29.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notesMasterIdLst>
    <p:notesMasterId r:id="rId130"/>
  </p:notesMasterIdLst>
  <p:sldIdLst>
    <p:sldId id="471" r:id="rId2"/>
    <p:sldId id="469" r:id="rId3"/>
    <p:sldId id="422" r:id="rId4"/>
    <p:sldId id="423" r:id="rId5"/>
    <p:sldId id="424" r:id="rId6"/>
    <p:sldId id="425" r:id="rId7"/>
    <p:sldId id="426" r:id="rId8"/>
    <p:sldId id="427" r:id="rId9"/>
    <p:sldId id="428" r:id="rId10"/>
    <p:sldId id="429" r:id="rId11"/>
    <p:sldId id="430" r:id="rId12"/>
    <p:sldId id="431" r:id="rId13"/>
    <p:sldId id="432" r:id="rId14"/>
    <p:sldId id="433" r:id="rId15"/>
    <p:sldId id="434" r:id="rId16"/>
    <p:sldId id="435" r:id="rId17"/>
    <p:sldId id="436" r:id="rId18"/>
    <p:sldId id="437" r:id="rId19"/>
    <p:sldId id="438" r:id="rId20"/>
    <p:sldId id="495" r:id="rId21"/>
    <p:sldId id="496" r:id="rId22"/>
    <p:sldId id="439" r:id="rId23"/>
    <p:sldId id="440" r:id="rId24"/>
    <p:sldId id="416" r:id="rId25"/>
    <p:sldId id="417" r:id="rId26"/>
    <p:sldId id="419" r:id="rId27"/>
    <p:sldId id="499" r:id="rId28"/>
    <p:sldId id="418" r:id="rId29"/>
    <p:sldId id="420" r:id="rId30"/>
    <p:sldId id="368" r:id="rId31"/>
    <p:sldId id="370" r:id="rId32"/>
    <p:sldId id="371" r:id="rId33"/>
    <p:sldId id="441" r:id="rId34"/>
    <p:sldId id="442" r:id="rId35"/>
    <p:sldId id="309" r:id="rId36"/>
    <p:sldId id="445" r:id="rId37"/>
    <p:sldId id="381" r:id="rId38"/>
    <p:sldId id="483" r:id="rId39"/>
    <p:sldId id="482" r:id="rId40"/>
    <p:sldId id="480" r:id="rId41"/>
    <p:sldId id="484" r:id="rId42"/>
    <p:sldId id="485" r:id="rId43"/>
    <p:sldId id="490" r:id="rId44"/>
    <p:sldId id="481" r:id="rId45"/>
    <p:sldId id="391" r:id="rId46"/>
    <p:sldId id="393" r:id="rId47"/>
    <p:sldId id="392" r:id="rId48"/>
    <p:sldId id="486" r:id="rId49"/>
    <p:sldId id="487" r:id="rId50"/>
    <p:sldId id="488" r:id="rId51"/>
    <p:sldId id="489" r:id="rId52"/>
    <p:sldId id="491" r:id="rId53"/>
    <p:sldId id="492" r:id="rId54"/>
    <p:sldId id="344" r:id="rId55"/>
    <p:sldId id="493" r:id="rId56"/>
    <p:sldId id="494" r:id="rId57"/>
    <p:sldId id="343" r:id="rId58"/>
    <p:sldId id="446" r:id="rId59"/>
    <p:sldId id="447" r:id="rId60"/>
    <p:sldId id="346" r:id="rId61"/>
    <p:sldId id="449" r:id="rId62"/>
    <p:sldId id="385" r:id="rId63"/>
    <p:sldId id="497" r:id="rId64"/>
    <p:sldId id="320" r:id="rId65"/>
    <p:sldId id="328" r:id="rId66"/>
    <p:sldId id="387" r:id="rId67"/>
    <p:sldId id="386" r:id="rId68"/>
    <p:sldId id="361" r:id="rId69"/>
    <p:sldId id="362" r:id="rId70"/>
    <p:sldId id="450" r:id="rId71"/>
    <p:sldId id="383" r:id="rId72"/>
    <p:sldId id="363" r:id="rId73"/>
    <p:sldId id="384" r:id="rId74"/>
    <p:sldId id="451" r:id="rId75"/>
    <p:sldId id="448" r:id="rId76"/>
    <p:sldId id="452" r:id="rId77"/>
    <p:sldId id="453" r:id="rId78"/>
    <p:sldId id="454" r:id="rId79"/>
    <p:sldId id="290" r:id="rId80"/>
    <p:sldId id="291" r:id="rId81"/>
    <p:sldId id="455" r:id="rId82"/>
    <p:sldId id="292" r:id="rId83"/>
    <p:sldId id="456" r:id="rId84"/>
    <p:sldId id="327" r:id="rId85"/>
    <p:sldId id="307" r:id="rId86"/>
    <p:sldId id="308" r:id="rId87"/>
    <p:sldId id="333" r:id="rId88"/>
    <p:sldId id="457" r:id="rId89"/>
    <p:sldId id="458" r:id="rId90"/>
    <p:sldId id="459" r:id="rId91"/>
    <p:sldId id="474" r:id="rId92"/>
    <p:sldId id="335" r:id="rId93"/>
    <p:sldId id="461" r:id="rId94"/>
    <p:sldId id="334" r:id="rId95"/>
    <p:sldId id="353" r:id="rId96"/>
    <p:sldId id="354" r:id="rId97"/>
    <p:sldId id="336" r:id="rId98"/>
    <p:sldId id="462" r:id="rId99"/>
    <p:sldId id="321" r:id="rId100"/>
    <p:sldId id="473" r:id="rId101"/>
    <p:sldId id="475" r:id="rId102"/>
    <p:sldId id="476" r:id="rId103"/>
    <p:sldId id="464" r:id="rId104"/>
    <p:sldId id="463" r:id="rId105"/>
    <p:sldId id="466" r:id="rId106"/>
    <p:sldId id="467" r:id="rId107"/>
    <p:sldId id="468" r:id="rId108"/>
    <p:sldId id="348" r:id="rId109"/>
    <p:sldId id="479" r:id="rId110"/>
    <p:sldId id="326" r:id="rId111"/>
    <p:sldId id="324" r:id="rId112"/>
    <p:sldId id="325" r:id="rId113"/>
    <p:sldId id="322" r:id="rId114"/>
    <p:sldId id="465" r:id="rId115"/>
    <p:sldId id="478" r:id="rId116"/>
    <p:sldId id="323" r:id="rId117"/>
    <p:sldId id="359" r:id="rId118"/>
    <p:sldId id="477" r:id="rId119"/>
    <p:sldId id="394" r:id="rId120"/>
    <p:sldId id="470" r:id="rId121"/>
    <p:sldId id="395" r:id="rId122"/>
    <p:sldId id="396" r:id="rId123"/>
    <p:sldId id="397" r:id="rId124"/>
    <p:sldId id="404" r:id="rId125"/>
    <p:sldId id="406" r:id="rId126"/>
    <p:sldId id="405" r:id="rId127"/>
    <p:sldId id="472" r:id="rId128"/>
    <p:sldId id="498" r:id="rId1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260DC8-5BF3-438D-8FC6-9A9629A21FD9}">
          <p14:sldIdLst>
            <p14:sldId id="471"/>
            <p14:sldId id="469"/>
            <p14:sldId id="422"/>
            <p14:sldId id="423"/>
            <p14:sldId id="424"/>
            <p14:sldId id="425"/>
            <p14:sldId id="426"/>
            <p14:sldId id="427"/>
            <p14:sldId id="428"/>
            <p14:sldId id="429"/>
            <p14:sldId id="430"/>
            <p14:sldId id="431"/>
            <p14:sldId id="432"/>
            <p14:sldId id="433"/>
            <p14:sldId id="434"/>
            <p14:sldId id="435"/>
            <p14:sldId id="436"/>
            <p14:sldId id="437"/>
            <p14:sldId id="438"/>
            <p14:sldId id="495"/>
            <p14:sldId id="496"/>
            <p14:sldId id="439"/>
            <p14:sldId id="440"/>
            <p14:sldId id="416"/>
            <p14:sldId id="417"/>
            <p14:sldId id="419"/>
            <p14:sldId id="499"/>
            <p14:sldId id="418"/>
            <p14:sldId id="420"/>
            <p14:sldId id="368"/>
            <p14:sldId id="370"/>
            <p14:sldId id="371"/>
            <p14:sldId id="441"/>
            <p14:sldId id="442"/>
          </p14:sldIdLst>
        </p14:section>
        <p14:section name="Direct_Tax" id="{F437ACA9-E8FF-4101-9E29-1E4F0196ECB0}">
          <p14:sldIdLst>
            <p14:sldId id="309"/>
            <p14:sldId id="445"/>
            <p14:sldId id="381"/>
            <p14:sldId id="483"/>
            <p14:sldId id="482"/>
            <p14:sldId id="480"/>
            <p14:sldId id="484"/>
            <p14:sldId id="485"/>
            <p14:sldId id="490"/>
            <p14:sldId id="481"/>
            <p14:sldId id="391"/>
            <p14:sldId id="393"/>
            <p14:sldId id="392"/>
          </p14:sldIdLst>
        </p14:section>
        <p14:section name="Revenue Shortfall" id="{FBE41383-20D5-464C-AF49-3D8BCB5552F5}">
          <p14:sldIdLst>
            <p14:sldId id="486"/>
            <p14:sldId id="487"/>
            <p14:sldId id="488"/>
            <p14:sldId id="489"/>
            <p14:sldId id="491"/>
            <p14:sldId id="492"/>
          </p14:sldIdLst>
        </p14:section>
        <p14:section name="Income TAX" id="{ADD7337B-8127-418E-9A31-922708D48A96}">
          <p14:sldIdLst>
            <p14:sldId id="344"/>
            <p14:sldId id="493"/>
            <p14:sldId id="494"/>
            <p14:sldId id="343"/>
            <p14:sldId id="446"/>
            <p14:sldId id="447"/>
            <p14:sldId id="346"/>
            <p14:sldId id="449"/>
            <p14:sldId id="385"/>
            <p14:sldId id="497"/>
            <p14:sldId id="320"/>
            <p14:sldId id="328"/>
            <p14:sldId id="387"/>
            <p14:sldId id="386"/>
            <p14:sldId id="361"/>
            <p14:sldId id="362"/>
          </p14:sldIdLst>
        </p14:section>
        <p14:section name="DT: CGT,STT,CTT" id="{F4A991F8-32DF-4970-AC57-F99382187A30}">
          <p14:sldIdLst>
            <p14:sldId id="450"/>
            <p14:sldId id="383"/>
            <p14:sldId id="363"/>
            <p14:sldId id="384"/>
            <p14:sldId id="451"/>
            <p14:sldId id="448"/>
            <p14:sldId id="452"/>
            <p14:sldId id="453"/>
          </p14:sldIdLst>
        </p14:section>
        <p14:section name="Reducing_Litigation" id="{9A685220-A703-45DB-9E14-C8EC8A330110}">
          <p14:sldIdLst>
            <p14:sldId id="454"/>
            <p14:sldId id="290"/>
            <p14:sldId id="291"/>
            <p14:sldId id="455"/>
            <p14:sldId id="292"/>
            <p14:sldId id="456"/>
            <p14:sldId id="327"/>
            <p14:sldId id="307"/>
            <p14:sldId id="308"/>
            <p14:sldId id="333"/>
            <p14:sldId id="457"/>
            <p14:sldId id="458"/>
            <p14:sldId id="459"/>
          </p14:sldIdLst>
        </p14:section>
        <p14:section name="DT: Relief to Foreigners" id="{CC2EECDC-DDDF-4D33-8CCD-8A4D38A08220}">
          <p14:sldIdLst>
            <p14:sldId id="474"/>
            <p14:sldId id="335"/>
            <p14:sldId id="461"/>
            <p14:sldId id="334"/>
            <p14:sldId id="353"/>
            <p14:sldId id="354"/>
            <p14:sldId id="336"/>
            <p14:sldId id="462"/>
          </p14:sldIdLst>
        </p14:section>
        <p14:section name="Indirect_TAXES" id="{46DD9B94-03E6-4420-B70F-A832B6A9EECF}">
          <p14:sldIdLst>
            <p14:sldId id="321"/>
            <p14:sldId id="473"/>
            <p14:sldId id="475"/>
            <p14:sldId id="476"/>
            <p14:sldId id="464"/>
            <p14:sldId id="463"/>
            <p14:sldId id="466"/>
            <p14:sldId id="467"/>
            <p14:sldId id="468"/>
            <p14:sldId id="348"/>
            <p14:sldId id="479"/>
          </p14:sldIdLst>
        </p14:section>
        <p14:section name="Indirect Cesses" id="{05DF3CFC-166F-4966-B228-7F2AE04BA187}">
          <p14:sldIdLst>
            <p14:sldId id="326"/>
            <p14:sldId id="324"/>
            <p14:sldId id="325"/>
            <p14:sldId id="322"/>
            <p14:sldId id="465"/>
            <p14:sldId id="478"/>
            <p14:sldId id="323"/>
            <p14:sldId id="359"/>
            <p14:sldId id="477"/>
          </p14:sldIdLst>
        </p14:section>
        <p14:section name="Revenue : incoming : non-Tax" id="{36181A84-450F-4AED-BEDB-AB9634EFAB90}">
          <p14:sldIdLst>
            <p14:sldId id="394"/>
            <p14:sldId id="470"/>
            <p14:sldId id="395"/>
            <p14:sldId id="396"/>
            <p14:sldId id="397"/>
            <p14:sldId id="404"/>
            <p14:sldId id="406"/>
            <p14:sldId id="405"/>
            <p14:sldId id="472"/>
            <p14:sldId id="4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F8FF"/>
    <a:srgbClr val="96A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5149" autoAdjust="0"/>
  </p:normalViewPr>
  <p:slideViewPr>
    <p:cSldViewPr snapToGrid="0">
      <p:cViewPr varScale="1">
        <p:scale>
          <a:sx n="78" d="100"/>
          <a:sy n="78" d="100"/>
        </p:scale>
        <p:origin x="869" y="72"/>
      </p:cViewPr>
      <p:guideLst/>
    </p:cSldViewPr>
  </p:slideViewPr>
  <p:notesTextViewPr>
    <p:cViewPr>
      <p:scale>
        <a:sx n="3" d="2"/>
        <a:sy n="3" d="2"/>
      </p:scale>
      <p:origin x="0" y="0"/>
    </p:cViewPr>
  </p:notesTextViewPr>
  <p:sorterViewPr>
    <p:cViewPr>
      <p:scale>
        <a:sx n="100" d="100"/>
        <a:sy n="100" d="100"/>
      </p:scale>
      <p:origin x="0" y="-2478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25.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32.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5.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13.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24.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1.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31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Tax:GDP</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India</c:v>
                </c:pt>
                <c:pt idx="1">
                  <c:v>EME</c:v>
                </c:pt>
                <c:pt idx="2">
                  <c:v>OECD</c:v>
                </c:pt>
              </c:strCache>
            </c:strRef>
          </c:cat>
          <c:val>
            <c:numRef>
              <c:f>Sheet1!$B$2:$B$4</c:f>
              <c:numCache>
                <c:formatCode>0%</c:formatCode>
                <c:ptCount val="3"/>
                <c:pt idx="0" formatCode="0.00%">
                  <c:v>0.16600000000000001</c:v>
                </c:pt>
                <c:pt idx="1">
                  <c:v>0.21</c:v>
                </c:pt>
                <c:pt idx="2">
                  <c:v>0.34</c:v>
                </c:pt>
              </c:numCache>
            </c:numRef>
          </c:val>
          <c:extLst>
            <c:ext xmlns:c16="http://schemas.microsoft.com/office/drawing/2014/chart" uri="{C3380CC4-5D6E-409C-BE32-E72D297353CC}">
              <c16:uniqueId val="{00000004-61C5-42C8-830A-D89C596E0209}"/>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crossAx val="2061933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Cess</c:v>
                </c:pt>
              </c:strCache>
            </c:strRef>
          </c:tx>
          <c:spPr>
            <a:solidFill>
              <a:srgbClr val="FFC000"/>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Pt>
            <c:idx val="0"/>
            <c:invertIfNegative val="0"/>
            <c:bubble3D val="0"/>
            <c:extLst>
              <c:ext xmlns:c16="http://schemas.microsoft.com/office/drawing/2014/chart" uri="{C3380CC4-5D6E-409C-BE32-E72D297353CC}">
                <c16:uniqueId val="{00000004-644B-4AAC-9FE4-A1730FC7C33E}"/>
              </c:ext>
            </c:extLst>
          </c:dPt>
          <c:dPt>
            <c:idx val="1"/>
            <c:invertIfNegative val="0"/>
            <c:bubble3D val="0"/>
            <c:extLst>
              <c:ext xmlns:c16="http://schemas.microsoft.com/office/drawing/2014/chart" uri="{C3380CC4-5D6E-409C-BE32-E72D297353CC}">
                <c16:uniqueId val="{00000005-644B-4AAC-9FE4-A1730FC7C33E}"/>
              </c:ext>
            </c:extLst>
          </c:dPt>
          <c:dPt>
            <c:idx val="2"/>
            <c:invertIfNegative val="0"/>
            <c:bubble3D val="0"/>
            <c:extLst>
              <c:ext xmlns:c16="http://schemas.microsoft.com/office/drawing/2014/chart" uri="{C3380CC4-5D6E-409C-BE32-E72D297353CC}">
                <c16:uniqueId val="{00000006-644B-4AAC-9FE4-A1730FC7C33E}"/>
              </c:ext>
            </c:extLst>
          </c:dPt>
          <c:dPt>
            <c:idx val="3"/>
            <c:invertIfNegative val="0"/>
            <c:bubble3D val="0"/>
            <c:extLst>
              <c:ext xmlns:c16="http://schemas.microsoft.com/office/drawing/2014/chart" uri="{C3380CC4-5D6E-409C-BE32-E72D297353CC}">
                <c16:uniqueId val="{00000007-644B-4AAC-9FE4-A1730FC7C33E}"/>
              </c:ext>
            </c:extLst>
          </c:dPt>
          <c:dPt>
            <c:idx val="4"/>
            <c:invertIfNegative val="0"/>
            <c:bubble3D val="0"/>
            <c:extLst>
              <c:ext xmlns:c16="http://schemas.microsoft.com/office/drawing/2014/chart" uri="{C3380CC4-5D6E-409C-BE32-E72D297353CC}">
                <c16:uniqueId val="{00000008-644B-4AAC-9FE4-A1730FC7C33E}"/>
              </c:ext>
            </c:extLst>
          </c:dPt>
          <c:dPt>
            <c:idx val="5"/>
            <c:invertIfNegative val="0"/>
            <c:bubble3D val="0"/>
            <c:extLst>
              <c:ext xmlns:c16="http://schemas.microsoft.com/office/drawing/2014/chart" uri="{C3380CC4-5D6E-409C-BE32-E72D297353CC}">
                <c16:uniqueId val="{00000009-644B-4AAC-9FE4-A1730FC7C33E}"/>
              </c:ext>
            </c:extLst>
          </c:dPt>
          <c:dPt>
            <c:idx val="6"/>
            <c:invertIfNegative val="0"/>
            <c:bubble3D val="0"/>
            <c:extLst>
              <c:ext xmlns:c16="http://schemas.microsoft.com/office/drawing/2014/chart" uri="{C3380CC4-5D6E-409C-BE32-E72D297353CC}">
                <c16:uniqueId val="{0000000A-644B-4AAC-9FE4-A1730FC7C33E}"/>
              </c:ext>
            </c:extLst>
          </c:dPt>
          <c:dPt>
            <c:idx val="7"/>
            <c:invertIfNegative val="0"/>
            <c:bubble3D val="0"/>
            <c:extLst>
              <c:ext xmlns:c16="http://schemas.microsoft.com/office/drawing/2014/chart" uri="{C3380CC4-5D6E-409C-BE32-E72D297353CC}">
                <c16:uniqueId val="{0000000B-644B-4AAC-9FE4-A1730FC7C33E}"/>
              </c:ext>
            </c:extLst>
          </c:dPt>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lt1"/>
                    </a:solidFill>
                    <a:latin typeface="Franklin Gothic Medium Cond" panose="020B06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solidFill>
                    <a:schemeClr val="accent1">
                      <a:alpha val="30000"/>
                    </a:schemeClr>
                  </a:solidFill>
                  <a:ln>
                    <a:solidFill>
                      <a:schemeClr val="lt1">
                        <a:alpha val="50000"/>
                      </a:schemeClr>
                    </a:solidFill>
                    <a:round/>
                  </a:ln>
                </c15:spPr>
                <c15:showLeaderLines val="1"/>
                <c15:leaderLines>
                  <c:spPr>
                    <a:ln w="9525">
                      <a:solidFill>
                        <a:schemeClr val="lt1">
                          <a:lumMod val="50000"/>
                        </a:schemeClr>
                      </a:solidFill>
                      <a:round/>
                    </a:ln>
                    <a:effectLst/>
                  </c:spPr>
                </c15:leaderLines>
              </c:ext>
            </c:extLst>
          </c:dLbls>
          <c:cat>
            <c:numRef>
              <c:f>Sheet1!$A$2:$A$3</c:f>
              <c:numCache>
                <c:formatCode>General</c:formatCode>
                <c:ptCount val="2"/>
                <c:pt idx="0">
                  <c:v>2015</c:v>
                </c:pt>
                <c:pt idx="1">
                  <c:v>2016</c:v>
                </c:pt>
              </c:numCache>
            </c:numRef>
          </c:cat>
          <c:val>
            <c:numRef>
              <c:f>Sheet1!$B$2:$B$3</c:f>
              <c:numCache>
                <c:formatCode>General</c:formatCode>
                <c:ptCount val="2"/>
                <c:pt idx="0">
                  <c:v>200</c:v>
                </c:pt>
                <c:pt idx="1">
                  <c:v>400</c:v>
                </c:pt>
              </c:numCache>
            </c:numRef>
          </c:val>
          <c:extLst>
            <c:ext xmlns:c16="http://schemas.microsoft.com/office/drawing/2014/chart" uri="{C3380CC4-5D6E-409C-BE32-E72D297353CC}">
              <c16:uniqueId val="{0000000C-644B-4AAC-9FE4-A1730FC7C33E}"/>
            </c:ext>
          </c:extLst>
        </c:ser>
        <c:dLbls>
          <c:showLegendKey val="0"/>
          <c:showVal val="1"/>
          <c:showCatName val="0"/>
          <c:showSerName val="0"/>
          <c:showPercent val="0"/>
          <c:showBubbleSize val="0"/>
        </c:dLbls>
        <c:gapWidth val="84"/>
        <c:gapDepth val="53"/>
        <c:shape val="box"/>
        <c:axId val="-909830256"/>
        <c:axId val="-909829712"/>
        <c:axId val="0"/>
      </c:bar3DChart>
      <c:catAx>
        <c:axId val="-909830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lt1">
                    <a:lumMod val="75000"/>
                  </a:schemeClr>
                </a:solidFill>
                <a:latin typeface="Franklin Gothic Medium Cond" panose="020B0606030402020204" pitchFamily="34" charset="0"/>
                <a:ea typeface="+mn-ea"/>
                <a:cs typeface="+mn-cs"/>
              </a:defRPr>
            </a:pPr>
            <a:endParaRPr lang="en-US"/>
          </a:p>
        </c:txPr>
        <c:crossAx val="-909829712"/>
        <c:crosses val="autoZero"/>
        <c:auto val="1"/>
        <c:lblAlgn val="l"/>
        <c:lblOffset val="100"/>
        <c:noMultiLvlLbl val="0"/>
      </c:catAx>
      <c:valAx>
        <c:axId val="-909829712"/>
        <c:scaling>
          <c:orientation val="minMax"/>
        </c:scaling>
        <c:delete val="1"/>
        <c:axPos val="b"/>
        <c:numFmt formatCode="General" sourceLinked="1"/>
        <c:majorTickMark val="out"/>
        <c:minorTickMark val="none"/>
        <c:tickLblPos val="nextTo"/>
        <c:crossAx val="-909830256"/>
        <c:crosses val="autoZero"/>
        <c:crossBetween val="between"/>
      </c:valAx>
      <c:spPr>
        <a:noFill/>
        <a:ln>
          <a:noFill/>
        </a:ln>
        <a:effectLst/>
      </c:spPr>
    </c:plotArea>
    <c:plotVisOnly val="1"/>
    <c:dispBlanksAs val="gap"/>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1909594836777169E-2"/>
          <c:y val="4.2076500921797648E-2"/>
          <c:w val="0.97618081032644566"/>
          <c:h val="0.51783884007405701"/>
        </c:manualLayout>
      </c:layout>
      <c:barChart>
        <c:barDir val="col"/>
        <c:grouping val="clustered"/>
        <c:varyColors val="0"/>
        <c:ser>
          <c:idx val="1"/>
          <c:order val="1"/>
          <c:tx>
            <c:strRef>
              <c:f>Sheet1!$C$1</c:f>
              <c:strCache>
                <c:ptCount val="1"/>
                <c:pt idx="0">
                  <c:v>BE16-17</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Corporation 
Tax</c:v>
                </c:pt>
                <c:pt idx="1">
                  <c:v>Income
Tax</c:v>
                </c:pt>
                <c:pt idx="2">
                  <c:v>Excise</c:v>
                </c:pt>
                <c:pt idx="3">
                  <c:v>Service</c:v>
                </c:pt>
                <c:pt idx="4">
                  <c:v>Customs</c:v>
                </c:pt>
                <c:pt idx="5">
                  <c:v>STT</c:v>
                </c:pt>
              </c:strCache>
            </c:strRef>
          </c:cat>
          <c:val>
            <c:numRef>
              <c:f>Sheet1!$C$2:$C$7</c:f>
              <c:numCache>
                <c:formatCode>0.00</c:formatCode>
                <c:ptCount val="6"/>
                <c:pt idx="0">
                  <c:v>493923.55</c:v>
                </c:pt>
                <c:pt idx="1">
                  <c:v>345775.68</c:v>
                </c:pt>
                <c:pt idx="2">
                  <c:v>317860</c:v>
                </c:pt>
                <c:pt idx="3">
                  <c:v>231000</c:v>
                </c:pt>
                <c:pt idx="4">
                  <c:v>230000</c:v>
                </c:pt>
                <c:pt idx="5">
                  <c:v>7398</c:v>
                </c:pt>
              </c:numCache>
            </c:numRef>
          </c:val>
          <c:extLst>
            <c:ext xmlns:c16="http://schemas.microsoft.com/office/drawing/2014/chart" uri="{C3380CC4-5D6E-409C-BE32-E72D297353CC}">
              <c16:uniqueId val="{00000006-6382-41BE-BD47-35A13F38C0D2}"/>
            </c:ext>
          </c:extLst>
        </c:ser>
        <c:dLbls>
          <c:dLblPos val="outEnd"/>
          <c:showLegendKey val="0"/>
          <c:showVal val="1"/>
          <c:showCatName val="0"/>
          <c:showSerName val="0"/>
          <c:showPercent val="0"/>
          <c:showBubbleSize val="0"/>
        </c:dLbls>
        <c:gapWidth val="80"/>
        <c:overlap val="25"/>
        <c:axId val="2061933872"/>
        <c:axId val="2061932784"/>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BE15-16</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Sheet1!$A$2:$A$7</c15:sqref>
                        </c15:formulaRef>
                      </c:ext>
                    </c:extLst>
                    <c:strCache>
                      <c:ptCount val="6"/>
                      <c:pt idx="0">
                        <c:v>Corporation 
Tax</c:v>
                      </c:pt>
                      <c:pt idx="1">
                        <c:v>Income
Tax</c:v>
                      </c:pt>
                      <c:pt idx="2">
                        <c:v>Excise</c:v>
                      </c:pt>
                      <c:pt idx="3">
                        <c:v>Service</c:v>
                      </c:pt>
                      <c:pt idx="4">
                        <c:v>Customs</c:v>
                      </c:pt>
                      <c:pt idx="5">
                        <c:v>STT</c:v>
                      </c:pt>
                    </c:strCache>
                  </c:strRef>
                </c:cat>
                <c:val>
                  <c:numRef>
                    <c:extLst>
                      <c:ext uri="{02D57815-91ED-43cb-92C2-25804820EDAC}">
                        <c15:formulaRef>
                          <c15:sqref>Sheet1!$B$2:$B$7</c15:sqref>
                        </c15:formulaRef>
                      </c:ext>
                    </c:extLst>
                    <c:numCache>
                      <c:formatCode>0.00</c:formatCode>
                      <c:ptCount val="6"/>
                      <c:pt idx="0">
                        <c:v>470628</c:v>
                      </c:pt>
                      <c:pt idx="1">
                        <c:v>320836</c:v>
                      </c:pt>
                      <c:pt idx="2">
                        <c:v>229054.04</c:v>
                      </c:pt>
                      <c:pt idx="3">
                        <c:v>209774</c:v>
                      </c:pt>
                      <c:pt idx="4">
                        <c:v>208336</c:v>
                      </c:pt>
                      <c:pt idx="5">
                        <c:v>6531</c:v>
                      </c:pt>
                    </c:numCache>
                  </c:numRef>
                </c:val>
                <c:extLst>
                  <c:ext xmlns:c16="http://schemas.microsoft.com/office/drawing/2014/chart" uri="{C3380CC4-5D6E-409C-BE32-E72D297353CC}">
                    <c16:uniqueId val="{00000004-6382-41BE-BD47-35A13F38C0D2}"/>
                  </c:ext>
                </c:extLst>
              </c15:ser>
            </c15:filteredBarSeries>
          </c:ext>
        </c:extLst>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crossAx val="2061933872"/>
        <c:crosses val="autoZero"/>
        <c:crossBetween val="between"/>
      </c:valAx>
      <c:spPr>
        <a:noFill/>
        <a:ln>
          <a:noFill/>
        </a:ln>
        <a:effectLst/>
      </c:spPr>
    </c:plotArea>
    <c:legend>
      <c:legendPos val="b"/>
      <c:layout>
        <c:manualLayout>
          <c:xMode val="edge"/>
          <c:yMode val="edge"/>
          <c:x val="0.43481197588618214"/>
          <c:y val="0.81707263813636943"/>
          <c:w val="0.15852599966001815"/>
          <c:h val="0.1257990984198130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Dividend Cr.Rs</c:v>
                </c:pt>
              </c:strCache>
            </c:strRef>
          </c:tx>
          <c:spPr>
            <a:solidFill>
              <a:srgbClr val="FFC000"/>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Pt>
            <c:idx val="0"/>
            <c:invertIfNegative val="0"/>
            <c:bubble3D val="0"/>
            <c:extLst>
              <c:ext xmlns:c16="http://schemas.microsoft.com/office/drawing/2014/chart" uri="{C3380CC4-5D6E-409C-BE32-E72D297353CC}">
                <c16:uniqueId val="{00000019-861F-43C1-8A68-D2F26F8E8F89}"/>
              </c:ext>
            </c:extLst>
          </c:dPt>
          <c:dPt>
            <c:idx val="1"/>
            <c:invertIfNegative val="0"/>
            <c:bubble3D val="0"/>
            <c:extLst>
              <c:ext xmlns:c16="http://schemas.microsoft.com/office/drawing/2014/chart" uri="{C3380CC4-5D6E-409C-BE32-E72D297353CC}">
                <c16:uniqueId val="{0000001A-861F-43C1-8A68-D2F26F8E8F89}"/>
              </c:ext>
            </c:extLst>
          </c:dPt>
          <c:dPt>
            <c:idx val="2"/>
            <c:invertIfNegative val="0"/>
            <c:bubble3D val="0"/>
            <c:extLst>
              <c:ext xmlns:c16="http://schemas.microsoft.com/office/drawing/2014/chart" uri="{C3380CC4-5D6E-409C-BE32-E72D297353CC}">
                <c16:uniqueId val="{0000001B-861F-43C1-8A68-D2F26F8E8F89}"/>
              </c:ext>
            </c:extLst>
          </c:dPt>
          <c:dPt>
            <c:idx val="3"/>
            <c:invertIfNegative val="0"/>
            <c:bubble3D val="0"/>
            <c:extLst>
              <c:ext xmlns:c16="http://schemas.microsoft.com/office/drawing/2014/chart" uri="{C3380CC4-5D6E-409C-BE32-E72D297353CC}">
                <c16:uniqueId val="{0000001C-861F-43C1-8A68-D2F26F8E8F89}"/>
              </c:ext>
            </c:extLst>
          </c:dPt>
          <c:dPt>
            <c:idx val="4"/>
            <c:invertIfNegative val="0"/>
            <c:bubble3D val="0"/>
            <c:extLst>
              <c:ext xmlns:c16="http://schemas.microsoft.com/office/drawing/2014/chart" uri="{C3380CC4-5D6E-409C-BE32-E72D297353CC}">
                <c16:uniqueId val="{0000001D-861F-43C1-8A68-D2F26F8E8F89}"/>
              </c:ext>
            </c:extLst>
          </c:dPt>
          <c:dPt>
            <c:idx val="5"/>
            <c:invertIfNegative val="0"/>
            <c:bubble3D val="0"/>
            <c:extLst>
              <c:ext xmlns:c16="http://schemas.microsoft.com/office/drawing/2014/chart" uri="{C3380CC4-5D6E-409C-BE32-E72D297353CC}">
                <c16:uniqueId val="{0000001E-861F-43C1-8A68-D2F26F8E8F89}"/>
              </c:ext>
            </c:extLst>
          </c:dPt>
          <c:dPt>
            <c:idx val="6"/>
            <c:invertIfNegative val="0"/>
            <c:bubble3D val="0"/>
            <c:extLst>
              <c:ext xmlns:c16="http://schemas.microsoft.com/office/drawing/2014/chart" uri="{C3380CC4-5D6E-409C-BE32-E72D297353CC}">
                <c16:uniqueId val="{0000001F-861F-43C1-8A68-D2F26F8E8F89}"/>
              </c:ext>
            </c:extLst>
          </c:dPt>
          <c:dPt>
            <c:idx val="7"/>
            <c:invertIfNegative val="0"/>
            <c:bubble3D val="0"/>
            <c:extLst>
              <c:ext xmlns:c16="http://schemas.microsoft.com/office/drawing/2014/chart" uri="{C3380CC4-5D6E-409C-BE32-E72D297353CC}">
                <c16:uniqueId val="{00000020-861F-43C1-8A68-D2F26F8E8F89}"/>
              </c:ext>
            </c:extLst>
          </c:dPt>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2800" b="0" i="0" u="none" strike="noStrike" kern="1200" baseline="0">
                    <a:solidFill>
                      <a:schemeClr val="lt1"/>
                    </a:solidFill>
                    <a:latin typeface="Franklin Gothic Medium Cond" panose="020B06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solidFill>
                    <a:schemeClr val="accent1">
                      <a:alpha val="30000"/>
                    </a:schemeClr>
                  </a:solidFill>
                  <a:ln>
                    <a:solidFill>
                      <a:schemeClr val="lt1">
                        <a:alpha val="50000"/>
                      </a:schemeClr>
                    </a:solidFill>
                    <a:round/>
                  </a:ln>
                </c15:spPr>
                <c15:showLeaderLines val="1"/>
                <c15:leaderLines>
                  <c:spPr>
                    <a:ln w="9525">
                      <a:solidFill>
                        <a:schemeClr val="lt1">
                          <a:lumMod val="50000"/>
                        </a:schemeClr>
                      </a:solidFill>
                      <a:round/>
                    </a:ln>
                    <a:effectLst/>
                  </c:spPr>
                </c15:leaderLines>
              </c:ext>
            </c:extLst>
          </c:dLbls>
          <c:cat>
            <c:numRef>
              <c:f>Sheet1!$A$2:$A$6</c:f>
              <c:numCache>
                <c:formatCode>General</c:formatCode>
                <c:ptCount val="5"/>
                <c:pt idx="0">
                  <c:v>2011</c:v>
                </c:pt>
                <c:pt idx="1">
                  <c:v>2012</c:v>
                </c:pt>
                <c:pt idx="2">
                  <c:v>2013</c:v>
                </c:pt>
                <c:pt idx="3">
                  <c:v>2014</c:v>
                </c:pt>
                <c:pt idx="4">
                  <c:v>2015</c:v>
                </c:pt>
              </c:numCache>
            </c:numRef>
          </c:cat>
          <c:val>
            <c:numRef>
              <c:f>Sheet1!$B$2:$B$6</c:f>
              <c:numCache>
                <c:formatCode>General</c:formatCode>
                <c:ptCount val="5"/>
                <c:pt idx="0">
                  <c:v>15009</c:v>
                </c:pt>
                <c:pt idx="1">
                  <c:v>16010</c:v>
                </c:pt>
                <c:pt idx="2">
                  <c:v>33100</c:v>
                </c:pt>
                <c:pt idx="3">
                  <c:v>52679</c:v>
                </c:pt>
                <c:pt idx="4">
                  <c:v>65896</c:v>
                </c:pt>
              </c:numCache>
            </c:numRef>
          </c:val>
          <c:extLst>
            <c:ext xmlns:c16="http://schemas.microsoft.com/office/drawing/2014/chart" uri="{C3380CC4-5D6E-409C-BE32-E72D297353CC}">
              <c16:uniqueId val="{00000021-861F-43C1-8A68-D2F26F8E8F89}"/>
            </c:ext>
          </c:extLst>
        </c:ser>
        <c:dLbls>
          <c:showLegendKey val="0"/>
          <c:showVal val="1"/>
          <c:showCatName val="0"/>
          <c:showSerName val="0"/>
          <c:showPercent val="0"/>
          <c:showBubbleSize val="0"/>
        </c:dLbls>
        <c:gapWidth val="84"/>
        <c:gapDepth val="53"/>
        <c:shape val="box"/>
        <c:axId val="-909830256"/>
        <c:axId val="-909829712"/>
        <c:axId val="0"/>
      </c:bar3DChart>
      <c:catAx>
        <c:axId val="-909830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lt1">
                    <a:lumMod val="75000"/>
                  </a:schemeClr>
                </a:solidFill>
                <a:latin typeface="Franklin Gothic Medium Cond" panose="020B0606030402020204" pitchFamily="34" charset="0"/>
                <a:ea typeface="+mn-ea"/>
                <a:cs typeface="+mn-cs"/>
              </a:defRPr>
            </a:pPr>
            <a:endParaRPr lang="en-US"/>
          </a:p>
        </c:txPr>
        <c:crossAx val="-909829712"/>
        <c:crosses val="autoZero"/>
        <c:auto val="1"/>
        <c:lblAlgn val="l"/>
        <c:lblOffset val="100"/>
        <c:noMultiLvlLbl val="0"/>
      </c:catAx>
      <c:valAx>
        <c:axId val="-909829712"/>
        <c:scaling>
          <c:orientation val="minMax"/>
        </c:scaling>
        <c:delete val="1"/>
        <c:axPos val="b"/>
        <c:numFmt formatCode="General" sourceLinked="1"/>
        <c:majorTickMark val="out"/>
        <c:minorTickMark val="none"/>
        <c:tickLblPos val="nextTo"/>
        <c:crossAx val="-909830256"/>
        <c:crosses val="autoZero"/>
        <c:crossBetween val="between"/>
      </c:valAx>
      <c:spPr>
        <a:noFill/>
        <a:ln>
          <a:noFill/>
        </a:ln>
        <a:effectLst/>
      </c:spPr>
    </c:plotArea>
    <c:plotVisOnly val="1"/>
    <c:dispBlanksAs val="gap"/>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Rs.(cr)</c:v>
                </c:pt>
              </c:strCache>
            </c:strRef>
          </c:tx>
          <c:spPr>
            <a:solidFill>
              <a:schemeClr val="accent1">
                <a:alpha val="70000"/>
              </a:schemeClr>
            </a:solidFill>
            <a:ln>
              <a:noFill/>
            </a:ln>
            <a:effectLst/>
          </c:spPr>
          <c:invertIfNegative val="0"/>
          <c:dPt>
            <c:idx val="2"/>
            <c:invertIfNegative val="0"/>
            <c:bubble3D val="0"/>
            <c:spPr>
              <a:solidFill>
                <a:srgbClr val="9F2936"/>
              </a:solidFill>
              <a:ln>
                <a:noFill/>
              </a:ln>
              <a:effectLst/>
            </c:spPr>
            <c:extLst>
              <c:ext xmlns:c16="http://schemas.microsoft.com/office/drawing/2014/chart" uri="{C3380CC4-5D6E-409C-BE32-E72D297353CC}">
                <c16:uniqueId val="{00000000-80CE-4AB7-8344-69F718177D98}"/>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BE-2014</c:v>
                </c:pt>
                <c:pt idx="1">
                  <c:v>BE-2015</c:v>
                </c:pt>
                <c:pt idx="2">
                  <c:v>BE-2016</c:v>
                </c:pt>
              </c:strCache>
            </c:strRef>
          </c:cat>
          <c:val>
            <c:numRef>
              <c:f>Sheet1!$B$2:$B$4</c:f>
              <c:numCache>
                <c:formatCode>General</c:formatCode>
                <c:ptCount val="3"/>
                <c:pt idx="0">
                  <c:v>3216.58</c:v>
                </c:pt>
                <c:pt idx="1">
                  <c:v>4000</c:v>
                </c:pt>
                <c:pt idx="2">
                  <c:v>2100</c:v>
                </c:pt>
              </c:numCache>
            </c:numRef>
          </c:val>
          <c:extLst>
            <c:ext xmlns:c16="http://schemas.microsoft.com/office/drawing/2014/chart" uri="{C3380CC4-5D6E-409C-BE32-E72D297353CC}">
              <c16:uniqueId val="{00000004-C998-4C0E-8DDE-0916380931A8}"/>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2061933872"/>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Rs.(cr)</c:v>
                </c:pt>
              </c:strCache>
            </c:strRef>
          </c:tx>
          <c:spPr>
            <a:solidFill>
              <a:schemeClr val="accent1">
                <a:alpha val="70000"/>
              </a:schemeClr>
            </a:solidFill>
            <a:ln>
              <a:noFill/>
            </a:ln>
            <a:effectLst/>
          </c:spPr>
          <c:invertIfNegative val="0"/>
          <c:dPt>
            <c:idx val="2"/>
            <c:invertIfNegative val="0"/>
            <c:bubble3D val="0"/>
            <c:spPr>
              <a:solidFill>
                <a:srgbClr val="92D050"/>
              </a:solidFill>
              <a:ln>
                <a:noFill/>
              </a:ln>
              <a:effectLst/>
            </c:spPr>
            <c:extLst>
              <c:ext xmlns:c16="http://schemas.microsoft.com/office/drawing/2014/chart" uri="{C3380CC4-5D6E-409C-BE32-E72D297353CC}">
                <c16:uniqueId val="{00000000-5F6E-472C-9031-E8B2D285D012}"/>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BE-2014</c:v>
                </c:pt>
                <c:pt idx="1">
                  <c:v>BE-2015</c:v>
                </c:pt>
                <c:pt idx="2">
                  <c:v>BE-2016</c:v>
                </c:pt>
              </c:strCache>
            </c:strRef>
          </c:cat>
          <c:val>
            <c:numRef>
              <c:f>Sheet1!$B$2:$B$4</c:f>
              <c:numCache>
                <c:formatCode>General</c:formatCode>
                <c:ptCount val="3"/>
                <c:pt idx="0">
                  <c:v>6695</c:v>
                </c:pt>
                <c:pt idx="1">
                  <c:v>7800</c:v>
                </c:pt>
                <c:pt idx="2">
                  <c:v>9000</c:v>
                </c:pt>
              </c:numCache>
            </c:numRef>
          </c:val>
          <c:extLst>
            <c:ext xmlns:c16="http://schemas.microsoft.com/office/drawing/2014/chart" uri="{C3380CC4-5D6E-409C-BE32-E72D297353CC}">
              <c16:uniqueId val="{00000000-5DB7-43F0-847F-2813DA43EC65}"/>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2061933872"/>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1909594836777169E-2"/>
          <c:y val="4.2076500921797648E-2"/>
          <c:w val="0.97618081032644566"/>
          <c:h val="0.51783884007405701"/>
        </c:manualLayout>
      </c:layout>
      <c:barChart>
        <c:barDir val="col"/>
        <c:grouping val="clustered"/>
        <c:varyColors val="0"/>
        <c:ser>
          <c:idx val="1"/>
          <c:order val="1"/>
          <c:tx>
            <c:strRef>
              <c:f>Sheet1!$C$1</c:f>
              <c:strCache>
                <c:ptCount val="1"/>
                <c:pt idx="0">
                  <c:v>BE16-17</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Corporation 
Tax</c:v>
                </c:pt>
                <c:pt idx="1">
                  <c:v>Income
Tax</c:v>
                </c:pt>
                <c:pt idx="2">
                  <c:v>Excise</c:v>
                </c:pt>
                <c:pt idx="3">
                  <c:v>Service</c:v>
                </c:pt>
                <c:pt idx="4">
                  <c:v>Customs</c:v>
                </c:pt>
                <c:pt idx="5">
                  <c:v>STT</c:v>
                </c:pt>
              </c:strCache>
            </c:strRef>
          </c:cat>
          <c:val>
            <c:numRef>
              <c:f>Sheet1!$C$2:$C$7</c:f>
              <c:numCache>
                <c:formatCode>0.00</c:formatCode>
                <c:ptCount val="6"/>
                <c:pt idx="0">
                  <c:v>493923.55</c:v>
                </c:pt>
                <c:pt idx="1">
                  <c:v>345775.68</c:v>
                </c:pt>
                <c:pt idx="2">
                  <c:v>317860</c:v>
                </c:pt>
                <c:pt idx="3">
                  <c:v>231000</c:v>
                </c:pt>
                <c:pt idx="4">
                  <c:v>230000</c:v>
                </c:pt>
                <c:pt idx="5">
                  <c:v>7398</c:v>
                </c:pt>
              </c:numCache>
            </c:numRef>
          </c:val>
          <c:extLst>
            <c:ext xmlns:c16="http://schemas.microsoft.com/office/drawing/2014/chart" uri="{C3380CC4-5D6E-409C-BE32-E72D297353CC}">
              <c16:uniqueId val="{00000006-6382-41BE-BD47-35A13F38C0D2}"/>
            </c:ext>
          </c:extLst>
        </c:ser>
        <c:dLbls>
          <c:dLblPos val="outEnd"/>
          <c:showLegendKey val="0"/>
          <c:showVal val="1"/>
          <c:showCatName val="0"/>
          <c:showSerName val="0"/>
          <c:showPercent val="0"/>
          <c:showBubbleSize val="0"/>
        </c:dLbls>
        <c:gapWidth val="80"/>
        <c:overlap val="25"/>
        <c:axId val="2061933872"/>
        <c:axId val="2061932784"/>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BE15-16</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Sheet1!$A$2:$A$7</c15:sqref>
                        </c15:formulaRef>
                      </c:ext>
                    </c:extLst>
                    <c:strCache>
                      <c:ptCount val="6"/>
                      <c:pt idx="0">
                        <c:v>Corporation 
Tax</c:v>
                      </c:pt>
                      <c:pt idx="1">
                        <c:v>Income
Tax</c:v>
                      </c:pt>
                      <c:pt idx="2">
                        <c:v>Excise</c:v>
                      </c:pt>
                      <c:pt idx="3">
                        <c:v>Service</c:v>
                      </c:pt>
                      <c:pt idx="4">
                        <c:v>Customs</c:v>
                      </c:pt>
                      <c:pt idx="5">
                        <c:v>STT</c:v>
                      </c:pt>
                    </c:strCache>
                  </c:strRef>
                </c:cat>
                <c:val>
                  <c:numRef>
                    <c:extLst>
                      <c:ext uri="{02D57815-91ED-43cb-92C2-25804820EDAC}">
                        <c15:formulaRef>
                          <c15:sqref>Sheet1!$B$2:$B$7</c15:sqref>
                        </c15:formulaRef>
                      </c:ext>
                    </c:extLst>
                    <c:numCache>
                      <c:formatCode>0.00</c:formatCode>
                      <c:ptCount val="6"/>
                      <c:pt idx="0">
                        <c:v>470628</c:v>
                      </c:pt>
                      <c:pt idx="1">
                        <c:v>320836</c:v>
                      </c:pt>
                      <c:pt idx="2">
                        <c:v>229054.04</c:v>
                      </c:pt>
                      <c:pt idx="3">
                        <c:v>209774</c:v>
                      </c:pt>
                      <c:pt idx="4">
                        <c:v>208336</c:v>
                      </c:pt>
                      <c:pt idx="5">
                        <c:v>6531</c:v>
                      </c:pt>
                    </c:numCache>
                  </c:numRef>
                </c:val>
                <c:extLst>
                  <c:ext xmlns:c16="http://schemas.microsoft.com/office/drawing/2014/chart" uri="{C3380CC4-5D6E-409C-BE32-E72D297353CC}">
                    <c16:uniqueId val="{00000004-6382-41BE-BD47-35A13F38C0D2}"/>
                  </c:ext>
                </c:extLst>
              </c15:ser>
            </c15:filteredBarSeries>
          </c:ext>
        </c:extLst>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crossAx val="2061933872"/>
        <c:crosses val="autoZero"/>
        <c:crossBetween val="between"/>
      </c:valAx>
      <c:spPr>
        <a:noFill/>
        <a:ln>
          <a:noFill/>
        </a:ln>
        <a:effectLst/>
      </c:spPr>
    </c:plotArea>
    <c:legend>
      <c:legendPos val="b"/>
      <c:layout>
        <c:manualLayout>
          <c:xMode val="edge"/>
          <c:yMode val="edge"/>
          <c:x val="0.43481197588618214"/>
          <c:y val="0.81707263813636943"/>
          <c:w val="0.15852599966001815"/>
          <c:h val="0.1257990984198130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1909594836777169E-2"/>
          <c:y val="4.2076500921797648E-2"/>
          <c:w val="0.97618081032644566"/>
          <c:h val="0.51783884007405701"/>
        </c:manualLayout>
      </c:layout>
      <c:barChart>
        <c:barDir val="col"/>
        <c:grouping val="clustered"/>
        <c:varyColors val="0"/>
        <c:ser>
          <c:idx val="0"/>
          <c:order val="0"/>
          <c:tx>
            <c:strRef>
              <c:f>Sheet1!$B$1</c:f>
              <c:strCache>
                <c:ptCount val="1"/>
                <c:pt idx="0">
                  <c:v>BE15-16</c:v>
                </c:pt>
              </c:strCache>
            </c:strRef>
          </c:tx>
          <c:spPr>
            <a:solidFill>
              <a:schemeClr val="accent1">
                <a:alpha val="7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Corporation 
Tax</c:v>
                </c:pt>
                <c:pt idx="1">
                  <c:v>Income
Tax</c:v>
                </c:pt>
                <c:pt idx="2">
                  <c:v>Excise</c:v>
                </c:pt>
                <c:pt idx="3">
                  <c:v>Service</c:v>
                </c:pt>
                <c:pt idx="4">
                  <c:v>Customs</c:v>
                </c:pt>
                <c:pt idx="5">
                  <c:v>STT</c:v>
                </c:pt>
              </c:strCache>
            </c:strRef>
          </c:cat>
          <c:val>
            <c:numRef>
              <c:f>Sheet1!$B$2:$B$7</c:f>
              <c:numCache>
                <c:formatCode>0.00</c:formatCode>
                <c:ptCount val="6"/>
                <c:pt idx="0">
                  <c:v>470628</c:v>
                </c:pt>
                <c:pt idx="1">
                  <c:v>320836</c:v>
                </c:pt>
                <c:pt idx="2">
                  <c:v>229054.04</c:v>
                </c:pt>
                <c:pt idx="3">
                  <c:v>209774</c:v>
                </c:pt>
                <c:pt idx="4">
                  <c:v>208336</c:v>
                </c:pt>
                <c:pt idx="5">
                  <c:v>6531</c:v>
                </c:pt>
              </c:numCache>
            </c:numRef>
          </c:val>
          <c:extLst>
            <c:ext xmlns:c16="http://schemas.microsoft.com/office/drawing/2014/chart" uri="{C3380CC4-5D6E-409C-BE32-E72D297353CC}">
              <c16:uniqueId val="{00000004-6382-41BE-BD47-35A13F38C0D2}"/>
            </c:ext>
          </c:extLst>
        </c:ser>
        <c:ser>
          <c:idx val="1"/>
          <c:order val="1"/>
          <c:tx>
            <c:strRef>
              <c:f>Sheet1!$C$1</c:f>
              <c:strCache>
                <c:ptCount val="1"/>
                <c:pt idx="0">
                  <c:v>BE16-17</c:v>
                </c:pt>
              </c:strCache>
            </c:strRef>
          </c:tx>
          <c:spPr>
            <a:solidFill>
              <a:schemeClr val="accent2">
                <a:alpha val="7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Corporation 
Tax</c:v>
                </c:pt>
                <c:pt idx="1">
                  <c:v>Income
Tax</c:v>
                </c:pt>
                <c:pt idx="2">
                  <c:v>Excise</c:v>
                </c:pt>
                <c:pt idx="3">
                  <c:v>Service</c:v>
                </c:pt>
                <c:pt idx="4">
                  <c:v>Customs</c:v>
                </c:pt>
                <c:pt idx="5">
                  <c:v>STT</c:v>
                </c:pt>
              </c:strCache>
            </c:strRef>
          </c:cat>
          <c:val>
            <c:numRef>
              <c:f>Sheet1!$C$2:$C$7</c:f>
              <c:numCache>
                <c:formatCode>0.00</c:formatCode>
                <c:ptCount val="6"/>
                <c:pt idx="0">
                  <c:v>493923.55</c:v>
                </c:pt>
                <c:pt idx="1">
                  <c:v>345775.68</c:v>
                </c:pt>
                <c:pt idx="2">
                  <c:v>317860</c:v>
                </c:pt>
                <c:pt idx="3">
                  <c:v>231000</c:v>
                </c:pt>
                <c:pt idx="4">
                  <c:v>230000</c:v>
                </c:pt>
                <c:pt idx="5">
                  <c:v>7398</c:v>
                </c:pt>
              </c:numCache>
            </c:numRef>
          </c:val>
          <c:extLst>
            <c:ext xmlns:c16="http://schemas.microsoft.com/office/drawing/2014/chart" uri="{C3380CC4-5D6E-409C-BE32-E72D297353CC}">
              <c16:uniqueId val="{00000006-6382-41BE-BD47-35A13F38C0D2}"/>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crossAx val="2061933872"/>
        <c:crosses val="autoZero"/>
        <c:crossBetween val="between"/>
      </c:valAx>
      <c:spPr>
        <a:noFill/>
        <a:ln>
          <a:noFill/>
        </a:ln>
        <a:effectLst/>
      </c:spPr>
    </c:plotArea>
    <c:legend>
      <c:legendPos val="r"/>
      <c:layout>
        <c:manualLayout>
          <c:xMode val="edge"/>
          <c:yMode val="edge"/>
          <c:x val="0.4205747671064663"/>
          <c:y val="0.80266331901969279"/>
          <c:w val="0.33040643176092016"/>
          <c:h val="0.12909925867650884"/>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BE15</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Corporation 
Tax</c:v>
                </c:pt>
                <c:pt idx="1">
                  <c:v>Income
Tax</c:v>
                </c:pt>
                <c:pt idx="2">
                  <c:v>Excise</c:v>
                </c:pt>
                <c:pt idx="3">
                  <c:v>Service</c:v>
                </c:pt>
                <c:pt idx="4">
                  <c:v>Customs</c:v>
                </c:pt>
                <c:pt idx="5">
                  <c:v>STT</c:v>
                </c:pt>
              </c:strCache>
            </c:strRef>
          </c:cat>
          <c:val>
            <c:numRef>
              <c:f>Sheet1!$B$2:$B$7</c:f>
              <c:numCache>
                <c:formatCode>0.00</c:formatCode>
                <c:ptCount val="6"/>
                <c:pt idx="0">
                  <c:v>470628</c:v>
                </c:pt>
                <c:pt idx="1">
                  <c:v>320836</c:v>
                </c:pt>
                <c:pt idx="2">
                  <c:v>229054.04</c:v>
                </c:pt>
                <c:pt idx="3">
                  <c:v>209774</c:v>
                </c:pt>
                <c:pt idx="4">
                  <c:v>208336</c:v>
                </c:pt>
                <c:pt idx="5">
                  <c:v>6531</c:v>
                </c:pt>
              </c:numCache>
            </c:numRef>
          </c:val>
          <c:extLst>
            <c:ext xmlns:c16="http://schemas.microsoft.com/office/drawing/2014/chart" uri="{C3380CC4-5D6E-409C-BE32-E72D297353CC}">
              <c16:uniqueId val="{0000000A-5C5F-4E63-842F-E0B9C4803423}"/>
            </c:ext>
          </c:extLst>
        </c:ser>
        <c:dLbls>
          <c:dLblPos val="outEnd"/>
          <c:showLegendKey val="0"/>
          <c:showVal val="1"/>
          <c:showCatName val="0"/>
          <c:showSerName val="0"/>
          <c:showPercent val="0"/>
          <c:showBubbleSize val="0"/>
        </c:dLbls>
        <c:gapWidth val="80"/>
        <c:overlap val="25"/>
        <c:axId val="2061933872"/>
        <c:axId val="206193278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RE15</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Sheet1!$A$2:$A$7</c15:sqref>
                        </c15:formulaRef>
                      </c:ext>
                    </c:extLst>
                    <c:strCache>
                      <c:ptCount val="6"/>
                      <c:pt idx="0">
                        <c:v>Corporation 
Tax</c:v>
                      </c:pt>
                      <c:pt idx="1">
                        <c:v>Income
Tax</c:v>
                      </c:pt>
                      <c:pt idx="2">
                        <c:v>Excise</c:v>
                      </c:pt>
                      <c:pt idx="3">
                        <c:v>Service</c:v>
                      </c:pt>
                      <c:pt idx="4">
                        <c:v>Customs</c:v>
                      </c:pt>
                      <c:pt idx="5">
                        <c:v>STT</c:v>
                      </c:pt>
                    </c:strCache>
                  </c:strRef>
                </c:cat>
                <c:val>
                  <c:numRef>
                    <c:extLst>
                      <c:ext uri="{02D57815-91ED-43cb-92C2-25804820EDAC}">
                        <c15:formulaRef>
                          <c15:sqref>Sheet1!$C$2:$C$7</c15:sqref>
                        </c15:formulaRef>
                      </c:ext>
                    </c:extLst>
                    <c:numCache>
                      <c:formatCode>0.00</c:formatCode>
                      <c:ptCount val="6"/>
                      <c:pt idx="0">
                        <c:v>452969.68</c:v>
                      </c:pt>
                      <c:pt idx="1">
                        <c:v>291653.24</c:v>
                      </c:pt>
                      <c:pt idx="2">
                        <c:v>283353.34000000003</c:v>
                      </c:pt>
                      <c:pt idx="3">
                        <c:v>210000</c:v>
                      </c:pt>
                      <c:pt idx="4">
                        <c:v>209500</c:v>
                      </c:pt>
                      <c:pt idx="5">
                        <c:v>7398</c:v>
                      </c:pt>
                    </c:numCache>
                  </c:numRef>
                </c:val>
                <c:extLst>
                  <c:ext xmlns:c16="http://schemas.microsoft.com/office/drawing/2014/chart" uri="{C3380CC4-5D6E-409C-BE32-E72D297353CC}">
                    <c16:uniqueId val="{0000000C-5C5F-4E63-842F-E0B9C4803423}"/>
                  </c:ext>
                </c:extLst>
              </c15:ser>
            </c15:filteredBarSeries>
          </c:ext>
        </c:extLst>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crossAx val="2061933872"/>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BE15</c:v>
                </c:pt>
              </c:strCache>
            </c:strRef>
          </c:tx>
          <c:spPr>
            <a:solidFill>
              <a:schemeClr val="accent1">
                <a:alpha val="7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Corporation 
Tax</c:v>
                </c:pt>
                <c:pt idx="1">
                  <c:v>Income
Tax</c:v>
                </c:pt>
                <c:pt idx="2">
                  <c:v>Excise</c:v>
                </c:pt>
                <c:pt idx="3">
                  <c:v>Service</c:v>
                </c:pt>
                <c:pt idx="4">
                  <c:v>Customs</c:v>
                </c:pt>
                <c:pt idx="5">
                  <c:v>STT</c:v>
                </c:pt>
              </c:strCache>
            </c:strRef>
          </c:cat>
          <c:val>
            <c:numRef>
              <c:f>Sheet1!$B$2:$B$7</c:f>
              <c:numCache>
                <c:formatCode>0.00</c:formatCode>
                <c:ptCount val="6"/>
                <c:pt idx="0">
                  <c:v>470628</c:v>
                </c:pt>
                <c:pt idx="1">
                  <c:v>320836</c:v>
                </c:pt>
                <c:pt idx="2">
                  <c:v>229054.04</c:v>
                </c:pt>
                <c:pt idx="3">
                  <c:v>209774</c:v>
                </c:pt>
                <c:pt idx="4">
                  <c:v>208336</c:v>
                </c:pt>
                <c:pt idx="5">
                  <c:v>6531</c:v>
                </c:pt>
              </c:numCache>
            </c:numRef>
          </c:val>
          <c:extLst>
            <c:ext xmlns:c16="http://schemas.microsoft.com/office/drawing/2014/chart" uri="{C3380CC4-5D6E-409C-BE32-E72D297353CC}">
              <c16:uniqueId val="{0000000A-5C5F-4E63-842F-E0B9C4803423}"/>
            </c:ext>
          </c:extLst>
        </c:ser>
        <c:ser>
          <c:idx val="1"/>
          <c:order val="1"/>
          <c:tx>
            <c:strRef>
              <c:f>Sheet1!$C$1</c:f>
              <c:strCache>
                <c:ptCount val="1"/>
                <c:pt idx="0">
                  <c:v>RE15</c:v>
                </c:pt>
              </c:strCache>
            </c:strRef>
          </c:tx>
          <c:spPr>
            <a:solidFill>
              <a:schemeClr val="accent2">
                <a:alpha val="7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6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Corporation 
Tax</c:v>
                </c:pt>
                <c:pt idx="1">
                  <c:v>Income
Tax</c:v>
                </c:pt>
                <c:pt idx="2">
                  <c:v>Excise</c:v>
                </c:pt>
                <c:pt idx="3">
                  <c:v>Service</c:v>
                </c:pt>
                <c:pt idx="4">
                  <c:v>Customs</c:v>
                </c:pt>
                <c:pt idx="5">
                  <c:v>STT</c:v>
                </c:pt>
              </c:strCache>
            </c:strRef>
          </c:cat>
          <c:val>
            <c:numRef>
              <c:f>Sheet1!$C$2:$C$7</c:f>
              <c:numCache>
                <c:formatCode>0.00</c:formatCode>
                <c:ptCount val="6"/>
                <c:pt idx="0">
                  <c:v>452969.68</c:v>
                </c:pt>
                <c:pt idx="1">
                  <c:v>291653.24</c:v>
                </c:pt>
                <c:pt idx="2">
                  <c:v>283353.34000000003</c:v>
                </c:pt>
                <c:pt idx="3">
                  <c:v>210000</c:v>
                </c:pt>
                <c:pt idx="4">
                  <c:v>209500</c:v>
                </c:pt>
                <c:pt idx="5">
                  <c:v>7398</c:v>
                </c:pt>
              </c:numCache>
            </c:numRef>
          </c:val>
          <c:extLst>
            <c:ext xmlns:c16="http://schemas.microsoft.com/office/drawing/2014/chart" uri="{C3380CC4-5D6E-409C-BE32-E72D297353CC}">
              <c16:uniqueId val="{0000000C-5C5F-4E63-842F-E0B9C4803423}"/>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crossAx val="2061933872"/>
        <c:crosses val="autoZero"/>
        <c:crossBetween val="between"/>
      </c:valAx>
      <c:spPr>
        <a:noFill/>
        <a:ln>
          <a:noFill/>
        </a:ln>
        <a:effectLst/>
      </c:spPr>
    </c:plotArea>
    <c:legend>
      <c:legendPos val="b"/>
      <c:layout>
        <c:manualLayout>
          <c:xMode val="edge"/>
          <c:yMode val="edge"/>
          <c:x val="1.3670288195144794E-2"/>
          <c:y val="0.84785000647689435"/>
          <c:w val="0.11083774835171037"/>
          <c:h val="0.12265560932610881"/>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1909594836777169E-2"/>
          <c:y val="4.2076500921797648E-2"/>
          <c:w val="0.97618081032644566"/>
          <c:h val="0.51783884007405701"/>
        </c:manualLayout>
      </c:layout>
      <c:barChart>
        <c:barDir val="col"/>
        <c:grouping val="clustered"/>
        <c:varyColors val="0"/>
        <c:ser>
          <c:idx val="1"/>
          <c:order val="1"/>
          <c:tx>
            <c:strRef>
              <c:f>Sheet1!$C$1</c:f>
              <c:strCache>
                <c:ptCount val="1"/>
                <c:pt idx="0">
                  <c:v>BE16-17</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Corporation 
Tax</c:v>
                </c:pt>
                <c:pt idx="1">
                  <c:v>Income
Tax</c:v>
                </c:pt>
                <c:pt idx="2">
                  <c:v>Excise</c:v>
                </c:pt>
                <c:pt idx="3">
                  <c:v>Service</c:v>
                </c:pt>
                <c:pt idx="4">
                  <c:v>Customs</c:v>
                </c:pt>
                <c:pt idx="5">
                  <c:v>STT</c:v>
                </c:pt>
              </c:strCache>
            </c:strRef>
          </c:cat>
          <c:val>
            <c:numRef>
              <c:f>Sheet1!$C$2:$C$7</c:f>
              <c:numCache>
                <c:formatCode>0.00</c:formatCode>
                <c:ptCount val="6"/>
                <c:pt idx="0">
                  <c:v>493923.55</c:v>
                </c:pt>
                <c:pt idx="1">
                  <c:v>345775.68</c:v>
                </c:pt>
                <c:pt idx="2">
                  <c:v>317860</c:v>
                </c:pt>
                <c:pt idx="3">
                  <c:v>231000</c:v>
                </c:pt>
                <c:pt idx="4">
                  <c:v>230000</c:v>
                </c:pt>
                <c:pt idx="5">
                  <c:v>7398</c:v>
                </c:pt>
              </c:numCache>
            </c:numRef>
          </c:val>
          <c:extLst>
            <c:ext xmlns:c16="http://schemas.microsoft.com/office/drawing/2014/chart" uri="{C3380CC4-5D6E-409C-BE32-E72D297353CC}">
              <c16:uniqueId val="{00000006-6382-41BE-BD47-35A13F38C0D2}"/>
            </c:ext>
          </c:extLst>
        </c:ser>
        <c:dLbls>
          <c:dLblPos val="outEnd"/>
          <c:showLegendKey val="0"/>
          <c:showVal val="1"/>
          <c:showCatName val="0"/>
          <c:showSerName val="0"/>
          <c:showPercent val="0"/>
          <c:showBubbleSize val="0"/>
        </c:dLbls>
        <c:gapWidth val="80"/>
        <c:overlap val="25"/>
        <c:axId val="2061933872"/>
        <c:axId val="2061932784"/>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BE15-16</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Sheet1!$A$2:$A$7</c15:sqref>
                        </c15:formulaRef>
                      </c:ext>
                    </c:extLst>
                    <c:strCache>
                      <c:ptCount val="6"/>
                      <c:pt idx="0">
                        <c:v>Corporation 
Tax</c:v>
                      </c:pt>
                      <c:pt idx="1">
                        <c:v>Income
Tax</c:v>
                      </c:pt>
                      <c:pt idx="2">
                        <c:v>Excise</c:v>
                      </c:pt>
                      <c:pt idx="3">
                        <c:v>Service</c:v>
                      </c:pt>
                      <c:pt idx="4">
                        <c:v>Customs</c:v>
                      </c:pt>
                      <c:pt idx="5">
                        <c:v>STT</c:v>
                      </c:pt>
                    </c:strCache>
                  </c:strRef>
                </c:cat>
                <c:val>
                  <c:numRef>
                    <c:extLst>
                      <c:ext uri="{02D57815-91ED-43cb-92C2-25804820EDAC}">
                        <c15:formulaRef>
                          <c15:sqref>Sheet1!$B$2:$B$7</c15:sqref>
                        </c15:formulaRef>
                      </c:ext>
                    </c:extLst>
                    <c:numCache>
                      <c:formatCode>0.00</c:formatCode>
                      <c:ptCount val="6"/>
                      <c:pt idx="0">
                        <c:v>470628</c:v>
                      </c:pt>
                      <c:pt idx="1">
                        <c:v>320836</c:v>
                      </c:pt>
                      <c:pt idx="2">
                        <c:v>229054.04</c:v>
                      </c:pt>
                      <c:pt idx="3">
                        <c:v>209774</c:v>
                      </c:pt>
                      <c:pt idx="4">
                        <c:v>208336</c:v>
                      </c:pt>
                      <c:pt idx="5">
                        <c:v>6531</c:v>
                      </c:pt>
                    </c:numCache>
                  </c:numRef>
                </c:val>
                <c:extLst>
                  <c:ext xmlns:c16="http://schemas.microsoft.com/office/drawing/2014/chart" uri="{C3380CC4-5D6E-409C-BE32-E72D297353CC}">
                    <c16:uniqueId val="{00000004-6382-41BE-BD47-35A13F38C0D2}"/>
                  </c:ext>
                </c:extLst>
              </c15:ser>
            </c15:filteredBarSeries>
          </c:ext>
        </c:extLst>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crossAx val="2061933872"/>
        <c:crosses val="autoZero"/>
        <c:crossBetween val="between"/>
      </c:valAx>
      <c:spPr>
        <a:noFill/>
        <a:ln>
          <a:noFill/>
        </a:ln>
        <a:effectLst/>
      </c:spPr>
    </c:plotArea>
    <c:legend>
      <c:legendPos val="b"/>
      <c:layout>
        <c:manualLayout>
          <c:xMode val="edge"/>
          <c:yMode val="edge"/>
          <c:x val="0.43481197588618214"/>
          <c:y val="0.81707263813636943"/>
          <c:w val="0.15852599966001815"/>
          <c:h val="0.1257990984198130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1909594836777169E-2"/>
          <c:y val="4.2076500921797648E-2"/>
          <c:w val="0.97618081032644566"/>
          <c:h val="0.51783884007405701"/>
        </c:manualLayout>
      </c:layout>
      <c:barChart>
        <c:barDir val="col"/>
        <c:grouping val="clustered"/>
        <c:varyColors val="0"/>
        <c:ser>
          <c:idx val="1"/>
          <c:order val="1"/>
          <c:tx>
            <c:strRef>
              <c:f>Sheet1!$C$1</c:f>
              <c:strCache>
                <c:ptCount val="1"/>
                <c:pt idx="0">
                  <c:v>BE16-17</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Corporation 
Tax</c:v>
                </c:pt>
                <c:pt idx="1">
                  <c:v>Income
Tax</c:v>
                </c:pt>
                <c:pt idx="2">
                  <c:v>Excise</c:v>
                </c:pt>
                <c:pt idx="3">
                  <c:v>Service</c:v>
                </c:pt>
                <c:pt idx="4">
                  <c:v>Customs</c:v>
                </c:pt>
                <c:pt idx="5">
                  <c:v>STT</c:v>
                </c:pt>
              </c:strCache>
            </c:strRef>
          </c:cat>
          <c:val>
            <c:numRef>
              <c:f>Sheet1!$C$2:$C$7</c:f>
              <c:numCache>
                <c:formatCode>0.00</c:formatCode>
                <c:ptCount val="6"/>
                <c:pt idx="0">
                  <c:v>493923.55</c:v>
                </c:pt>
                <c:pt idx="1">
                  <c:v>345775.68</c:v>
                </c:pt>
                <c:pt idx="2">
                  <c:v>317860</c:v>
                </c:pt>
                <c:pt idx="3">
                  <c:v>231000</c:v>
                </c:pt>
                <c:pt idx="4">
                  <c:v>230000</c:v>
                </c:pt>
                <c:pt idx="5">
                  <c:v>7398</c:v>
                </c:pt>
              </c:numCache>
            </c:numRef>
          </c:val>
          <c:extLst>
            <c:ext xmlns:c16="http://schemas.microsoft.com/office/drawing/2014/chart" uri="{C3380CC4-5D6E-409C-BE32-E72D297353CC}">
              <c16:uniqueId val="{00000006-6382-41BE-BD47-35A13F38C0D2}"/>
            </c:ext>
          </c:extLst>
        </c:ser>
        <c:dLbls>
          <c:dLblPos val="outEnd"/>
          <c:showLegendKey val="0"/>
          <c:showVal val="1"/>
          <c:showCatName val="0"/>
          <c:showSerName val="0"/>
          <c:showPercent val="0"/>
          <c:showBubbleSize val="0"/>
        </c:dLbls>
        <c:gapWidth val="80"/>
        <c:overlap val="25"/>
        <c:axId val="2061933872"/>
        <c:axId val="2061932784"/>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BE15-16</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Sheet1!$A$2:$A$7</c15:sqref>
                        </c15:formulaRef>
                      </c:ext>
                    </c:extLst>
                    <c:strCache>
                      <c:ptCount val="6"/>
                      <c:pt idx="0">
                        <c:v>Corporation 
Tax</c:v>
                      </c:pt>
                      <c:pt idx="1">
                        <c:v>Income
Tax</c:v>
                      </c:pt>
                      <c:pt idx="2">
                        <c:v>Excise</c:v>
                      </c:pt>
                      <c:pt idx="3">
                        <c:v>Service</c:v>
                      </c:pt>
                      <c:pt idx="4">
                        <c:v>Customs</c:v>
                      </c:pt>
                      <c:pt idx="5">
                        <c:v>STT</c:v>
                      </c:pt>
                    </c:strCache>
                  </c:strRef>
                </c:cat>
                <c:val>
                  <c:numRef>
                    <c:extLst>
                      <c:ext uri="{02D57815-91ED-43cb-92C2-25804820EDAC}">
                        <c15:formulaRef>
                          <c15:sqref>Sheet1!$B$2:$B$7</c15:sqref>
                        </c15:formulaRef>
                      </c:ext>
                    </c:extLst>
                    <c:numCache>
                      <c:formatCode>0.00</c:formatCode>
                      <c:ptCount val="6"/>
                      <c:pt idx="0">
                        <c:v>470628</c:v>
                      </c:pt>
                      <c:pt idx="1">
                        <c:v>320836</c:v>
                      </c:pt>
                      <c:pt idx="2">
                        <c:v>229054.04</c:v>
                      </c:pt>
                      <c:pt idx="3">
                        <c:v>209774</c:v>
                      </c:pt>
                      <c:pt idx="4">
                        <c:v>208336</c:v>
                      </c:pt>
                      <c:pt idx="5">
                        <c:v>6531</c:v>
                      </c:pt>
                    </c:numCache>
                  </c:numRef>
                </c:val>
                <c:extLst>
                  <c:ext xmlns:c16="http://schemas.microsoft.com/office/drawing/2014/chart" uri="{C3380CC4-5D6E-409C-BE32-E72D297353CC}">
                    <c16:uniqueId val="{00000004-6382-41BE-BD47-35A13F38C0D2}"/>
                  </c:ext>
                </c:extLst>
              </c15:ser>
            </c15:filteredBarSeries>
          </c:ext>
        </c:extLst>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cap="none" spc="20" normalizeH="0" baseline="0">
                <a:solidFill>
                  <a:schemeClr val="tx1">
                    <a:lumMod val="65000"/>
                    <a:lumOff val="35000"/>
                  </a:schemeClr>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crossAx val="2061933872"/>
        <c:crosses val="autoZero"/>
        <c:crossBetween val="between"/>
      </c:valAx>
      <c:spPr>
        <a:noFill/>
        <a:ln>
          <a:noFill/>
        </a:ln>
        <a:effectLst/>
      </c:spPr>
    </c:plotArea>
    <c:legend>
      <c:legendPos val="b"/>
      <c:layout>
        <c:manualLayout>
          <c:xMode val="edge"/>
          <c:yMode val="edge"/>
          <c:x val="0.43481197588618214"/>
          <c:y val="0.81707263813636943"/>
          <c:w val="0.15852599966001815"/>
          <c:h val="0.1257990984198130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1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diagrams/_rels/data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png"/></Relationships>
</file>

<file path=ppt/diagrams/_rels/data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iagrams/_rels/data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png"/></Relationships>
</file>

<file path=ppt/diagrams/_rels/data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image" Target="../media/image58.jpg"/></Relationships>
</file>

<file path=ppt/diagrams/_rels/data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_rels/data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diagrams/_rels/data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image" Target="../media/image123.jpeg"/></Relationships>
</file>

<file path=ppt/diagrams/_rels/data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diagrams/_rels/data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image" Target="../media/image105.png"/></Relationships>
</file>

<file path=ppt/diagrams/_rels/data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iagrams/_rels/data5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image" Target="../media/image140.gif"/></Relationships>
</file>

<file path=ppt/diagrams/_rels/data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image" Target="../media/image51.jpeg"/></Relationships>
</file>

<file path=ppt/diagrams/_rels/data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image" Target="../media/image59.png"/></Relationships>
</file>

<file path=ppt/diagrams/_rels/data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image" Target="../media/image61.png"/></Relationships>
</file>

<file path=ppt/diagrams/_rels/data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image" Target="../media/image6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diagrams/_rels/drawing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iagrams/_rels/drawing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png"/></Relationships>
</file>

<file path=ppt/diagrams/_rels/drawing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image" Target="../media/image58.jpg"/></Relationships>
</file>

<file path=ppt/diagrams/_rels/drawing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_rels/drawing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diagrams/_rels/drawing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image" Target="../media/image123.jpeg"/></Relationships>
</file>

<file path=ppt/diagrams/_rels/drawing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diagrams/_rels/drawing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image" Target="../media/image105.png"/></Relationships>
</file>

<file path=ppt/diagrams/_rels/drawing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iagrams/_rels/drawing5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image" Target="../media/image140.gif"/></Relationships>
</file>

<file path=ppt/diagrams/_rels/drawing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image" Target="../media/image51.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image" Target="../media/image59.png"/></Relationships>
</file>

<file path=ppt/diagrams/_rels/drawing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image" Target="../media/image61.png"/></Relationships>
</file>

<file path=ppt/diagrams/_rels/drawing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4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4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a:solidFill>
          <a:srgbClr val="FFFF00">
            <a:alpha val="40000"/>
          </a:srgbClr>
        </a:solidFill>
      </dgm:spPr>
      <dgm:t>
        <a:bodyPr/>
        <a:lstStyle/>
        <a:p>
          <a:r>
            <a:rPr lang="en-US" sz="14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dgm:t>
        <a:bodyPr/>
        <a:lstStyle/>
        <a:p>
          <a:r>
            <a:rPr lang="en-US" sz="14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dgm:t>
        <a:bodyPr/>
        <a:lstStyle/>
        <a:p>
          <a:r>
            <a:rPr lang="en-US" sz="14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4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a:solidFill>
          <a:srgbClr val="FFFF00">
            <a:alpha val="40000"/>
          </a:srgbClr>
        </a:solidFill>
      </dgm:spPr>
      <dgm:t>
        <a:bodyPr/>
        <a:lstStyle/>
        <a:p>
          <a:r>
            <a:rPr lang="en-US" sz="14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400" dirty="0">
              <a:latin typeface="Franklin Gothic Medium Cond" panose="020B0606030402020204" pitchFamily="34" charset="0"/>
            </a:rPr>
            <a:t>V2C3-Monetary </a:t>
          </a:r>
          <a:r>
            <a:rPr lang="en-US" sz="1400" dirty="0" err="1">
              <a:latin typeface="Franklin Gothic Medium Cond" panose="020B0606030402020204" pitchFamily="34" charset="0"/>
            </a:rPr>
            <a:t>mgmt+FI</a:t>
          </a:r>
          <a:endParaRPr lang="en-US" sz="14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dgm:t>
        <a:bodyPr/>
        <a:lstStyle/>
        <a:p>
          <a:r>
            <a:rPr lang="en-US" sz="14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dgm:t>
        <a:bodyPr/>
        <a:lstStyle/>
        <a:p>
          <a:r>
            <a:rPr lang="en-US" sz="14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4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4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dgm:t>
        <a:bodyPr/>
        <a:lstStyle/>
        <a:p>
          <a:r>
            <a:rPr lang="en-US" sz="14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4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a:solidFill>
          <a:srgbClr val="FFFF00">
            <a:alpha val="40000"/>
          </a:srgbClr>
        </a:solidFill>
      </dgm:spPr>
      <dgm:t>
        <a:bodyPr/>
        <a:lstStyle/>
        <a:p>
          <a:r>
            <a:rPr lang="en-US" sz="14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dgm:t>
        <a:bodyPr/>
        <a:lstStyle/>
        <a:p>
          <a:r>
            <a:rPr lang="en-US" sz="14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dgm:t>
        <a:bodyPr/>
        <a:lstStyle/>
        <a:p>
          <a:r>
            <a:rPr lang="en-US" sz="14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4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4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a:solidFill>
          <a:srgbClr val="FFFF00">
            <a:alpha val="40000"/>
          </a:srgbClr>
        </a:solidFill>
      </dgm:spPr>
      <dgm:t>
        <a:bodyPr/>
        <a:lstStyle/>
        <a:p>
          <a:r>
            <a:rPr lang="en-US" sz="14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a:solidFill>
          <a:srgbClr val="FFFF00">
            <a:alpha val="40000"/>
          </a:srgbClr>
        </a:solidFill>
      </dgm:spPr>
      <dgm:t>
        <a:bodyPr/>
        <a:lstStyle/>
        <a:p>
          <a:r>
            <a:rPr lang="en-US" sz="14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dgm:t>
        <a:bodyPr/>
        <a:lstStyle/>
        <a:p>
          <a:r>
            <a:rPr lang="en-US" sz="14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400">
              <a:latin typeface="Franklin Gothic Medium Cond" panose="020B0606030402020204" pitchFamily="34" charset="0"/>
            </a:rPr>
            <a:t>B6. Rural infra-employment</a:t>
          </a:r>
          <a:endParaRPr lang="en-US" sz="14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4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400">
              <a:latin typeface="Franklin Gothic Medium Cond" panose="020B0606030402020204" pitchFamily="34" charset="0"/>
            </a:rPr>
            <a:t>B8. Social Sector &amp; healthcare</a:t>
          </a:r>
          <a:endParaRPr lang="en-US" sz="14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4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400" dirty="0">
              <a:latin typeface="Franklin Gothic Medium Cond" panose="020B0606030402020204" pitchFamily="34" charset="0"/>
            </a:rPr>
            <a:t>V2C1- </a:t>
          </a:r>
          <a:r>
            <a:rPr lang="en-US" sz="1400" dirty="0" err="1">
              <a:latin typeface="Franklin Gothic Medium Cond" panose="020B0606030402020204" pitchFamily="34" charset="0"/>
            </a:rPr>
            <a:t>Chakravyuh</a:t>
          </a:r>
          <a:r>
            <a:rPr lang="en-US" sz="14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400" dirty="0">
              <a:latin typeface="Franklin Gothic Medium Cond" panose="020B0606030402020204" pitchFamily="34" charset="0"/>
            </a:rPr>
            <a:t>V1C1- Twin </a:t>
          </a:r>
          <a:r>
            <a:rPr lang="en-US" sz="1400" dirty="0" err="1">
              <a:latin typeface="Franklin Gothic Medium Cond" panose="020B0606030402020204" pitchFamily="34" charset="0"/>
            </a:rPr>
            <a:t>Balancesheet</a:t>
          </a:r>
          <a:endParaRPr lang="en-US" sz="14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cstate="print">
            <a:extLst>
              <a:ext uri="{28A0092B-C50C-407E-A947-70E740481C1C}">
                <a14:useLocalDpi xmlns:a14="http://schemas.microsoft.com/office/drawing/2010/main" val="0"/>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dgm:spPr>
    </dgm:pt>
  </dgm:ptLst>
  <dgm:cxnLst>
    <dgm:cxn modelId="{2750B932-4ABF-4D9B-85D6-2C7A74FEE48B}" type="presOf" srcId="{7C078AF5-D8F0-402F-9DA9-2A971D66855B}" destId="{46FDCE37-C8F8-444B-B0ED-0077A8879C03}" srcOrd="0" destOrd="2" presId="urn:microsoft.com/office/officeart/2008/layout/PictureStrips"/>
    <dgm:cxn modelId="{C99E42B2-207B-4FA3-B1EC-4B56CDD73546}" srcId="{D8F21E9C-24CD-4C7E-865E-FE55F4AC12B3}" destId="{2741AFDF-7DBB-4108-8A20-0357D5FBD3B8}" srcOrd="3" destOrd="0" parTransId="{36468447-117C-4ADF-A168-060C12FE37C0}" sibTransId="{EF5125ED-C530-4CEB-9EA6-7ADF35D8B229}"/>
    <dgm:cxn modelId="{0F128A66-19C5-43A4-A640-E2F5ADBBB797}" type="presOf" srcId="{374A29B1-6E20-441A-B767-1E24B64479BE}" destId="{7B899415-82AB-4523-934F-637CC30EA05B}" srcOrd="0" destOrd="4"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9ACDF564-816E-4675-A274-E95A3594B607}" type="presOf" srcId="{109D06B3-3977-4BE9-ADC9-081F8DC6D437}" destId="{27DC3CCF-CB49-4639-B22A-9537C5637A0E}" srcOrd="0" destOrd="1" presId="urn:microsoft.com/office/officeart/2008/layout/PictureStrips"/>
    <dgm:cxn modelId="{D673CCE2-939A-441C-8634-D27BBD031C5A}" srcId="{2741AFDF-7DBB-4108-8A20-0357D5FBD3B8}" destId="{90B84122-EC9A-4BC0-B502-22AF7A0867C6}" srcOrd="2" destOrd="0" parTransId="{1B04EB68-4341-48E6-9127-86E65E501454}" sibTransId="{8DDF017D-410A-47E0-8D47-E83295F80FA3}"/>
    <dgm:cxn modelId="{C2DBF334-B678-4954-A7D3-344DDE3C71C2}" type="presOf" srcId="{B533A736-F711-4644-8B46-DBB1DA87F081}" destId="{D30A6708-E747-4D6B-A834-05BEEE843CAD}" srcOrd="0" destOrd="1" presId="urn:microsoft.com/office/officeart/2008/layout/PictureStrips"/>
    <dgm:cxn modelId="{3D6D5FB9-FB28-4282-AC9F-5F33599BBC21}" type="presOf" srcId="{35993145-4752-47C2-8618-BD6153380560}" destId="{D30A6708-E747-4D6B-A834-05BEEE843CAD}" srcOrd="0" destOrd="4"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8611047D-5AC1-43A9-B2FA-CD9F21B835E7}" srcId="{2741AFDF-7DBB-4108-8A20-0357D5FBD3B8}" destId="{4225B320-F39C-4207-95C8-B65C38B1814F}" srcOrd="1" destOrd="0" parTransId="{85530262-753E-4FE4-94CF-73F58733DDDC}" sibTransId="{1DCAE974-C1C9-49E9-B172-41DF763E67C7}"/>
    <dgm:cxn modelId="{87793F06-9BBD-4E4D-9561-58B077A0E336}" srcId="{D8F21E9C-24CD-4C7E-865E-FE55F4AC12B3}" destId="{42B6273D-8E60-40EC-97B9-4A300407A2FC}" srcOrd="5" destOrd="0" parTransId="{C0356875-84C0-489A-B63B-BFF5B04A4851}" sibTransId="{277BE20E-C465-4576-BBB8-BBC7E0598DA2}"/>
    <dgm:cxn modelId="{44B3AECC-7DFE-48B2-AAB5-0D6B6607AC92}" type="presOf" srcId="{B2E3D999-58E9-4B84-9641-6B6BEF7E84B8}" destId="{4C82949F-ACB9-4CB0-8B82-11470D469081}" srcOrd="0" destOrd="1" presId="urn:microsoft.com/office/officeart/2008/layout/PictureStrips"/>
    <dgm:cxn modelId="{C99AA9FD-66BB-4C3A-B1FE-27809D718D18}" srcId="{1131737C-80FA-4CF1-AA8B-6A1C724BF69E}" destId="{875CCB48-619D-4867-B3B0-735934FFAED0}" srcOrd="3" destOrd="0" parTransId="{9F320CF8-8049-4A82-9464-5D499DA75396}" sibTransId="{146867E1-1533-437F-AC05-4495E4860F54}"/>
    <dgm:cxn modelId="{EDA3BAA3-78E7-4AC3-B4CC-2B7AE0E192DD}" srcId="{DB87FF95-AE72-426C-925E-B58F1E8198D3}" destId="{97D7B9B6-4F87-4F91-8576-B110C5EA65FB}" srcOrd="1" destOrd="0" parTransId="{CBC0217B-83F4-48AA-A3BE-4214B3D08EFB}" sibTransId="{71B2362F-2354-43F9-A730-341394E8FBD8}"/>
    <dgm:cxn modelId="{F1448BA1-EDD0-4D18-8FF3-A7CE0400B996}" srcId="{BC25EFE1-2BFA-45D1-BED1-5AF39D46D79C}" destId="{CD3EE110-E2F5-4745-AD39-09447C5F4D9B}" srcOrd="2" destOrd="0" parTransId="{A4821708-CF66-4C34-8497-1E5E7D26ADB9}" sibTransId="{45EC0A6D-D5D8-4EB2-8E36-FC194E92A983}"/>
    <dgm:cxn modelId="{3B1C1A7F-1EDD-4E71-8699-9CB97501D176}" srcId="{DB87FF95-AE72-426C-925E-B58F1E8198D3}" destId="{3B9431ED-CB65-41D4-83A6-222D9BF57D98}" srcOrd="2" destOrd="0" parTransId="{FF78BD42-0557-4DDB-94B2-1771AC47334D}" sibTransId="{E73258BE-5846-4C39-B60D-ED584B483587}"/>
    <dgm:cxn modelId="{68E27915-6EF7-4D91-A12D-3AF7F241FCFD}" srcId="{1131737C-80FA-4CF1-AA8B-6A1C724BF69E}" destId="{D54E2821-54A6-4903-8A68-6091278AE9D7}" srcOrd="1" destOrd="0" parTransId="{801018A8-46CD-4887-BD5A-35AFACB28FEA}" sibTransId="{939A749F-47DF-443A-A7C0-865C06F7C3C7}"/>
    <dgm:cxn modelId="{8D973C2A-0C5B-4D18-BA5A-1B40B2A8488A}" srcId="{42B6273D-8E60-40EC-97B9-4A300407A2FC}" destId="{57FA2017-16E7-4371-B6F3-063921792455}" srcOrd="2" destOrd="0" parTransId="{13D9A99F-A338-43C4-A762-34FF1D579BB6}" sibTransId="{B73F0BC8-D99D-4231-990A-B33043C7F39A}"/>
    <dgm:cxn modelId="{A9BC6DB4-B69A-437E-A6AF-F5984B35FFB0}" type="presOf" srcId="{69F3BD5C-16E4-46C4-B15D-498063728332}" destId="{46FDCE37-C8F8-444B-B0ED-0077A8879C03}"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F9D97685-6A48-4479-ABE9-76055FF6F19E}" srcId="{BC25EFE1-2BFA-45D1-BED1-5AF39D46D79C}" destId="{8DF3DC07-F847-4865-B160-F3E66800BBBA}" srcOrd="0" destOrd="0" parTransId="{ACB8FC04-CA90-4402-95E7-810E7065D027}" sibTransId="{7416F495-C426-4358-866D-E60E07C557E6}"/>
    <dgm:cxn modelId="{7387D924-DD91-45D9-8A82-11356DB1104F}" type="presOf" srcId="{2741AFDF-7DBB-4108-8A20-0357D5FBD3B8}" destId="{4FB2F746-532C-4309-8B4E-F312973D9749}" srcOrd="0" destOrd="0"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8B44A243-AA30-4F8B-90AF-EB34D7C1B593}" type="presOf" srcId="{875CCB48-619D-4867-B3B0-735934FFAED0}" destId="{27DC3CCF-CB49-4639-B22A-9537C5637A0E}" srcOrd="0" destOrd="4"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F5848163-99CF-486A-936B-EC492319CCB4}" srcId="{1131737C-80FA-4CF1-AA8B-6A1C724BF69E}" destId="{109D06B3-3977-4BE9-ADC9-081F8DC6D437}" srcOrd="0" destOrd="0" parTransId="{72C82EE9-39F0-43F3-A28B-2B26B0B2B3A5}" sibTransId="{59ED329F-B71E-4E20-9F80-8587F2DA075C}"/>
    <dgm:cxn modelId="{EC28EBB9-B1BC-419F-BA75-AC3A29E28212}" srcId="{D8F21E9C-24CD-4C7E-865E-FE55F4AC12B3}" destId="{BC25EFE1-2BFA-45D1-BED1-5AF39D46D79C}" srcOrd="0" destOrd="0" parTransId="{03C5B51A-EE90-4DC5-A2B3-6610E3AE4081}" sibTransId="{2452F0F7-CA91-4F59-A564-1BB9BDA5CBBE}"/>
    <dgm:cxn modelId="{4BEE30E3-7D6C-4E7D-B0A6-202653ADAE0E}" type="presOf" srcId="{90B84122-EC9A-4BC0-B502-22AF7A0867C6}" destId="{4FB2F746-532C-4309-8B4E-F312973D9749}" srcOrd="0" destOrd="3" presId="urn:microsoft.com/office/officeart/2008/layout/PictureStrips"/>
    <dgm:cxn modelId="{F6C4E585-C8D8-4F00-82B4-A5E60D3BC8CE}" type="presOf" srcId="{57FA2017-16E7-4371-B6F3-063921792455}" destId="{46FDCE37-C8F8-444B-B0ED-0077A8879C03}" srcOrd="0" destOrd="3" presId="urn:microsoft.com/office/officeart/2008/layout/PictureStrips"/>
    <dgm:cxn modelId="{3A974CA0-0BB2-453B-A372-F7F63EE74FB5}" srcId="{D8F21E9C-24CD-4C7E-865E-FE55F4AC12B3}" destId="{DB87FF95-AE72-426C-925E-B58F1E8198D3}" srcOrd="1" destOrd="0" parTransId="{CE004886-1AB0-4519-A7DE-585B0C283BA0}" sibTransId="{17734E8F-C091-40EB-8542-65713367BC76}"/>
    <dgm:cxn modelId="{747D3375-2E89-49DF-97B5-102860E794AF}" srcId="{D8F21E9C-24CD-4C7E-865E-FE55F4AC12B3}" destId="{A3B89C89-4B08-4EF5-A029-FC7E4822579A}" srcOrd="2" destOrd="0" parTransId="{59D1987A-2AD0-48A4-808D-6DB3A42C75CD}" sibTransId="{DE93F483-BCF9-4EED-B492-C3A2AD1CFD0B}"/>
    <dgm:cxn modelId="{92FD5B5B-1504-4450-BB73-EC9DFB65BA8C}" srcId="{BC25EFE1-2BFA-45D1-BED1-5AF39D46D79C}" destId="{374A29B1-6E20-441A-B767-1E24B64479BE}" srcOrd="3" destOrd="0" parTransId="{0C35EDB6-9BA2-4C28-A3A5-9E9D5036C0B7}" sibTransId="{E12EBFD8-2152-489A-937D-7C49B638513C}"/>
    <dgm:cxn modelId="{B4E58144-AE1B-4619-AB56-650268641424}" srcId="{42B6273D-8E60-40EC-97B9-4A300407A2FC}" destId="{69F3BD5C-16E4-46C4-B15D-498063728332}" srcOrd="0" destOrd="0" parTransId="{40184917-81E4-4774-BD11-3D457781CDBC}" sibTransId="{94867AE4-D7DC-410D-85AC-6DE9FFF606DC}"/>
    <dgm:cxn modelId="{549110F5-206D-435B-9473-16569739B334}" type="presOf" srcId="{A3B89C89-4B08-4EF5-A029-FC7E4822579A}" destId="{4C82949F-ACB9-4CB0-8B82-11470D469081}" srcOrd="0" destOrd="0"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2613B6FD-4498-4491-802A-357A131CA91B}" type="presOf" srcId="{D54E2821-54A6-4903-8A68-6091278AE9D7}" destId="{27DC3CCF-CB49-4639-B22A-9537C5637A0E}" srcOrd="0" destOrd="2" presId="urn:microsoft.com/office/officeart/2008/layout/PictureStrips"/>
    <dgm:cxn modelId="{3E461EFF-A7DB-4E6C-A513-1E3123E64BB4}" type="presOf" srcId="{97D7B9B6-4F87-4F91-8576-B110C5EA65FB}" destId="{D30A6708-E747-4D6B-A834-05BEEE843CAD}" srcOrd="0" destOrd="2"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D3A0F0D3-9335-4F10-A000-4DFEFCD6B7E0}" srcId="{DB87FF95-AE72-426C-925E-B58F1E8198D3}" destId="{35993145-4752-47C2-8618-BD6153380560}" srcOrd="3" destOrd="0" parTransId="{02687A52-C65B-4D87-8B72-0F259E35063E}" sibTransId="{48C0D0B7-CAC5-4AA4-957F-36DB4D0B1A37}"/>
    <dgm:cxn modelId="{3615F57A-B450-4607-8539-68756D45AFF2}" srcId="{BC25EFE1-2BFA-45D1-BED1-5AF39D46D79C}" destId="{B7AD1FFF-B029-4A8A-823C-7AB2B1045695}" srcOrd="1" destOrd="0" parTransId="{61378FEB-CEAD-4C42-97D2-62C5535F7C38}" sibTransId="{61472A65-C028-44E8-95E0-48655DCCD8BA}"/>
    <dgm:cxn modelId="{5849E4A7-E192-4408-8421-9D800A8DE796}" srcId="{DB87FF95-AE72-426C-925E-B58F1E8198D3}" destId="{B533A736-F711-4644-8B46-DBB1DA87F081}" srcOrd="0" destOrd="0" parTransId="{E592FA78-5ACD-4724-AA07-81E2303F206E}" sibTransId="{36E008AB-A384-4E05-A49A-C56DB9B0429E}"/>
    <dgm:cxn modelId="{CA79B195-F39D-4D4D-95F4-7C922D34FE04}" type="presOf" srcId="{EA92E14B-2C43-4CA7-A5C3-09FCD15B3108}" destId="{4FB2F746-532C-4309-8B4E-F312973D9749}" srcOrd="0" destOrd="1"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45176469-7A23-4DEE-B982-61522B0D8229}" type="presOf" srcId="{DB87FF95-AE72-426C-925E-B58F1E8198D3}" destId="{D30A6708-E747-4D6B-A834-05BEEE843CAD}" srcOrd="0" destOrd="0"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AC271854-BB09-46E0-9079-30D365C1928A}" srcId="{A3B89C89-4B08-4EF5-A029-FC7E4822579A}" destId="{B2E3D999-58E9-4B84-9641-6B6BEF7E84B8}" srcOrd="0" destOrd="0" parTransId="{782EF43C-2547-477F-8294-E8511CD17070}" sibTransId="{720F0E1B-E23D-4D3A-95FE-7B2B857289FD}"/>
    <dgm:cxn modelId="{E3660CF3-02DC-4011-A690-0C939B9AEEE7}" type="presOf" srcId="{CD3EE110-E2F5-4745-AD39-09447C5F4D9B}" destId="{7B899415-82AB-4523-934F-637CC30EA05B}" srcOrd="0" destOrd="3" presId="urn:microsoft.com/office/officeart/2008/layout/PictureStrips"/>
    <dgm:cxn modelId="{A4444EC3-E4B5-4E33-835D-D18675D35F3C}" srcId="{42B6273D-8E60-40EC-97B9-4A300407A2FC}" destId="{35D02632-5D17-439C-B553-A3B99AB71E7E}" srcOrd="3" destOrd="0" parTransId="{A11B318C-7025-4F19-8CC2-42ADED1B83F9}" sibTransId="{D733AB11-AE7A-45B0-BBBA-67905C086F48}"/>
    <dgm:cxn modelId="{84EBFF29-FAD6-400F-8598-D44739A98705}" srcId="{1131737C-80FA-4CF1-AA8B-6A1C724BF69E}" destId="{D81D5189-D361-4899-9CC5-98F26FBE19E2}" srcOrd="2" destOrd="0" parTransId="{5B512509-2AD2-4AAB-8203-59F6C19AA5C0}" sibTransId="{E91AAED1-56F2-4761-8BE9-B46AE5B2B8E3}"/>
    <dgm:cxn modelId="{9BCE46B0-DCD5-479D-83DE-51267D88B15B}" type="presOf" srcId="{8DF3DC07-F847-4865-B160-F3E66800BBBA}" destId="{7B899415-82AB-4523-934F-637CC30EA05B}" srcOrd="0" destOrd="1" presId="urn:microsoft.com/office/officeart/2008/layout/PictureStrips"/>
    <dgm:cxn modelId="{3E49A1C2-6BA0-4DD5-89F9-A53C2F1C55BB}" srcId="{A3B89C89-4B08-4EF5-A029-FC7E4822579A}" destId="{0744C19B-0B5D-4711-B257-9D97127B4F9F}" srcOrd="1" destOrd="0" parTransId="{1E931B19-3453-461C-9D0C-4281C538055D}" sibTransId="{7A82BE83-F78D-48FA-8DE4-1403C9F297B9}"/>
    <dgm:cxn modelId="{3DC33378-4A11-4C1D-B7DA-EC038A3F5706}" type="presOf" srcId="{D8F21E9C-24CD-4C7E-865E-FE55F4AC12B3}" destId="{1E7C762B-66E6-4A0F-BF0D-E6FF34D3DBA5}" srcOrd="0" destOrd="0"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F6D4F0-9CC0-46D0-B35E-695DD3C64F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A415321-46E5-4143-B395-12A93C49934D}">
      <dgm:prSet phldrT="[Text]" custT="1"/>
      <dgm:spPr/>
      <dgm:t>
        <a:bodyPr/>
        <a:lstStyle/>
        <a:p>
          <a:r>
            <a:rPr lang="en-US" sz="3600" dirty="0"/>
            <a:t>Union</a:t>
          </a:r>
        </a:p>
      </dgm:t>
    </dgm:pt>
    <dgm:pt modelId="{A7AD1AE8-E843-445F-9CBC-2BDA72EDD30B}" type="parTrans" cxnId="{813C2CD9-E0FB-4791-8087-6D855F6CB5EA}">
      <dgm:prSet/>
      <dgm:spPr/>
      <dgm:t>
        <a:bodyPr/>
        <a:lstStyle/>
        <a:p>
          <a:endParaRPr lang="en-US"/>
        </a:p>
      </dgm:t>
    </dgm:pt>
    <dgm:pt modelId="{FF133B4F-C7E2-4502-A1C5-77891682A1C2}" type="sibTrans" cxnId="{813C2CD9-E0FB-4791-8087-6D855F6CB5EA}">
      <dgm:prSet/>
      <dgm:spPr/>
      <dgm:t>
        <a:bodyPr/>
        <a:lstStyle/>
        <a:p>
          <a:endParaRPr lang="en-US"/>
        </a:p>
      </dgm:t>
    </dgm:pt>
    <dgm:pt modelId="{84EC75B2-4FB7-4961-9DC5-DC07123F12C1}">
      <dgm:prSet phldrT="[Text]" custT="1"/>
      <dgm:spPr/>
      <dgm:t>
        <a:bodyPr/>
        <a:lstStyle/>
        <a:p>
          <a:r>
            <a:rPr lang="en-US" sz="2800" dirty="0"/>
            <a:t>Constitutional posts, office maintenance</a:t>
          </a:r>
        </a:p>
      </dgm:t>
    </dgm:pt>
    <dgm:pt modelId="{F0FE5B93-A858-4556-B06B-D9579E20CA85}" type="parTrans" cxnId="{CD9ACDFD-5038-41F3-B5E2-A6E18D0A475E}">
      <dgm:prSet/>
      <dgm:spPr/>
      <dgm:t>
        <a:bodyPr/>
        <a:lstStyle/>
        <a:p>
          <a:endParaRPr lang="en-US"/>
        </a:p>
      </dgm:t>
    </dgm:pt>
    <dgm:pt modelId="{BEDE88DB-3697-4CF6-87BC-F22C8D20EC5F}" type="sibTrans" cxnId="{CD9ACDFD-5038-41F3-B5E2-A6E18D0A475E}">
      <dgm:prSet/>
      <dgm:spPr/>
      <dgm:t>
        <a:bodyPr/>
        <a:lstStyle/>
        <a:p>
          <a:endParaRPr lang="en-US"/>
        </a:p>
      </dgm:t>
    </dgm:pt>
    <dgm:pt modelId="{7C51FE4C-9901-42F0-84AC-53121FA2FA85}">
      <dgm:prSet phldrT="[Text]" custT="1"/>
      <dgm:spPr/>
      <dgm:t>
        <a:bodyPr/>
        <a:lstStyle/>
        <a:p>
          <a:r>
            <a:rPr lang="en-US" sz="3600" dirty="0"/>
            <a:t>State</a:t>
          </a:r>
        </a:p>
      </dgm:t>
    </dgm:pt>
    <dgm:pt modelId="{81462B2D-DAC2-4543-A595-84028830EF37}" type="parTrans" cxnId="{79887225-E4DE-45C6-B868-E177D38B600E}">
      <dgm:prSet/>
      <dgm:spPr/>
      <dgm:t>
        <a:bodyPr/>
        <a:lstStyle/>
        <a:p>
          <a:endParaRPr lang="en-US"/>
        </a:p>
      </dgm:t>
    </dgm:pt>
    <dgm:pt modelId="{2635D6DF-B8A6-45B5-9BD5-409C291B3817}" type="sibTrans" cxnId="{79887225-E4DE-45C6-B868-E177D38B600E}">
      <dgm:prSet/>
      <dgm:spPr/>
      <dgm:t>
        <a:bodyPr/>
        <a:lstStyle/>
        <a:p>
          <a:endParaRPr lang="en-US"/>
        </a:p>
      </dgm:t>
    </dgm:pt>
    <dgm:pt modelId="{A497B826-2208-4A8F-9951-AD4E09C6922A}">
      <dgm:prSet phldrT="[Text]" custT="1"/>
      <dgm:spPr/>
      <dgm:t>
        <a:bodyPr/>
        <a:lstStyle/>
        <a:p>
          <a:r>
            <a:rPr lang="en-US" sz="3600" dirty="0"/>
            <a:t>UT</a:t>
          </a:r>
        </a:p>
      </dgm:t>
    </dgm:pt>
    <dgm:pt modelId="{B129A91E-25AF-4270-90D0-9C36A87410A2}" type="parTrans" cxnId="{E9DA008D-83E4-4EB5-8859-DEFF27D0A273}">
      <dgm:prSet/>
      <dgm:spPr/>
      <dgm:t>
        <a:bodyPr/>
        <a:lstStyle/>
        <a:p>
          <a:endParaRPr lang="en-US"/>
        </a:p>
      </dgm:t>
    </dgm:pt>
    <dgm:pt modelId="{908408B9-D884-4139-94B0-10EA87D667D7}" type="sibTrans" cxnId="{E9DA008D-83E4-4EB5-8859-DEFF27D0A273}">
      <dgm:prSet/>
      <dgm:spPr/>
      <dgm:t>
        <a:bodyPr/>
        <a:lstStyle/>
        <a:p>
          <a:endParaRPr lang="en-US"/>
        </a:p>
      </dgm:t>
    </dgm:pt>
    <dgm:pt modelId="{2F7DE984-BA98-4BB5-8780-97899483730B}">
      <dgm:prSet phldrT="[Text]" custT="1"/>
      <dgm:spPr/>
      <dgm:t>
        <a:bodyPr/>
        <a:lstStyle/>
        <a:p>
          <a:r>
            <a:rPr lang="en-US" sz="2800" dirty="0"/>
            <a:t>Administrator</a:t>
          </a:r>
          <a:r>
            <a:rPr lang="en-US" sz="2800" dirty="0">
              <a:solidFill>
                <a:srgbClr val="FFC000"/>
              </a:solidFill>
            </a:rPr>
            <a:t>, Judicial commissioner</a:t>
          </a:r>
        </a:p>
      </dgm:t>
    </dgm:pt>
    <dgm:pt modelId="{1A4FDBD6-466A-496A-8F56-5C82302025BA}" type="parTrans" cxnId="{189080AE-A3BB-4A30-AA17-5B45AF996958}">
      <dgm:prSet/>
      <dgm:spPr/>
      <dgm:t>
        <a:bodyPr/>
        <a:lstStyle/>
        <a:p>
          <a:endParaRPr lang="en-US"/>
        </a:p>
      </dgm:t>
    </dgm:pt>
    <dgm:pt modelId="{2952A000-8B8D-470B-851B-845B6A0AA400}" type="sibTrans" cxnId="{189080AE-A3BB-4A30-AA17-5B45AF996958}">
      <dgm:prSet/>
      <dgm:spPr/>
      <dgm:t>
        <a:bodyPr/>
        <a:lstStyle/>
        <a:p>
          <a:endParaRPr lang="en-US"/>
        </a:p>
      </dgm:t>
    </dgm:pt>
    <dgm:pt modelId="{F775FF34-12FF-47A8-9039-4BFE9C94A697}">
      <dgm:prSet phldrT="[Text]" custT="1"/>
      <dgm:spPr/>
      <dgm:t>
        <a:bodyPr/>
        <a:lstStyle/>
        <a:p>
          <a:r>
            <a:rPr lang="en-US" sz="2800" dirty="0"/>
            <a:t>Debt charges / loan repayment/interest, $ required to satisfy court judgement/decree</a:t>
          </a:r>
        </a:p>
      </dgm:t>
    </dgm:pt>
    <dgm:pt modelId="{85374D0D-9D96-458F-81AC-2CFACC82C932}" type="parTrans" cxnId="{840D6184-C4AE-42E8-AB91-742857556EE5}">
      <dgm:prSet/>
      <dgm:spPr/>
      <dgm:t>
        <a:bodyPr/>
        <a:lstStyle/>
        <a:p>
          <a:endParaRPr lang="en-US"/>
        </a:p>
      </dgm:t>
    </dgm:pt>
    <dgm:pt modelId="{9EA8BDA4-A587-479A-A4DE-DC5B59A551BF}" type="sibTrans" cxnId="{840D6184-C4AE-42E8-AB91-742857556EE5}">
      <dgm:prSet/>
      <dgm:spPr/>
      <dgm:t>
        <a:bodyPr/>
        <a:lstStyle/>
        <a:p>
          <a:endParaRPr lang="en-US"/>
        </a:p>
      </dgm:t>
    </dgm:pt>
    <dgm:pt modelId="{F7AE5B2E-5067-4049-A5B6-7385A2377ACB}">
      <dgm:prSet phldrT="[Text]" custT="1"/>
      <dgm:spPr/>
      <dgm:t>
        <a:bodyPr/>
        <a:lstStyle/>
        <a:p>
          <a:r>
            <a:rPr lang="en-US" sz="2800" dirty="0"/>
            <a:t>SC: salary, allowance,</a:t>
          </a:r>
          <a:r>
            <a:rPr lang="en-US" sz="2800" u="none" dirty="0">
              <a:solidFill>
                <a:srgbClr val="FFC000"/>
              </a:solidFill>
            </a:rPr>
            <a:t> </a:t>
          </a:r>
          <a:r>
            <a:rPr lang="en-US" sz="2800" u="sng" dirty="0">
              <a:solidFill>
                <a:srgbClr val="FFC000"/>
              </a:solidFill>
            </a:rPr>
            <a:t>Pensions</a:t>
          </a:r>
        </a:p>
      </dgm:t>
    </dgm:pt>
    <dgm:pt modelId="{E890EA83-6913-45DE-B6BE-CA790B302B39}" type="parTrans" cxnId="{295B77BA-1A8B-4A8A-8EA0-FB002AA9E250}">
      <dgm:prSet/>
      <dgm:spPr/>
      <dgm:t>
        <a:bodyPr/>
        <a:lstStyle/>
        <a:p>
          <a:endParaRPr lang="en-US"/>
        </a:p>
      </dgm:t>
    </dgm:pt>
    <dgm:pt modelId="{3C54366A-2F39-4741-BDD3-E7E8FB1D7D93}" type="sibTrans" cxnId="{295B77BA-1A8B-4A8A-8EA0-FB002AA9E250}">
      <dgm:prSet/>
      <dgm:spPr/>
      <dgm:t>
        <a:bodyPr/>
        <a:lstStyle/>
        <a:p>
          <a:endParaRPr lang="en-US"/>
        </a:p>
      </dgm:t>
    </dgm:pt>
    <dgm:pt modelId="{132C0556-F9D6-4072-8ABC-551E29420098}">
      <dgm:prSet phldrT="[Text]" custT="1"/>
      <dgm:spPr/>
      <dgm:t>
        <a:bodyPr/>
        <a:lstStyle/>
        <a:p>
          <a:r>
            <a:rPr lang="en-US" sz="2800" dirty="0"/>
            <a:t>Similar to above</a:t>
          </a:r>
        </a:p>
      </dgm:t>
    </dgm:pt>
    <dgm:pt modelId="{0AE8BD30-F282-4609-B605-E9BB1586B8D8}" type="parTrans" cxnId="{25EBEC30-C998-4519-9EAE-5D31B602E889}">
      <dgm:prSet/>
      <dgm:spPr/>
      <dgm:t>
        <a:bodyPr/>
        <a:lstStyle/>
        <a:p>
          <a:endParaRPr lang="en-US"/>
        </a:p>
      </dgm:t>
    </dgm:pt>
    <dgm:pt modelId="{28978816-6897-450B-B1DF-39284010D1E4}" type="sibTrans" cxnId="{25EBEC30-C998-4519-9EAE-5D31B602E889}">
      <dgm:prSet/>
      <dgm:spPr/>
      <dgm:t>
        <a:bodyPr/>
        <a:lstStyle/>
        <a:p>
          <a:endParaRPr lang="en-US"/>
        </a:p>
      </dgm:t>
    </dgm:pt>
    <dgm:pt modelId="{48AB08D4-2E26-47E5-AF99-5D93B49AE293}">
      <dgm:prSet phldrT="[Text]" custT="1"/>
      <dgm:spPr/>
      <dgm:t>
        <a:bodyPr/>
        <a:lstStyle/>
        <a:p>
          <a:r>
            <a:rPr lang="en-US" sz="2800" dirty="0"/>
            <a:t>Speaker, Dy. In both houses- Salary, allowance</a:t>
          </a:r>
        </a:p>
      </dgm:t>
    </dgm:pt>
    <dgm:pt modelId="{D23AA79E-B0CE-4892-9384-FD8B15F76F6F}" type="parTrans" cxnId="{2C9BBB95-4034-4A2E-AFB2-F36B486ECC1C}">
      <dgm:prSet/>
      <dgm:spPr/>
      <dgm:t>
        <a:bodyPr/>
        <a:lstStyle/>
        <a:p>
          <a:endParaRPr lang="en-US"/>
        </a:p>
      </dgm:t>
    </dgm:pt>
    <dgm:pt modelId="{81F87459-9743-40A9-AA33-74A7C4A4CECA}" type="sibTrans" cxnId="{2C9BBB95-4034-4A2E-AFB2-F36B486ECC1C}">
      <dgm:prSet/>
      <dgm:spPr/>
      <dgm:t>
        <a:bodyPr/>
        <a:lstStyle/>
        <a:p>
          <a:endParaRPr lang="en-US"/>
        </a:p>
      </dgm:t>
    </dgm:pt>
    <dgm:pt modelId="{823C3EE3-6D6A-4DC0-B488-8EFF4E4D3D7B}">
      <dgm:prSet phldrT="[Text]" custT="1"/>
      <dgm:spPr/>
      <dgm:t>
        <a:bodyPr/>
        <a:lstStyle/>
        <a:p>
          <a:r>
            <a:rPr lang="en-US" sz="2800" dirty="0"/>
            <a:t>Any other item declared by parliament</a:t>
          </a:r>
        </a:p>
      </dgm:t>
    </dgm:pt>
    <dgm:pt modelId="{473EBC37-DF7B-4966-8750-4B63CC2BFAE4}" type="parTrans" cxnId="{18F24A04-19C1-46ED-AFF7-FDECBB4BA1EE}">
      <dgm:prSet/>
      <dgm:spPr/>
      <dgm:t>
        <a:bodyPr/>
        <a:lstStyle/>
        <a:p>
          <a:endParaRPr lang="en-US"/>
        </a:p>
      </dgm:t>
    </dgm:pt>
    <dgm:pt modelId="{E6E0B315-7C28-44BA-BE7C-EA181DB1FE2B}" type="sibTrans" cxnId="{18F24A04-19C1-46ED-AFF7-FDECBB4BA1EE}">
      <dgm:prSet/>
      <dgm:spPr/>
      <dgm:t>
        <a:bodyPr/>
        <a:lstStyle/>
        <a:p>
          <a:endParaRPr lang="en-US"/>
        </a:p>
      </dgm:t>
    </dgm:pt>
    <dgm:pt modelId="{A14145A1-4B4A-4DAA-886B-A571E34884D4}">
      <dgm:prSet phldrT="[Text]" custT="1"/>
      <dgm:spPr/>
      <dgm:t>
        <a:bodyPr/>
        <a:lstStyle/>
        <a:p>
          <a:r>
            <a:rPr lang="en-US" sz="2800" dirty="0"/>
            <a:t>+ similar to above</a:t>
          </a:r>
        </a:p>
      </dgm:t>
    </dgm:pt>
    <dgm:pt modelId="{6939100D-F5FC-48A5-B914-C446641FDD2A}" type="parTrans" cxnId="{F736F840-F657-4C76-8309-BD4761608449}">
      <dgm:prSet/>
      <dgm:spPr/>
      <dgm:t>
        <a:bodyPr/>
        <a:lstStyle/>
        <a:p>
          <a:endParaRPr lang="en-US"/>
        </a:p>
      </dgm:t>
    </dgm:pt>
    <dgm:pt modelId="{396FF934-12A7-4437-B8AB-052733E48292}" type="sibTrans" cxnId="{F736F840-F657-4C76-8309-BD4761608449}">
      <dgm:prSet/>
      <dgm:spPr/>
      <dgm:t>
        <a:bodyPr/>
        <a:lstStyle/>
        <a:p>
          <a:endParaRPr lang="en-US"/>
        </a:p>
      </dgm:t>
    </dgm:pt>
    <dgm:pt modelId="{4EBE0D6F-C025-4F4B-8C9A-3E80E3560ACB}" type="pres">
      <dgm:prSet presAssocID="{41F6D4F0-9CC0-46D0-B35E-695DD3C64FA3}" presName="linear" presStyleCnt="0">
        <dgm:presLayoutVars>
          <dgm:animLvl val="lvl"/>
          <dgm:resizeHandles val="exact"/>
        </dgm:presLayoutVars>
      </dgm:prSet>
      <dgm:spPr/>
    </dgm:pt>
    <dgm:pt modelId="{6DEA32FE-356C-4571-8224-7573A8A951CA}" type="pres">
      <dgm:prSet presAssocID="{1A415321-46E5-4143-B395-12A93C49934D}" presName="parentText" presStyleLbl="node1" presStyleIdx="0" presStyleCnt="3">
        <dgm:presLayoutVars>
          <dgm:chMax val="0"/>
          <dgm:bulletEnabled val="1"/>
        </dgm:presLayoutVars>
      </dgm:prSet>
      <dgm:spPr/>
    </dgm:pt>
    <dgm:pt modelId="{BA19A63A-4FFE-4ED0-B812-A769A6050531}" type="pres">
      <dgm:prSet presAssocID="{1A415321-46E5-4143-B395-12A93C49934D}" presName="childText" presStyleLbl="revTx" presStyleIdx="0" presStyleCnt="3">
        <dgm:presLayoutVars>
          <dgm:bulletEnabled val="1"/>
        </dgm:presLayoutVars>
      </dgm:prSet>
      <dgm:spPr/>
    </dgm:pt>
    <dgm:pt modelId="{474E5947-DD32-4350-8367-C2829BC96C3E}" type="pres">
      <dgm:prSet presAssocID="{7C51FE4C-9901-42F0-84AC-53121FA2FA85}" presName="parentText" presStyleLbl="node1" presStyleIdx="1" presStyleCnt="3">
        <dgm:presLayoutVars>
          <dgm:chMax val="0"/>
          <dgm:bulletEnabled val="1"/>
        </dgm:presLayoutVars>
      </dgm:prSet>
      <dgm:spPr/>
    </dgm:pt>
    <dgm:pt modelId="{8AFC8BED-3F0D-4AF4-B44E-CECCD46267DB}" type="pres">
      <dgm:prSet presAssocID="{7C51FE4C-9901-42F0-84AC-53121FA2FA85}" presName="childText" presStyleLbl="revTx" presStyleIdx="1" presStyleCnt="3">
        <dgm:presLayoutVars>
          <dgm:bulletEnabled val="1"/>
        </dgm:presLayoutVars>
      </dgm:prSet>
      <dgm:spPr/>
    </dgm:pt>
    <dgm:pt modelId="{E267CC85-E55F-40B1-920A-22F6ED4A7C6C}" type="pres">
      <dgm:prSet presAssocID="{A497B826-2208-4A8F-9951-AD4E09C6922A}" presName="parentText" presStyleLbl="node1" presStyleIdx="2" presStyleCnt="3">
        <dgm:presLayoutVars>
          <dgm:chMax val="0"/>
          <dgm:bulletEnabled val="1"/>
        </dgm:presLayoutVars>
      </dgm:prSet>
      <dgm:spPr/>
    </dgm:pt>
    <dgm:pt modelId="{7232AE78-48C2-45AF-98AC-DD47730FC734}" type="pres">
      <dgm:prSet presAssocID="{A497B826-2208-4A8F-9951-AD4E09C6922A}" presName="childText" presStyleLbl="revTx" presStyleIdx="2" presStyleCnt="3">
        <dgm:presLayoutVars>
          <dgm:bulletEnabled val="1"/>
        </dgm:presLayoutVars>
      </dgm:prSet>
      <dgm:spPr/>
    </dgm:pt>
  </dgm:ptLst>
  <dgm:cxnLst>
    <dgm:cxn modelId="{25EBEC30-C998-4519-9EAE-5D31B602E889}" srcId="{7C51FE4C-9901-42F0-84AC-53121FA2FA85}" destId="{132C0556-F9D6-4072-8ABC-551E29420098}" srcOrd="0" destOrd="0" parTransId="{0AE8BD30-F282-4609-B605-E9BB1586B8D8}" sibTransId="{28978816-6897-450B-B1DF-39284010D1E4}"/>
    <dgm:cxn modelId="{2D3B6CDE-ADEE-450F-9979-D26F4B1E3323}" type="presOf" srcId="{A14145A1-4B4A-4DAA-886B-A571E34884D4}" destId="{7232AE78-48C2-45AF-98AC-DD47730FC734}" srcOrd="0" destOrd="1" presId="urn:microsoft.com/office/officeart/2005/8/layout/vList2"/>
    <dgm:cxn modelId="{866DF96B-30C8-4AF1-8CFF-69AFB4BA3DA3}" type="presOf" srcId="{F775FF34-12FF-47A8-9039-4BFE9C94A697}" destId="{BA19A63A-4FFE-4ED0-B812-A769A6050531}" srcOrd="0" destOrd="3" presId="urn:microsoft.com/office/officeart/2005/8/layout/vList2"/>
    <dgm:cxn modelId="{F736F840-F657-4C76-8309-BD4761608449}" srcId="{A497B826-2208-4A8F-9951-AD4E09C6922A}" destId="{A14145A1-4B4A-4DAA-886B-A571E34884D4}" srcOrd="1" destOrd="0" parTransId="{6939100D-F5FC-48A5-B914-C446641FDD2A}" sibTransId="{396FF934-12A7-4437-B8AB-052733E48292}"/>
    <dgm:cxn modelId="{1A133AC2-D0CB-46B9-95D3-6CEFDBFD792A}" type="presOf" srcId="{48AB08D4-2E26-47E5-AF99-5D93B49AE293}" destId="{BA19A63A-4FFE-4ED0-B812-A769A6050531}" srcOrd="0" destOrd="1" presId="urn:microsoft.com/office/officeart/2005/8/layout/vList2"/>
    <dgm:cxn modelId="{18F24A04-19C1-46ED-AFF7-FDECBB4BA1EE}" srcId="{1A415321-46E5-4143-B395-12A93C49934D}" destId="{823C3EE3-6D6A-4DC0-B488-8EFF4E4D3D7B}" srcOrd="4" destOrd="0" parTransId="{473EBC37-DF7B-4966-8750-4B63CC2BFAE4}" sibTransId="{E6E0B315-7C28-44BA-BE7C-EA181DB1FE2B}"/>
    <dgm:cxn modelId="{840D6184-C4AE-42E8-AB91-742857556EE5}" srcId="{1A415321-46E5-4143-B395-12A93C49934D}" destId="{F775FF34-12FF-47A8-9039-4BFE9C94A697}" srcOrd="3" destOrd="0" parTransId="{85374D0D-9D96-458F-81AC-2CFACC82C932}" sibTransId="{9EA8BDA4-A587-479A-A4DE-DC5B59A551BF}"/>
    <dgm:cxn modelId="{7ABA7323-F38C-4BC7-BE2B-86E4F79AF284}" type="presOf" srcId="{41F6D4F0-9CC0-46D0-B35E-695DD3C64FA3}" destId="{4EBE0D6F-C025-4F4B-8C9A-3E80E3560ACB}" srcOrd="0" destOrd="0" presId="urn:microsoft.com/office/officeart/2005/8/layout/vList2"/>
    <dgm:cxn modelId="{295B77BA-1A8B-4A8A-8EA0-FB002AA9E250}" srcId="{1A415321-46E5-4143-B395-12A93C49934D}" destId="{F7AE5B2E-5067-4049-A5B6-7385A2377ACB}" srcOrd="2" destOrd="0" parTransId="{E890EA83-6913-45DE-B6BE-CA790B302B39}" sibTransId="{3C54366A-2F39-4741-BDD3-E7E8FB1D7D93}"/>
    <dgm:cxn modelId="{189080AE-A3BB-4A30-AA17-5B45AF996958}" srcId="{A497B826-2208-4A8F-9951-AD4E09C6922A}" destId="{2F7DE984-BA98-4BB5-8780-97899483730B}" srcOrd="0" destOrd="0" parTransId="{1A4FDBD6-466A-496A-8F56-5C82302025BA}" sibTransId="{2952A000-8B8D-470B-851B-845B6A0AA400}"/>
    <dgm:cxn modelId="{A42CB09C-3768-484A-A68F-6A3D87143AC8}" type="presOf" srcId="{84EC75B2-4FB7-4961-9DC5-DC07123F12C1}" destId="{BA19A63A-4FFE-4ED0-B812-A769A6050531}" srcOrd="0" destOrd="0" presId="urn:microsoft.com/office/officeart/2005/8/layout/vList2"/>
    <dgm:cxn modelId="{5BE3A722-822E-4225-8C13-30FE516671C3}" type="presOf" srcId="{2F7DE984-BA98-4BB5-8780-97899483730B}" destId="{7232AE78-48C2-45AF-98AC-DD47730FC734}" srcOrd="0" destOrd="0" presId="urn:microsoft.com/office/officeart/2005/8/layout/vList2"/>
    <dgm:cxn modelId="{CD9ACDFD-5038-41F3-B5E2-A6E18D0A475E}" srcId="{1A415321-46E5-4143-B395-12A93C49934D}" destId="{84EC75B2-4FB7-4961-9DC5-DC07123F12C1}" srcOrd="0" destOrd="0" parTransId="{F0FE5B93-A858-4556-B06B-D9579E20CA85}" sibTransId="{BEDE88DB-3697-4CF6-87BC-F22C8D20EC5F}"/>
    <dgm:cxn modelId="{24FF2D5D-414E-4A6D-95C0-EDAFC7641FDE}" type="presOf" srcId="{1A415321-46E5-4143-B395-12A93C49934D}" destId="{6DEA32FE-356C-4571-8224-7573A8A951CA}" srcOrd="0" destOrd="0" presId="urn:microsoft.com/office/officeart/2005/8/layout/vList2"/>
    <dgm:cxn modelId="{8AE28C40-FFEF-4722-B6E3-4535471C0BD8}" type="presOf" srcId="{823C3EE3-6D6A-4DC0-B488-8EFF4E4D3D7B}" destId="{BA19A63A-4FFE-4ED0-B812-A769A6050531}" srcOrd="0" destOrd="4" presId="urn:microsoft.com/office/officeart/2005/8/layout/vList2"/>
    <dgm:cxn modelId="{2C9BBB95-4034-4A2E-AFB2-F36B486ECC1C}" srcId="{1A415321-46E5-4143-B395-12A93C49934D}" destId="{48AB08D4-2E26-47E5-AF99-5D93B49AE293}" srcOrd="1" destOrd="0" parTransId="{D23AA79E-B0CE-4892-9384-FD8B15F76F6F}" sibTransId="{81F87459-9743-40A9-AA33-74A7C4A4CECA}"/>
    <dgm:cxn modelId="{BDEB28A3-2BCB-4FD6-A52A-5DF2D11E618D}" type="presOf" srcId="{A497B826-2208-4A8F-9951-AD4E09C6922A}" destId="{E267CC85-E55F-40B1-920A-22F6ED4A7C6C}" srcOrd="0" destOrd="0" presId="urn:microsoft.com/office/officeart/2005/8/layout/vList2"/>
    <dgm:cxn modelId="{79887225-E4DE-45C6-B868-E177D38B600E}" srcId="{41F6D4F0-9CC0-46D0-B35E-695DD3C64FA3}" destId="{7C51FE4C-9901-42F0-84AC-53121FA2FA85}" srcOrd="1" destOrd="0" parTransId="{81462B2D-DAC2-4543-A595-84028830EF37}" sibTransId="{2635D6DF-B8A6-45B5-9BD5-409C291B3817}"/>
    <dgm:cxn modelId="{50A2B9D8-B24E-404B-A3BF-03D3FAEE869B}" type="presOf" srcId="{F7AE5B2E-5067-4049-A5B6-7385A2377ACB}" destId="{BA19A63A-4FFE-4ED0-B812-A769A6050531}" srcOrd="0" destOrd="2" presId="urn:microsoft.com/office/officeart/2005/8/layout/vList2"/>
    <dgm:cxn modelId="{19A639FE-BE06-4771-99C9-00F0387347BD}" type="presOf" srcId="{132C0556-F9D6-4072-8ABC-551E29420098}" destId="{8AFC8BED-3F0D-4AF4-B44E-CECCD46267DB}" srcOrd="0" destOrd="0" presId="urn:microsoft.com/office/officeart/2005/8/layout/vList2"/>
    <dgm:cxn modelId="{813C2CD9-E0FB-4791-8087-6D855F6CB5EA}" srcId="{41F6D4F0-9CC0-46D0-B35E-695DD3C64FA3}" destId="{1A415321-46E5-4143-B395-12A93C49934D}" srcOrd="0" destOrd="0" parTransId="{A7AD1AE8-E843-445F-9CBC-2BDA72EDD30B}" sibTransId="{FF133B4F-C7E2-4502-A1C5-77891682A1C2}"/>
    <dgm:cxn modelId="{645DC844-EAD4-43FC-9DE8-D069E4E265E8}" type="presOf" srcId="{7C51FE4C-9901-42F0-84AC-53121FA2FA85}" destId="{474E5947-DD32-4350-8367-C2829BC96C3E}" srcOrd="0" destOrd="0" presId="urn:microsoft.com/office/officeart/2005/8/layout/vList2"/>
    <dgm:cxn modelId="{E9DA008D-83E4-4EB5-8859-DEFF27D0A273}" srcId="{41F6D4F0-9CC0-46D0-B35E-695DD3C64FA3}" destId="{A497B826-2208-4A8F-9951-AD4E09C6922A}" srcOrd="2" destOrd="0" parTransId="{B129A91E-25AF-4270-90D0-9C36A87410A2}" sibTransId="{908408B9-D884-4139-94B0-10EA87D667D7}"/>
    <dgm:cxn modelId="{D8C83094-3F4A-41E7-8DE6-C2F7C564620F}" type="presParOf" srcId="{4EBE0D6F-C025-4F4B-8C9A-3E80E3560ACB}" destId="{6DEA32FE-356C-4571-8224-7573A8A951CA}" srcOrd="0" destOrd="0" presId="urn:microsoft.com/office/officeart/2005/8/layout/vList2"/>
    <dgm:cxn modelId="{C4AA0828-A6C9-46E0-BC6F-CD95E8B86B85}" type="presParOf" srcId="{4EBE0D6F-C025-4F4B-8C9A-3E80E3560ACB}" destId="{BA19A63A-4FFE-4ED0-B812-A769A6050531}" srcOrd="1" destOrd="0" presId="urn:microsoft.com/office/officeart/2005/8/layout/vList2"/>
    <dgm:cxn modelId="{01430B6E-76F6-4049-95E3-47A2B5FE80CB}" type="presParOf" srcId="{4EBE0D6F-C025-4F4B-8C9A-3E80E3560ACB}" destId="{474E5947-DD32-4350-8367-C2829BC96C3E}" srcOrd="2" destOrd="0" presId="urn:microsoft.com/office/officeart/2005/8/layout/vList2"/>
    <dgm:cxn modelId="{CCAEB593-D287-4C2B-8DA6-9C148C19F833}" type="presParOf" srcId="{4EBE0D6F-C025-4F4B-8C9A-3E80E3560ACB}" destId="{8AFC8BED-3F0D-4AF4-B44E-CECCD46267DB}" srcOrd="3" destOrd="0" presId="urn:microsoft.com/office/officeart/2005/8/layout/vList2"/>
    <dgm:cxn modelId="{6ED995CD-042D-460E-B2D5-FCBC9C3993CD}" type="presParOf" srcId="{4EBE0D6F-C025-4F4B-8C9A-3E80E3560ACB}" destId="{E267CC85-E55F-40B1-920A-22F6ED4A7C6C}" srcOrd="4" destOrd="0" presId="urn:microsoft.com/office/officeart/2005/8/layout/vList2"/>
    <dgm:cxn modelId="{49E30681-2777-4E4E-8929-00FE96974980}" type="presParOf" srcId="{4EBE0D6F-C025-4F4B-8C9A-3E80E3560ACB}" destId="{7232AE78-48C2-45AF-98AC-DD47730FC73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A1AAF20-C0E6-45F7-8C32-8A457AAEA4F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AFF8D71-5D8A-4815-975C-A4766368F118}">
      <dgm:prSet phldrT="[Text]" custT="1"/>
      <dgm:spPr/>
      <dgm:t>
        <a:bodyPr/>
        <a:lstStyle/>
        <a:p>
          <a:r>
            <a:rPr lang="en-US" sz="2400" dirty="0"/>
            <a:t>Consolidated Fund-266</a:t>
          </a:r>
        </a:p>
      </dgm:t>
    </dgm:pt>
    <dgm:pt modelId="{0B65FC6A-69B7-4574-92CA-BA429C364724}" type="parTrans" cxnId="{572A4F58-7F50-4F1C-A63F-81C6556001BE}">
      <dgm:prSet/>
      <dgm:spPr/>
      <dgm:t>
        <a:bodyPr/>
        <a:lstStyle/>
        <a:p>
          <a:endParaRPr lang="en-US"/>
        </a:p>
      </dgm:t>
    </dgm:pt>
    <dgm:pt modelId="{9636E99C-6E2F-4B44-97B3-6C202DF88FD6}" type="sibTrans" cxnId="{572A4F58-7F50-4F1C-A63F-81C6556001BE}">
      <dgm:prSet/>
      <dgm:spPr/>
      <dgm:t>
        <a:bodyPr/>
        <a:lstStyle/>
        <a:p>
          <a:endParaRPr lang="en-US"/>
        </a:p>
      </dgm:t>
    </dgm:pt>
    <dgm:pt modelId="{1D9858F1-5F7F-4422-A801-7B52DBE834DD}">
      <dgm:prSet phldrT="[Text]" custT="1"/>
      <dgm:spPr/>
      <dgm:t>
        <a:bodyPr/>
        <a:lstStyle/>
        <a:p>
          <a:r>
            <a:rPr lang="en-US" sz="2400" dirty="0"/>
            <a:t>Incoming Revenue, loans raised, loans recovered</a:t>
          </a:r>
        </a:p>
      </dgm:t>
    </dgm:pt>
    <dgm:pt modelId="{F93FF564-00E9-48E7-84A1-FFF5D2E53027}" type="parTrans" cxnId="{B9AC9E24-48D4-463B-8F0F-07E99799AB94}">
      <dgm:prSet/>
      <dgm:spPr/>
      <dgm:t>
        <a:bodyPr/>
        <a:lstStyle/>
        <a:p>
          <a:endParaRPr lang="en-US"/>
        </a:p>
      </dgm:t>
    </dgm:pt>
    <dgm:pt modelId="{34111BB4-8F38-4627-A7FE-77F7E3C0BA1C}" type="sibTrans" cxnId="{B9AC9E24-48D4-463B-8F0F-07E99799AB94}">
      <dgm:prSet/>
      <dgm:spPr/>
      <dgm:t>
        <a:bodyPr/>
        <a:lstStyle/>
        <a:p>
          <a:endParaRPr lang="en-US"/>
        </a:p>
      </dgm:t>
    </dgm:pt>
    <dgm:pt modelId="{57FFB921-472D-49C6-892A-86F9FCDF5993}">
      <dgm:prSet phldrT="[Text]" custT="1"/>
      <dgm:spPr/>
      <dgm:t>
        <a:bodyPr/>
        <a:lstStyle/>
        <a:p>
          <a:r>
            <a:rPr lang="en-US" sz="2400" dirty="0"/>
            <a:t>Public Account-266</a:t>
          </a:r>
        </a:p>
      </dgm:t>
    </dgm:pt>
    <dgm:pt modelId="{C9E5B058-9BEA-4ED8-9EBB-147D323E7EBB}" type="parTrans" cxnId="{A6ACE6AE-EB37-43FC-A2A9-2D9202C53F93}">
      <dgm:prSet/>
      <dgm:spPr/>
      <dgm:t>
        <a:bodyPr/>
        <a:lstStyle/>
        <a:p>
          <a:endParaRPr lang="en-US"/>
        </a:p>
      </dgm:t>
    </dgm:pt>
    <dgm:pt modelId="{38D2A55C-ACBB-47D4-94DF-4CC192F32A5A}" type="sibTrans" cxnId="{A6ACE6AE-EB37-43FC-A2A9-2D9202C53F93}">
      <dgm:prSet/>
      <dgm:spPr/>
      <dgm:t>
        <a:bodyPr/>
        <a:lstStyle/>
        <a:p>
          <a:endParaRPr lang="en-US"/>
        </a:p>
      </dgm:t>
    </dgm:pt>
    <dgm:pt modelId="{3F9F627C-334C-456E-AC85-C7AFFEE9E798}">
      <dgm:prSet phldrT="[Text]" custT="1"/>
      <dgm:spPr/>
      <dgm:t>
        <a:bodyPr/>
        <a:lstStyle/>
        <a:p>
          <a:r>
            <a:rPr lang="en-US" sz="2400" dirty="0"/>
            <a:t>Contingency Fund-267</a:t>
          </a:r>
        </a:p>
      </dgm:t>
    </dgm:pt>
    <dgm:pt modelId="{37A65D3A-DB6E-465B-8A8D-2B307A893827}" type="parTrans" cxnId="{A7FC0A73-6EB9-4E42-BE9B-EB75EF1DFAFB}">
      <dgm:prSet/>
      <dgm:spPr/>
      <dgm:t>
        <a:bodyPr/>
        <a:lstStyle/>
        <a:p>
          <a:endParaRPr lang="en-US"/>
        </a:p>
      </dgm:t>
    </dgm:pt>
    <dgm:pt modelId="{B43C94AB-9A9B-498F-A032-0BF326ABA75F}" type="sibTrans" cxnId="{A7FC0A73-6EB9-4E42-BE9B-EB75EF1DFAFB}">
      <dgm:prSet/>
      <dgm:spPr/>
      <dgm:t>
        <a:bodyPr/>
        <a:lstStyle/>
        <a:p>
          <a:endParaRPr lang="en-US"/>
        </a:p>
      </dgm:t>
    </dgm:pt>
    <dgm:pt modelId="{8B3C8D24-7B40-4558-A0D4-B9B90609C2A5}">
      <dgm:prSet phldrT="[Text]" custT="1"/>
      <dgm:spPr/>
      <dgm:t>
        <a:bodyPr/>
        <a:lstStyle/>
        <a:p>
          <a:r>
            <a:rPr lang="en-US" sz="2400" dirty="0"/>
            <a:t>Unforeseen events Rs.500 cr.</a:t>
          </a:r>
        </a:p>
      </dgm:t>
    </dgm:pt>
    <dgm:pt modelId="{972CCFDA-5113-4CF3-B887-3D1C77C2D16C}" type="parTrans" cxnId="{8BEBDB2E-5EB2-4332-A394-B5E306511707}">
      <dgm:prSet/>
      <dgm:spPr/>
      <dgm:t>
        <a:bodyPr/>
        <a:lstStyle/>
        <a:p>
          <a:endParaRPr lang="en-US"/>
        </a:p>
      </dgm:t>
    </dgm:pt>
    <dgm:pt modelId="{4DEDF14F-F213-4215-B377-4133AFAAC421}" type="sibTrans" cxnId="{8BEBDB2E-5EB2-4332-A394-B5E306511707}">
      <dgm:prSet/>
      <dgm:spPr/>
      <dgm:t>
        <a:bodyPr/>
        <a:lstStyle/>
        <a:p>
          <a:endParaRPr lang="en-US"/>
        </a:p>
      </dgm:t>
    </dgm:pt>
    <dgm:pt modelId="{630CF04C-8860-4B75-9365-865819793397}">
      <dgm:prSet phldrT="[Text]" custT="1"/>
      <dgm:spPr/>
      <dgm:t>
        <a:bodyPr/>
        <a:lstStyle/>
        <a:p>
          <a:r>
            <a:rPr lang="en-US" sz="2400" dirty="0"/>
            <a:t>Withdrawal need Parliament Permission (- Charged Expenditure)</a:t>
          </a:r>
        </a:p>
      </dgm:t>
    </dgm:pt>
    <dgm:pt modelId="{5F30E337-A221-4174-9589-45A17BD49547}" type="parTrans" cxnId="{E4A5EEDC-8595-4642-87D8-C3664723E4F4}">
      <dgm:prSet/>
      <dgm:spPr/>
      <dgm:t>
        <a:bodyPr/>
        <a:lstStyle/>
        <a:p>
          <a:endParaRPr lang="en-US"/>
        </a:p>
      </dgm:t>
    </dgm:pt>
    <dgm:pt modelId="{9B643AC3-501C-4348-BC40-84C9A73D81BA}" type="sibTrans" cxnId="{E4A5EEDC-8595-4642-87D8-C3664723E4F4}">
      <dgm:prSet/>
      <dgm:spPr/>
      <dgm:t>
        <a:bodyPr/>
        <a:lstStyle/>
        <a:p>
          <a:endParaRPr lang="en-US"/>
        </a:p>
      </dgm:t>
    </dgm:pt>
    <dgm:pt modelId="{20928D17-8D94-46C2-8C01-08EC140B98A4}">
      <dgm:prSet phldrT="[Text]" custT="1"/>
      <dgm:spPr/>
      <dgm:t>
        <a:bodyPr/>
        <a:lstStyle/>
        <a:p>
          <a:r>
            <a:rPr lang="en-US" sz="2400" dirty="0"/>
            <a:t>President /</a:t>
          </a:r>
          <a:r>
            <a:rPr lang="en-US" sz="2400" dirty="0" err="1"/>
            <a:t>FinSecy</a:t>
          </a:r>
          <a:endParaRPr lang="en-US" sz="2400" dirty="0"/>
        </a:p>
      </dgm:t>
    </dgm:pt>
    <dgm:pt modelId="{580E6A16-EEF5-4D63-9234-74AC54AF696D}" type="parTrans" cxnId="{51304DC2-2332-4C43-AFC4-805780FAE098}">
      <dgm:prSet/>
      <dgm:spPr/>
      <dgm:t>
        <a:bodyPr/>
        <a:lstStyle/>
        <a:p>
          <a:endParaRPr lang="en-US"/>
        </a:p>
      </dgm:t>
    </dgm:pt>
    <dgm:pt modelId="{029BAB8E-158B-4488-AD08-8C0349431858}" type="sibTrans" cxnId="{51304DC2-2332-4C43-AFC4-805780FAE098}">
      <dgm:prSet/>
      <dgm:spPr/>
      <dgm:t>
        <a:bodyPr/>
        <a:lstStyle/>
        <a:p>
          <a:endParaRPr lang="en-US"/>
        </a:p>
      </dgm:t>
    </dgm:pt>
    <dgm:pt modelId="{327576FC-EE4A-4F4F-A435-A7F9E64EF1A0}">
      <dgm:prSet phldrT="[Text]" custT="1"/>
      <dgm:spPr/>
      <dgm:t>
        <a:bodyPr/>
        <a:lstStyle/>
        <a:p>
          <a:r>
            <a:rPr lang="en-US" sz="2400" dirty="0"/>
            <a:t>Parliament approval “subsequently” obtained, after Expenditure </a:t>
          </a:r>
          <a:r>
            <a:rPr lang="en-US" sz="2400" dirty="0">
              <a:solidFill>
                <a:srgbClr val="C00000"/>
              </a:solidFill>
            </a:rPr>
            <a:t>(IYB-2016, 343)</a:t>
          </a:r>
        </a:p>
      </dgm:t>
    </dgm:pt>
    <dgm:pt modelId="{C9068B63-4BBC-4210-A9C1-6F7B67F33D14}" type="parTrans" cxnId="{36C91B3F-58DC-48FB-B290-E826F6E6A376}">
      <dgm:prSet/>
      <dgm:spPr/>
      <dgm:t>
        <a:bodyPr/>
        <a:lstStyle/>
        <a:p>
          <a:endParaRPr lang="en-US"/>
        </a:p>
      </dgm:t>
    </dgm:pt>
    <dgm:pt modelId="{89F1AE90-19B3-43BD-A11F-3146224C46ED}" type="sibTrans" cxnId="{36C91B3F-58DC-48FB-B290-E826F6E6A376}">
      <dgm:prSet/>
      <dgm:spPr/>
      <dgm:t>
        <a:bodyPr/>
        <a:lstStyle/>
        <a:p>
          <a:endParaRPr lang="en-US"/>
        </a:p>
      </dgm:t>
    </dgm:pt>
    <dgm:pt modelId="{B36E76E2-09BC-4125-9D82-97ED3829ACA7}">
      <dgm:prSet phldrT="[Text]" custT="1"/>
      <dgm:spPr/>
      <dgm:t>
        <a:bodyPr/>
        <a:lstStyle/>
        <a:p>
          <a:r>
            <a:rPr lang="en-US" sz="2400" dirty="0"/>
            <a:t>Govt. acts as banker: Incoming provident, small savings, postal deposit etc.</a:t>
          </a:r>
        </a:p>
      </dgm:t>
    </dgm:pt>
    <dgm:pt modelId="{28D0F06E-76AD-49A2-86DD-1C5B0203E02C}" type="parTrans" cxnId="{A605A5A2-20C6-4853-B0D1-135854359B4C}">
      <dgm:prSet/>
      <dgm:spPr/>
      <dgm:t>
        <a:bodyPr/>
        <a:lstStyle/>
        <a:p>
          <a:endParaRPr lang="en-US"/>
        </a:p>
      </dgm:t>
    </dgm:pt>
    <dgm:pt modelId="{DAAF0B44-8CA0-42AA-8283-061BE54C9F72}" type="sibTrans" cxnId="{A605A5A2-20C6-4853-B0D1-135854359B4C}">
      <dgm:prSet/>
      <dgm:spPr/>
      <dgm:t>
        <a:bodyPr/>
        <a:lstStyle/>
        <a:p>
          <a:endParaRPr lang="en-US"/>
        </a:p>
      </dgm:t>
    </dgm:pt>
    <dgm:pt modelId="{4F2359AD-A58E-426B-9ABC-AD4D39072783}">
      <dgm:prSet phldrT="[Text]" custT="1"/>
      <dgm:spPr/>
      <dgm:t>
        <a:bodyPr/>
        <a:lstStyle/>
        <a:p>
          <a:r>
            <a:rPr lang="en-US" sz="2400" dirty="0"/>
            <a:t>IF separate fund for specific expenditure </a:t>
          </a:r>
          <a:r>
            <a:rPr lang="en-US" sz="2400" dirty="0">
              <a:solidFill>
                <a:srgbClr val="C00000"/>
              </a:solidFill>
            </a:rPr>
            <a:t>need parliament permission-IYB-2016,343 e.g. road, mid-day meals</a:t>
          </a:r>
        </a:p>
      </dgm:t>
    </dgm:pt>
    <dgm:pt modelId="{C61DEB24-F1EA-4DF3-84FC-76A4BF50C11C}" type="parTrans" cxnId="{B80EF9AF-8B3B-4CCC-9E52-B7B60E1A53EE}">
      <dgm:prSet/>
      <dgm:spPr/>
      <dgm:t>
        <a:bodyPr/>
        <a:lstStyle/>
        <a:p>
          <a:endParaRPr lang="en-US"/>
        </a:p>
      </dgm:t>
    </dgm:pt>
    <dgm:pt modelId="{E3F66D6C-38C6-4880-8DF2-0FA53E215B05}" type="sibTrans" cxnId="{B80EF9AF-8B3B-4CCC-9E52-B7B60E1A53EE}">
      <dgm:prSet/>
      <dgm:spPr/>
      <dgm:t>
        <a:bodyPr/>
        <a:lstStyle/>
        <a:p>
          <a:endParaRPr lang="en-US"/>
        </a:p>
      </dgm:t>
    </dgm:pt>
    <dgm:pt modelId="{9E2248BC-7E30-4702-95C4-44B03AFE3D6F}">
      <dgm:prSet phldrT="[Text]" custT="1"/>
      <dgm:spPr/>
      <dgm:t>
        <a:bodyPr/>
        <a:lstStyle/>
        <a:p>
          <a:endParaRPr lang="en-US" sz="2400" dirty="0"/>
        </a:p>
      </dgm:t>
    </dgm:pt>
    <dgm:pt modelId="{A56EB31C-9214-4269-8964-68850D8BEFEE}" type="parTrans" cxnId="{B1A8A554-DF23-445F-9150-664A3E93C448}">
      <dgm:prSet/>
      <dgm:spPr/>
      <dgm:t>
        <a:bodyPr/>
        <a:lstStyle/>
        <a:p>
          <a:endParaRPr lang="en-US"/>
        </a:p>
      </dgm:t>
    </dgm:pt>
    <dgm:pt modelId="{385CBD34-6DD9-4DED-A735-CC8F0D87260A}" type="sibTrans" cxnId="{B1A8A554-DF23-445F-9150-664A3E93C448}">
      <dgm:prSet/>
      <dgm:spPr/>
      <dgm:t>
        <a:bodyPr/>
        <a:lstStyle/>
        <a:p>
          <a:endParaRPr lang="en-US"/>
        </a:p>
      </dgm:t>
    </dgm:pt>
    <dgm:pt modelId="{4C7CBD92-01C4-41E4-B4B2-4F51CB5E7075}" type="pres">
      <dgm:prSet presAssocID="{2A1AAF20-C0E6-45F7-8C32-8A457AAEA4F2}" presName="linear" presStyleCnt="0">
        <dgm:presLayoutVars>
          <dgm:dir/>
          <dgm:animLvl val="lvl"/>
          <dgm:resizeHandles val="exact"/>
        </dgm:presLayoutVars>
      </dgm:prSet>
      <dgm:spPr/>
    </dgm:pt>
    <dgm:pt modelId="{FE8CB69A-3963-46E5-8558-182413A08D42}" type="pres">
      <dgm:prSet presAssocID="{CAFF8D71-5D8A-4815-975C-A4766368F118}" presName="parentLin" presStyleCnt="0"/>
      <dgm:spPr/>
    </dgm:pt>
    <dgm:pt modelId="{4157CF9E-4C8B-4CD5-B7D0-166D5E3FBA48}" type="pres">
      <dgm:prSet presAssocID="{CAFF8D71-5D8A-4815-975C-A4766368F118}" presName="parentLeftMargin" presStyleLbl="node1" presStyleIdx="0" presStyleCnt="3"/>
      <dgm:spPr/>
    </dgm:pt>
    <dgm:pt modelId="{D91DA610-8EF9-4E03-AEF9-553DD2CAFA4D}" type="pres">
      <dgm:prSet presAssocID="{CAFF8D71-5D8A-4815-975C-A4766368F118}" presName="parentText" presStyleLbl="node1" presStyleIdx="0" presStyleCnt="3">
        <dgm:presLayoutVars>
          <dgm:chMax val="0"/>
          <dgm:bulletEnabled val="1"/>
        </dgm:presLayoutVars>
      </dgm:prSet>
      <dgm:spPr/>
    </dgm:pt>
    <dgm:pt modelId="{4DCC24DE-F2BF-4986-9F67-AD76EE556C3A}" type="pres">
      <dgm:prSet presAssocID="{CAFF8D71-5D8A-4815-975C-A4766368F118}" presName="negativeSpace" presStyleCnt="0"/>
      <dgm:spPr/>
    </dgm:pt>
    <dgm:pt modelId="{9E2E728F-FDFA-41D2-A199-18551B63FEA9}" type="pres">
      <dgm:prSet presAssocID="{CAFF8D71-5D8A-4815-975C-A4766368F118}" presName="childText" presStyleLbl="conFgAcc1" presStyleIdx="0" presStyleCnt="3">
        <dgm:presLayoutVars>
          <dgm:bulletEnabled val="1"/>
        </dgm:presLayoutVars>
      </dgm:prSet>
      <dgm:spPr/>
    </dgm:pt>
    <dgm:pt modelId="{0FDCD064-FDAA-435D-8FC8-70696FE61408}" type="pres">
      <dgm:prSet presAssocID="{9636E99C-6E2F-4B44-97B3-6C202DF88FD6}" presName="spaceBetweenRectangles" presStyleCnt="0"/>
      <dgm:spPr/>
    </dgm:pt>
    <dgm:pt modelId="{BA146F82-32C5-49C1-87FF-BD961506881E}" type="pres">
      <dgm:prSet presAssocID="{57FFB921-472D-49C6-892A-86F9FCDF5993}" presName="parentLin" presStyleCnt="0"/>
      <dgm:spPr/>
    </dgm:pt>
    <dgm:pt modelId="{BDBCBEBA-9F54-44E1-9CFE-29002746BAE0}" type="pres">
      <dgm:prSet presAssocID="{57FFB921-472D-49C6-892A-86F9FCDF5993}" presName="parentLeftMargin" presStyleLbl="node1" presStyleIdx="0" presStyleCnt="3"/>
      <dgm:spPr/>
    </dgm:pt>
    <dgm:pt modelId="{759D02B6-F505-4EEE-B7E0-D3F86B8E0D16}" type="pres">
      <dgm:prSet presAssocID="{57FFB921-472D-49C6-892A-86F9FCDF5993}" presName="parentText" presStyleLbl="node1" presStyleIdx="1" presStyleCnt="3">
        <dgm:presLayoutVars>
          <dgm:chMax val="0"/>
          <dgm:bulletEnabled val="1"/>
        </dgm:presLayoutVars>
      </dgm:prSet>
      <dgm:spPr/>
    </dgm:pt>
    <dgm:pt modelId="{9AA79D8E-2CDD-4CF3-90EF-8C1D149E6DCF}" type="pres">
      <dgm:prSet presAssocID="{57FFB921-472D-49C6-892A-86F9FCDF5993}" presName="negativeSpace" presStyleCnt="0"/>
      <dgm:spPr/>
    </dgm:pt>
    <dgm:pt modelId="{C4BA4214-1687-404F-A463-99CCCD6BAB36}" type="pres">
      <dgm:prSet presAssocID="{57FFB921-472D-49C6-892A-86F9FCDF5993}" presName="childText" presStyleLbl="conFgAcc1" presStyleIdx="1" presStyleCnt="3">
        <dgm:presLayoutVars>
          <dgm:bulletEnabled val="1"/>
        </dgm:presLayoutVars>
      </dgm:prSet>
      <dgm:spPr/>
    </dgm:pt>
    <dgm:pt modelId="{C6940DD0-BA1C-48C5-867B-D299D516B116}" type="pres">
      <dgm:prSet presAssocID="{38D2A55C-ACBB-47D4-94DF-4CC192F32A5A}" presName="spaceBetweenRectangles" presStyleCnt="0"/>
      <dgm:spPr/>
    </dgm:pt>
    <dgm:pt modelId="{E2D80BE0-E009-418B-BE10-89CB9871B936}" type="pres">
      <dgm:prSet presAssocID="{3F9F627C-334C-456E-AC85-C7AFFEE9E798}" presName="parentLin" presStyleCnt="0"/>
      <dgm:spPr/>
    </dgm:pt>
    <dgm:pt modelId="{2FA208C2-80DF-4C01-B557-85FBBA494732}" type="pres">
      <dgm:prSet presAssocID="{3F9F627C-334C-456E-AC85-C7AFFEE9E798}" presName="parentLeftMargin" presStyleLbl="node1" presStyleIdx="1" presStyleCnt="3"/>
      <dgm:spPr/>
    </dgm:pt>
    <dgm:pt modelId="{27C90B4D-51C1-4505-B900-BEBB0F18687F}" type="pres">
      <dgm:prSet presAssocID="{3F9F627C-334C-456E-AC85-C7AFFEE9E798}" presName="parentText" presStyleLbl="node1" presStyleIdx="2" presStyleCnt="3">
        <dgm:presLayoutVars>
          <dgm:chMax val="0"/>
          <dgm:bulletEnabled val="1"/>
        </dgm:presLayoutVars>
      </dgm:prSet>
      <dgm:spPr/>
    </dgm:pt>
    <dgm:pt modelId="{49BC779D-CF3B-4CCB-B923-2E3E79D7DCEA}" type="pres">
      <dgm:prSet presAssocID="{3F9F627C-334C-456E-AC85-C7AFFEE9E798}" presName="negativeSpace" presStyleCnt="0"/>
      <dgm:spPr/>
    </dgm:pt>
    <dgm:pt modelId="{CE16522D-E90D-46DC-AE77-CD40A70162B9}" type="pres">
      <dgm:prSet presAssocID="{3F9F627C-334C-456E-AC85-C7AFFEE9E798}" presName="childText" presStyleLbl="conFgAcc1" presStyleIdx="2" presStyleCnt="3">
        <dgm:presLayoutVars>
          <dgm:bulletEnabled val="1"/>
        </dgm:presLayoutVars>
      </dgm:prSet>
      <dgm:spPr/>
    </dgm:pt>
  </dgm:ptLst>
  <dgm:cxnLst>
    <dgm:cxn modelId="{A605A5A2-20C6-4853-B0D1-135854359B4C}" srcId="{57FFB921-472D-49C6-892A-86F9FCDF5993}" destId="{B36E76E2-09BC-4125-9D82-97ED3829ACA7}" srcOrd="0" destOrd="0" parTransId="{28D0F06E-76AD-49A2-86DD-1C5B0203E02C}" sibTransId="{DAAF0B44-8CA0-42AA-8283-061BE54C9F72}"/>
    <dgm:cxn modelId="{5B60399B-FE52-4F62-8021-3603FE427B1B}" type="presOf" srcId="{2A1AAF20-C0E6-45F7-8C32-8A457AAEA4F2}" destId="{4C7CBD92-01C4-41E4-B4B2-4F51CB5E7075}" srcOrd="0" destOrd="0" presId="urn:microsoft.com/office/officeart/2005/8/layout/list1"/>
    <dgm:cxn modelId="{81DF5F38-6FBB-4EE7-A3EB-81C5FBAEA94A}" type="presOf" srcId="{57FFB921-472D-49C6-892A-86F9FCDF5993}" destId="{BDBCBEBA-9F54-44E1-9CFE-29002746BAE0}" srcOrd="0" destOrd="0" presId="urn:microsoft.com/office/officeart/2005/8/layout/list1"/>
    <dgm:cxn modelId="{64B59CEE-FC46-4444-AAC5-40029E94F730}" type="presOf" srcId="{4F2359AD-A58E-426B-9ABC-AD4D39072783}" destId="{C4BA4214-1687-404F-A463-99CCCD6BAB36}" srcOrd="0" destOrd="1" presId="urn:microsoft.com/office/officeart/2005/8/layout/list1"/>
    <dgm:cxn modelId="{B80EF9AF-8B3B-4CCC-9E52-B7B60E1A53EE}" srcId="{57FFB921-472D-49C6-892A-86F9FCDF5993}" destId="{4F2359AD-A58E-426B-9ABC-AD4D39072783}" srcOrd="1" destOrd="0" parTransId="{C61DEB24-F1EA-4DF3-84FC-76A4BF50C11C}" sibTransId="{E3F66D6C-38C6-4880-8DF2-0FA53E215B05}"/>
    <dgm:cxn modelId="{1CBC42FC-370C-47AC-BA33-CFD3E99E9D16}" type="presOf" srcId="{630CF04C-8860-4B75-9365-865819793397}" destId="{9E2E728F-FDFA-41D2-A199-18551B63FEA9}" srcOrd="0" destOrd="1" presId="urn:microsoft.com/office/officeart/2005/8/layout/list1"/>
    <dgm:cxn modelId="{866C29F7-5D8F-4A7C-A8E2-BF7F23A4978F}" type="presOf" srcId="{CAFF8D71-5D8A-4815-975C-A4766368F118}" destId="{4157CF9E-4C8B-4CD5-B7D0-166D5E3FBA48}" srcOrd="0" destOrd="0" presId="urn:microsoft.com/office/officeart/2005/8/layout/list1"/>
    <dgm:cxn modelId="{C19499C7-8197-4B85-94B6-F79EBC4071F6}" type="presOf" srcId="{3F9F627C-334C-456E-AC85-C7AFFEE9E798}" destId="{27C90B4D-51C1-4505-B900-BEBB0F18687F}" srcOrd="1" destOrd="0" presId="urn:microsoft.com/office/officeart/2005/8/layout/list1"/>
    <dgm:cxn modelId="{18CD0244-9E6B-4DFF-8694-430B072357C4}" type="presOf" srcId="{8B3C8D24-7B40-4558-A0D4-B9B90609C2A5}" destId="{CE16522D-E90D-46DC-AE77-CD40A70162B9}" srcOrd="0" destOrd="0" presId="urn:microsoft.com/office/officeart/2005/8/layout/list1"/>
    <dgm:cxn modelId="{49CBF3DB-A403-4D97-B8BB-61A8792A7695}" type="presOf" srcId="{CAFF8D71-5D8A-4815-975C-A4766368F118}" destId="{D91DA610-8EF9-4E03-AEF9-553DD2CAFA4D}" srcOrd="1" destOrd="0" presId="urn:microsoft.com/office/officeart/2005/8/layout/list1"/>
    <dgm:cxn modelId="{E4A5EEDC-8595-4642-87D8-C3664723E4F4}" srcId="{CAFF8D71-5D8A-4815-975C-A4766368F118}" destId="{630CF04C-8860-4B75-9365-865819793397}" srcOrd="1" destOrd="0" parTransId="{5F30E337-A221-4174-9589-45A17BD49547}" sibTransId="{9B643AC3-501C-4348-BC40-84C9A73D81BA}"/>
    <dgm:cxn modelId="{51304DC2-2332-4C43-AFC4-805780FAE098}" srcId="{3F9F627C-334C-456E-AC85-C7AFFEE9E798}" destId="{20928D17-8D94-46C2-8C01-08EC140B98A4}" srcOrd="1" destOrd="0" parTransId="{580E6A16-EEF5-4D63-9234-74AC54AF696D}" sibTransId="{029BAB8E-158B-4488-AD08-8C0349431858}"/>
    <dgm:cxn modelId="{4D7F697A-72C1-4913-8C27-C36ACA438ADD}" type="presOf" srcId="{1D9858F1-5F7F-4422-A801-7B52DBE834DD}" destId="{9E2E728F-FDFA-41D2-A199-18551B63FEA9}" srcOrd="0" destOrd="0" presId="urn:microsoft.com/office/officeart/2005/8/layout/list1"/>
    <dgm:cxn modelId="{B9AC9E24-48D4-463B-8F0F-07E99799AB94}" srcId="{CAFF8D71-5D8A-4815-975C-A4766368F118}" destId="{1D9858F1-5F7F-4422-A801-7B52DBE834DD}" srcOrd="0" destOrd="0" parTransId="{F93FF564-00E9-48E7-84A1-FFF5D2E53027}" sibTransId="{34111BB4-8F38-4627-A7FE-77F7E3C0BA1C}"/>
    <dgm:cxn modelId="{A6ACE6AE-EB37-43FC-A2A9-2D9202C53F93}" srcId="{2A1AAF20-C0E6-45F7-8C32-8A457AAEA4F2}" destId="{57FFB921-472D-49C6-892A-86F9FCDF5993}" srcOrd="1" destOrd="0" parTransId="{C9E5B058-9BEA-4ED8-9EBB-147D323E7EBB}" sibTransId="{38D2A55C-ACBB-47D4-94DF-4CC192F32A5A}"/>
    <dgm:cxn modelId="{ED2C3592-8DE1-42E5-84AD-71BE899CE7B1}" type="presOf" srcId="{B36E76E2-09BC-4125-9D82-97ED3829ACA7}" destId="{C4BA4214-1687-404F-A463-99CCCD6BAB36}" srcOrd="0" destOrd="0" presId="urn:microsoft.com/office/officeart/2005/8/layout/list1"/>
    <dgm:cxn modelId="{4C81818E-C7B1-4BD1-BE6F-D2345A87D22B}" type="presOf" srcId="{57FFB921-472D-49C6-892A-86F9FCDF5993}" destId="{759D02B6-F505-4EEE-B7E0-D3F86B8E0D16}" srcOrd="1" destOrd="0" presId="urn:microsoft.com/office/officeart/2005/8/layout/list1"/>
    <dgm:cxn modelId="{9E501334-27C7-4D90-AAAE-A5D648D3098A}" type="presOf" srcId="{327576FC-EE4A-4F4F-A435-A7F9E64EF1A0}" destId="{CE16522D-E90D-46DC-AE77-CD40A70162B9}" srcOrd="0" destOrd="2" presId="urn:microsoft.com/office/officeart/2005/8/layout/list1"/>
    <dgm:cxn modelId="{C66074BF-C2E3-45E3-8B60-9F590113000B}" type="presOf" srcId="{9E2248BC-7E30-4702-95C4-44B03AFE3D6F}" destId="{9E2E728F-FDFA-41D2-A199-18551B63FEA9}" srcOrd="0" destOrd="2" presId="urn:microsoft.com/office/officeart/2005/8/layout/list1"/>
    <dgm:cxn modelId="{A7FC0A73-6EB9-4E42-BE9B-EB75EF1DFAFB}" srcId="{2A1AAF20-C0E6-45F7-8C32-8A457AAEA4F2}" destId="{3F9F627C-334C-456E-AC85-C7AFFEE9E798}" srcOrd="2" destOrd="0" parTransId="{37A65D3A-DB6E-465B-8A8D-2B307A893827}" sibTransId="{B43C94AB-9A9B-498F-A032-0BF326ABA75F}"/>
    <dgm:cxn modelId="{8BEBDB2E-5EB2-4332-A394-B5E306511707}" srcId="{3F9F627C-334C-456E-AC85-C7AFFEE9E798}" destId="{8B3C8D24-7B40-4558-A0D4-B9B90609C2A5}" srcOrd="0" destOrd="0" parTransId="{972CCFDA-5113-4CF3-B887-3D1C77C2D16C}" sibTransId="{4DEDF14F-F213-4215-B377-4133AFAAC421}"/>
    <dgm:cxn modelId="{B1A8A554-DF23-445F-9150-664A3E93C448}" srcId="{630CF04C-8860-4B75-9365-865819793397}" destId="{9E2248BC-7E30-4702-95C4-44B03AFE3D6F}" srcOrd="0" destOrd="0" parTransId="{A56EB31C-9214-4269-8964-68850D8BEFEE}" sibTransId="{385CBD34-6DD9-4DED-A735-CC8F0D87260A}"/>
    <dgm:cxn modelId="{36C91B3F-58DC-48FB-B290-E826F6E6A376}" srcId="{3F9F627C-334C-456E-AC85-C7AFFEE9E798}" destId="{327576FC-EE4A-4F4F-A435-A7F9E64EF1A0}" srcOrd="2" destOrd="0" parTransId="{C9068B63-4BBC-4210-A9C1-6F7B67F33D14}" sibTransId="{89F1AE90-19B3-43BD-A11F-3146224C46ED}"/>
    <dgm:cxn modelId="{9389D972-FEDA-4402-A4EE-A7936F794970}" type="presOf" srcId="{20928D17-8D94-46C2-8C01-08EC140B98A4}" destId="{CE16522D-E90D-46DC-AE77-CD40A70162B9}" srcOrd="0" destOrd="1" presId="urn:microsoft.com/office/officeart/2005/8/layout/list1"/>
    <dgm:cxn modelId="{572A4F58-7F50-4F1C-A63F-81C6556001BE}" srcId="{2A1AAF20-C0E6-45F7-8C32-8A457AAEA4F2}" destId="{CAFF8D71-5D8A-4815-975C-A4766368F118}" srcOrd="0" destOrd="0" parTransId="{0B65FC6A-69B7-4574-92CA-BA429C364724}" sibTransId="{9636E99C-6E2F-4B44-97B3-6C202DF88FD6}"/>
    <dgm:cxn modelId="{8B2653B5-39C1-4493-9BF1-88036F21A74A}" type="presOf" srcId="{3F9F627C-334C-456E-AC85-C7AFFEE9E798}" destId="{2FA208C2-80DF-4C01-B557-85FBBA494732}" srcOrd="0" destOrd="0" presId="urn:microsoft.com/office/officeart/2005/8/layout/list1"/>
    <dgm:cxn modelId="{73F6302A-9391-4148-9708-7802CE161F69}" type="presParOf" srcId="{4C7CBD92-01C4-41E4-B4B2-4F51CB5E7075}" destId="{FE8CB69A-3963-46E5-8558-182413A08D42}" srcOrd="0" destOrd="0" presId="urn:microsoft.com/office/officeart/2005/8/layout/list1"/>
    <dgm:cxn modelId="{A8BCAB1E-8C8B-4296-A8CE-FFACA49445D2}" type="presParOf" srcId="{FE8CB69A-3963-46E5-8558-182413A08D42}" destId="{4157CF9E-4C8B-4CD5-B7D0-166D5E3FBA48}" srcOrd="0" destOrd="0" presId="urn:microsoft.com/office/officeart/2005/8/layout/list1"/>
    <dgm:cxn modelId="{23E45D72-EAB4-4D30-84E0-59451936DD11}" type="presParOf" srcId="{FE8CB69A-3963-46E5-8558-182413A08D42}" destId="{D91DA610-8EF9-4E03-AEF9-553DD2CAFA4D}" srcOrd="1" destOrd="0" presId="urn:microsoft.com/office/officeart/2005/8/layout/list1"/>
    <dgm:cxn modelId="{02D5159B-D8DB-47B6-A91E-2621EE7C4024}" type="presParOf" srcId="{4C7CBD92-01C4-41E4-B4B2-4F51CB5E7075}" destId="{4DCC24DE-F2BF-4986-9F67-AD76EE556C3A}" srcOrd="1" destOrd="0" presId="urn:microsoft.com/office/officeart/2005/8/layout/list1"/>
    <dgm:cxn modelId="{95EC24B6-44D1-4B98-AAFD-A1AD44D1FFAA}" type="presParOf" srcId="{4C7CBD92-01C4-41E4-B4B2-4F51CB5E7075}" destId="{9E2E728F-FDFA-41D2-A199-18551B63FEA9}" srcOrd="2" destOrd="0" presId="urn:microsoft.com/office/officeart/2005/8/layout/list1"/>
    <dgm:cxn modelId="{BF9BD060-C366-4804-BB51-D3349835E39B}" type="presParOf" srcId="{4C7CBD92-01C4-41E4-B4B2-4F51CB5E7075}" destId="{0FDCD064-FDAA-435D-8FC8-70696FE61408}" srcOrd="3" destOrd="0" presId="urn:microsoft.com/office/officeart/2005/8/layout/list1"/>
    <dgm:cxn modelId="{8840EC05-7C1E-42F4-86C0-8317C0B07002}" type="presParOf" srcId="{4C7CBD92-01C4-41E4-B4B2-4F51CB5E7075}" destId="{BA146F82-32C5-49C1-87FF-BD961506881E}" srcOrd="4" destOrd="0" presId="urn:microsoft.com/office/officeart/2005/8/layout/list1"/>
    <dgm:cxn modelId="{72609F4B-FB5B-46CD-9608-7ECFF36C78D5}" type="presParOf" srcId="{BA146F82-32C5-49C1-87FF-BD961506881E}" destId="{BDBCBEBA-9F54-44E1-9CFE-29002746BAE0}" srcOrd="0" destOrd="0" presId="urn:microsoft.com/office/officeart/2005/8/layout/list1"/>
    <dgm:cxn modelId="{022942B6-9146-496F-AC49-1641D3946CA4}" type="presParOf" srcId="{BA146F82-32C5-49C1-87FF-BD961506881E}" destId="{759D02B6-F505-4EEE-B7E0-D3F86B8E0D16}" srcOrd="1" destOrd="0" presId="urn:microsoft.com/office/officeart/2005/8/layout/list1"/>
    <dgm:cxn modelId="{5C46DFF6-83FE-4E8C-9AE7-0EB77F50E063}" type="presParOf" srcId="{4C7CBD92-01C4-41E4-B4B2-4F51CB5E7075}" destId="{9AA79D8E-2CDD-4CF3-90EF-8C1D149E6DCF}" srcOrd="5" destOrd="0" presId="urn:microsoft.com/office/officeart/2005/8/layout/list1"/>
    <dgm:cxn modelId="{46D4C9E1-A2AF-478C-AF7E-D71F28661D25}" type="presParOf" srcId="{4C7CBD92-01C4-41E4-B4B2-4F51CB5E7075}" destId="{C4BA4214-1687-404F-A463-99CCCD6BAB36}" srcOrd="6" destOrd="0" presId="urn:microsoft.com/office/officeart/2005/8/layout/list1"/>
    <dgm:cxn modelId="{D7B88382-E980-4A6B-AAC8-E3934A1D2849}" type="presParOf" srcId="{4C7CBD92-01C4-41E4-B4B2-4F51CB5E7075}" destId="{C6940DD0-BA1C-48C5-867B-D299D516B116}" srcOrd="7" destOrd="0" presId="urn:microsoft.com/office/officeart/2005/8/layout/list1"/>
    <dgm:cxn modelId="{DDAC6B87-D94E-4A82-A866-015E79B862FA}" type="presParOf" srcId="{4C7CBD92-01C4-41E4-B4B2-4F51CB5E7075}" destId="{E2D80BE0-E009-418B-BE10-89CB9871B936}" srcOrd="8" destOrd="0" presId="urn:microsoft.com/office/officeart/2005/8/layout/list1"/>
    <dgm:cxn modelId="{8DEA572C-FDF7-4F40-B047-3BC9363F0847}" type="presParOf" srcId="{E2D80BE0-E009-418B-BE10-89CB9871B936}" destId="{2FA208C2-80DF-4C01-B557-85FBBA494732}" srcOrd="0" destOrd="0" presId="urn:microsoft.com/office/officeart/2005/8/layout/list1"/>
    <dgm:cxn modelId="{35D87909-FD28-49F7-B465-EF734D866F3A}" type="presParOf" srcId="{E2D80BE0-E009-418B-BE10-89CB9871B936}" destId="{27C90B4D-51C1-4505-B900-BEBB0F18687F}" srcOrd="1" destOrd="0" presId="urn:microsoft.com/office/officeart/2005/8/layout/list1"/>
    <dgm:cxn modelId="{DE1854E2-A6D9-4D61-A007-9205807CC9C1}" type="presParOf" srcId="{4C7CBD92-01C4-41E4-B4B2-4F51CB5E7075}" destId="{49BC779D-CF3B-4CCB-B923-2E3E79D7DCEA}" srcOrd="9" destOrd="0" presId="urn:microsoft.com/office/officeart/2005/8/layout/list1"/>
    <dgm:cxn modelId="{22B1F1AB-5340-42E3-9269-FF8CB55EB6B6}" type="presParOf" srcId="{4C7CBD92-01C4-41E4-B4B2-4F51CB5E7075}" destId="{CE16522D-E90D-46DC-AE77-CD40A70162B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8008B83-C808-4F63-B7A8-CC8644CCF060}"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028EDDB5-85E3-4DAB-9258-7C070D7E4A01}">
      <dgm:prSet phldrT="[Text]" custT="1"/>
      <dgm:spPr/>
      <dgm:t>
        <a:bodyPr/>
        <a:lstStyle/>
        <a:p>
          <a:r>
            <a:rPr lang="en-US" sz="7200" dirty="0" err="1"/>
            <a:t>fin.min</a:t>
          </a:r>
          <a:endParaRPr lang="en-US" sz="7200" dirty="0"/>
        </a:p>
      </dgm:t>
    </dgm:pt>
    <dgm:pt modelId="{4D0EBE9B-666A-4043-A258-CB3D4485978E}" type="parTrans" cxnId="{70508E7F-9E9E-4654-9FBE-4BC4B121F998}">
      <dgm:prSet/>
      <dgm:spPr/>
      <dgm:t>
        <a:bodyPr/>
        <a:lstStyle/>
        <a:p>
          <a:endParaRPr lang="en-US"/>
        </a:p>
      </dgm:t>
    </dgm:pt>
    <dgm:pt modelId="{F6818BD9-D71A-4896-9051-06BF78CBD205}" type="sibTrans" cxnId="{70508E7F-9E9E-4654-9FBE-4BC4B121F998}">
      <dgm:prSet/>
      <dgm:spPr/>
      <dgm:t>
        <a:bodyPr/>
        <a:lstStyle/>
        <a:p>
          <a:endParaRPr lang="en-US"/>
        </a:p>
      </dgm:t>
    </dgm:pt>
    <dgm:pt modelId="{E073F97D-ADC6-4CAB-9057-6B3249843D98}">
      <dgm:prSet phldrT="[Text]" custT="1"/>
      <dgm:spPr/>
      <dgm:t>
        <a:bodyPr/>
        <a:lstStyle/>
        <a:p>
          <a:r>
            <a:rPr lang="en-US" sz="2800" dirty="0"/>
            <a:t>Economic Affairs</a:t>
          </a:r>
        </a:p>
      </dgm:t>
    </dgm:pt>
    <dgm:pt modelId="{39A30CCF-2C5F-4E05-B19B-0BF0C8F6257A}" type="parTrans" cxnId="{6694063B-6E83-4F94-B7CE-AF4D22C91848}">
      <dgm:prSet/>
      <dgm:spPr/>
      <dgm:t>
        <a:bodyPr/>
        <a:lstStyle/>
        <a:p>
          <a:endParaRPr lang="en-US"/>
        </a:p>
      </dgm:t>
    </dgm:pt>
    <dgm:pt modelId="{6FD3017B-1181-4607-A016-0EB9623B86C3}" type="sibTrans" cxnId="{6694063B-6E83-4F94-B7CE-AF4D22C91848}">
      <dgm:prSet/>
      <dgm:spPr/>
      <dgm:t>
        <a:bodyPr/>
        <a:lstStyle/>
        <a:p>
          <a:endParaRPr lang="en-US"/>
        </a:p>
      </dgm:t>
    </dgm:pt>
    <dgm:pt modelId="{16AAFB84-92F7-415E-B412-3E17BCC193C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2800" dirty="0"/>
            <a:t>Expenditure</a:t>
          </a:r>
        </a:p>
      </dgm:t>
    </dgm:pt>
    <dgm:pt modelId="{2E500724-DB8B-44A4-848B-13AC7AD24225}" type="parTrans" cxnId="{5FBE3C66-C476-402B-BDE1-EF4C3B7C8908}">
      <dgm:prSet/>
      <dgm:spPr/>
      <dgm:t>
        <a:bodyPr/>
        <a:lstStyle/>
        <a:p>
          <a:endParaRPr lang="en-US"/>
        </a:p>
      </dgm:t>
    </dgm:pt>
    <dgm:pt modelId="{30CA40AF-6635-4AFA-A145-D749C25AAB0E}" type="sibTrans" cxnId="{5FBE3C66-C476-402B-BDE1-EF4C3B7C8908}">
      <dgm:prSet/>
      <dgm:spPr/>
      <dgm:t>
        <a:bodyPr/>
        <a:lstStyle/>
        <a:p>
          <a:endParaRPr lang="en-US"/>
        </a:p>
      </dgm:t>
    </dgm:pt>
    <dgm:pt modelId="{F6C299F1-D622-4028-8F9C-3F29DDFCECAC}">
      <dgm:prSet phldrT="[Text]" custT="1"/>
      <dgm:spPr/>
      <dgm:t>
        <a:bodyPr/>
        <a:lstStyle/>
        <a:p>
          <a:r>
            <a:rPr lang="en-US" sz="2800" dirty="0"/>
            <a:t>Revenue</a:t>
          </a:r>
        </a:p>
      </dgm:t>
    </dgm:pt>
    <dgm:pt modelId="{B7B9E249-8E59-4EEB-9F1F-B975F2804BB0}" type="parTrans" cxnId="{3FB01C2A-7A92-462C-A970-2F97D4C77B3B}">
      <dgm:prSet/>
      <dgm:spPr/>
      <dgm:t>
        <a:bodyPr/>
        <a:lstStyle/>
        <a:p>
          <a:endParaRPr lang="en-US"/>
        </a:p>
      </dgm:t>
    </dgm:pt>
    <dgm:pt modelId="{C13DF563-1F5D-4DE9-93B7-5C85483968A1}" type="sibTrans" cxnId="{3FB01C2A-7A92-462C-A970-2F97D4C77B3B}">
      <dgm:prSet/>
      <dgm:spPr/>
      <dgm:t>
        <a:bodyPr/>
        <a:lstStyle/>
        <a:p>
          <a:endParaRPr lang="en-US"/>
        </a:p>
      </dgm:t>
    </dgm:pt>
    <dgm:pt modelId="{D0D5B93E-970C-42D6-91FB-48BE3D199C09}">
      <dgm:prSet phldrT="[Text]" custT="1"/>
      <dgm:spPr/>
      <dgm:t>
        <a:bodyPr/>
        <a:lstStyle/>
        <a:p>
          <a:r>
            <a:rPr lang="en-US" sz="2800" dirty="0"/>
            <a:t>Financial services</a:t>
          </a:r>
        </a:p>
      </dgm:t>
    </dgm:pt>
    <dgm:pt modelId="{BEB7ABB3-D7D4-48CD-83AB-84C66B3B860F}" type="parTrans" cxnId="{07D2B0FB-CA96-4D56-9DD8-797E62BD7C28}">
      <dgm:prSet/>
      <dgm:spPr/>
      <dgm:t>
        <a:bodyPr/>
        <a:lstStyle/>
        <a:p>
          <a:endParaRPr lang="en-US"/>
        </a:p>
      </dgm:t>
    </dgm:pt>
    <dgm:pt modelId="{A310E4A4-D62E-43F0-9D8E-7C1541A110B6}" type="sibTrans" cxnId="{07D2B0FB-CA96-4D56-9DD8-797E62BD7C28}">
      <dgm:prSet/>
      <dgm:spPr/>
      <dgm:t>
        <a:bodyPr/>
        <a:lstStyle/>
        <a:p>
          <a:endParaRPr lang="en-US"/>
        </a:p>
      </dgm:t>
    </dgm:pt>
    <dgm:pt modelId="{2B2A9315-951A-4671-8E49-F7D02EC171C1}">
      <dgm:prSet phldrT="[Text]" custT="1"/>
      <dgm:spPr/>
      <dgm:t>
        <a:bodyPr/>
        <a:lstStyle/>
        <a:p>
          <a:r>
            <a:rPr lang="en-US" sz="2800" strike="sngStrike" dirty="0"/>
            <a:t>Disinvestment </a:t>
          </a:r>
          <a:r>
            <a:rPr lang="en-US" sz="2800" strike="noStrike" dirty="0"/>
            <a:t>Investment &amp;</a:t>
          </a:r>
          <a:r>
            <a:rPr lang="en-US" sz="2800" strike="sngStrike" dirty="0"/>
            <a:t> </a:t>
          </a:r>
          <a:r>
            <a:rPr lang="en-US" sz="2800" dirty="0"/>
            <a:t>Public Asset  Management </a:t>
          </a:r>
        </a:p>
      </dgm:t>
    </dgm:pt>
    <dgm:pt modelId="{5E00BFA2-409E-4D78-8B75-2F78AAA1724B}" type="parTrans" cxnId="{53773A31-EF0D-4A53-8AEE-44C6B489AE8A}">
      <dgm:prSet/>
      <dgm:spPr/>
      <dgm:t>
        <a:bodyPr/>
        <a:lstStyle/>
        <a:p>
          <a:endParaRPr lang="en-US"/>
        </a:p>
      </dgm:t>
    </dgm:pt>
    <dgm:pt modelId="{8A18C914-6C40-492A-8531-DCA094C927F8}" type="sibTrans" cxnId="{53773A31-EF0D-4A53-8AEE-44C6B489AE8A}">
      <dgm:prSet/>
      <dgm:spPr/>
      <dgm:t>
        <a:bodyPr/>
        <a:lstStyle/>
        <a:p>
          <a:endParaRPr lang="en-US"/>
        </a:p>
      </dgm:t>
    </dgm:pt>
    <dgm:pt modelId="{27659265-5938-48CC-9CB0-D3F1897A251F}" type="pres">
      <dgm:prSet presAssocID="{58008B83-C808-4F63-B7A8-CC8644CCF060}" presName="Name0" presStyleCnt="0">
        <dgm:presLayoutVars>
          <dgm:chPref val="1"/>
          <dgm:dir/>
          <dgm:animOne val="branch"/>
          <dgm:animLvl val="lvl"/>
          <dgm:resizeHandles val="exact"/>
        </dgm:presLayoutVars>
      </dgm:prSet>
      <dgm:spPr/>
    </dgm:pt>
    <dgm:pt modelId="{44966DF3-192E-48A4-8C76-BF39F1E9C3FD}" type="pres">
      <dgm:prSet presAssocID="{028EDDB5-85E3-4DAB-9258-7C070D7E4A01}" presName="root1" presStyleCnt="0"/>
      <dgm:spPr/>
    </dgm:pt>
    <dgm:pt modelId="{AA7FF810-541C-4274-8A9E-20E97E3A4D96}" type="pres">
      <dgm:prSet presAssocID="{028EDDB5-85E3-4DAB-9258-7C070D7E4A01}" presName="LevelOneTextNode" presStyleLbl="node0" presStyleIdx="0" presStyleCnt="1" custScaleX="128808">
        <dgm:presLayoutVars>
          <dgm:chPref val="3"/>
        </dgm:presLayoutVars>
      </dgm:prSet>
      <dgm:spPr/>
    </dgm:pt>
    <dgm:pt modelId="{9E5960FA-6E90-40CE-8F4D-D56D19A3A07D}" type="pres">
      <dgm:prSet presAssocID="{028EDDB5-85E3-4DAB-9258-7C070D7E4A01}" presName="level2hierChild" presStyleCnt="0"/>
      <dgm:spPr/>
    </dgm:pt>
    <dgm:pt modelId="{34029BC2-BA7E-4869-AE3F-935AE4E67073}" type="pres">
      <dgm:prSet presAssocID="{39A30CCF-2C5F-4E05-B19B-0BF0C8F6257A}" presName="conn2-1" presStyleLbl="parChTrans1D2" presStyleIdx="0" presStyleCnt="5"/>
      <dgm:spPr/>
    </dgm:pt>
    <dgm:pt modelId="{586A834E-57BD-43C6-8C9D-89B1DD835BFC}" type="pres">
      <dgm:prSet presAssocID="{39A30CCF-2C5F-4E05-B19B-0BF0C8F6257A}" presName="connTx" presStyleLbl="parChTrans1D2" presStyleIdx="0" presStyleCnt="5"/>
      <dgm:spPr/>
    </dgm:pt>
    <dgm:pt modelId="{C9E1F4FA-100B-4D37-BB7C-E01AE52AEAB5}" type="pres">
      <dgm:prSet presAssocID="{E073F97D-ADC6-4CAB-9057-6B3249843D98}" presName="root2" presStyleCnt="0"/>
      <dgm:spPr/>
    </dgm:pt>
    <dgm:pt modelId="{19D618CA-5A78-460E-BA04-885A0F6E96B0}" type="pres">
      <dgm:prSet presAssocID="{E073F97D-ADC6-4CAB-9057-6B3249843D98}" presName="LevelTwoTextNode" presStyleLbl="node2" presStyleIdx="0" presStyleCnt="5" custScaleX="128808">
        <dgm:presLayoutVars>
          <dgm:chPref val="3"/>
        </dgm:presLayoutVars>
      </dgm:prSet>
      <dgm:spPr/>
    </dgm:pt>
    <dgm:pt modelId="{FFD9E219-0B26-4BB8-A68F-C1B772A38421}" type="pres">
      <dgm:prSet presAssocID="{E073F97D-ADC6-4CAB-9057-6B3249843D98}" presName="level3hierChild" presStyleCnt="0"/>
      <dgm:spPr/>
    </dgm:pt>
    <dgm:pt modelId="{9F2471FF-CDDD-4DA4-9CF5-4FBFDAC5BF28}" type="pres">
      <dgm:prSet presAssocID="{2E500724-DB8B-44A4-848B-13AC7AD24225}" presName="conn2-1" presStyleLbl="parChTrans1D2" presStyleIdx="1" presStyleCnt="5"/>
      <dgm:spPr/>
    </dgm:pt>
    <dgm:pt modelId="{A93325CF-D103-43E2-B4BC-23949AD65542}" type="pres">
      <dgm:prSet presAssocID="{2E500724-DB8B-44A4-848B-13AC7AD24225}" presName="connTx" presStyleLbl="parChTrans1D2" presStyleIdx="1" presStyleCnt="5"/>
      <dgm:spPr/>
    </dgm:pt>
    <dgm:pt modelId="{DA6883C5-10E2-433C-8F9A-D9931E9EB3F0}" type="pres">
      <dgm:prSet presAssocID="{16AAFB84-92F7-415E-B412-3E17BCC193C8}" presName="root2" presStyleCnt="0"/>
      <dgm:spPr/>
    </dgm:pt>
    <dgm:pt modelId="{0C86C9D1-9E8B-4457-BD48-96E8714B0211}" type="pres">
      <dgm:prSet presAssocID="{16AAFB84-92F7-415E-B412-3E17BCC193C8}" presName="LevelTwoTextNode" presStyleLbl="node2" presStyleIdx="1" presStyleCnt="5" custScaleX="128808">
        <dgm:presLayoutVars>
          <dgm:chPref val="3"/>
        </dgm:presLayoutVars>
      </dgm:prSet>
      <dgm:spPr/>
    </dgm:pt>
    <dgm:pt modelId="{0D10FF27-C766-413B-ACA9-4E36F7B80F91}" type="pres">
      <dgm:prSet presAssocID="{16AAFB84-92F7-415E-B412-3E17BCC193C8}" presName="level3hierChild" presStyleCnt="0"/>
      <dgm:spPr/>
    </dgm:pt>
    <dgm:pt modelId="{D3C3027F-2EC0-4561-8737-43E1744F9611}" type="pres">
      <dgm:prSet presAssocID="{B7B9E249-8E59-4EEB-9F1F-B975F2804BB0}" presName="conn2-1" presStyleLbl="parChTrans1D2" presStyleIdx="2" presStyleCnt="5"/>
      <dgm:spPr/>
    </dgm:pt>
    <dgm:pt modelId="{BB286E52-1960-454B-AE5C-093F3FD1013D}" type="pres">
      <dgm:prSet presAssocID="{B7B9E249-8E59-4EEB-9F1F-B975F2804BB0}" presName="connTx" presStyleLbl="parChTrans1D2" presStyleIdx="2" presStyleCnt="5"/>
      <dgm:spPr/>
    </dgm:pt>
    <dgm:pt modelId="{EA2066FA-5840-4077-B48C-D02FC0A620DB}" type="pres">
      <dgm:prSet presAssocID="{F6C299F1-D622-4028-8F9C-3F29DDFCECAC}" presName="root2" presStyleCnt="0"/>
      <dgm:spPr/>
    </dgm:pt>
    <dgm:pt modelId="{7B74A726-25E2-432B-BBDF-1C6313CF547B}" type="pres">
      <dgm:prSet presAssocID="{F6C299F1-D622-4028-8F9C-3F29DDFCECAC}" presName="LevelTwoTextNode" presStyleLbl="node2" presStyleIdx="2" presStyleCnt="5" custScaleX="128808">
        <dgm:presLayoutVars>
          <dgm:chPref val="3"/>
        </dgm:presLayoutVars>
      </dgm:prSet>
      <dgm:spPr/>
    </dgm:pt>
    <dgm:pt modelId="{AF8127C0-D16B-469B-88C5-E0E8B80425D5}" type="pres">
      <dgm:prSet presAssocID="{F6C299F1-D622-4028-8F9C-3F29DDFCECAC}" presName="level3hierChild" presStyleCnt="0"/>
      <dgm:spPr/>
    </dgm:pt>
    <dgm:pt modelId="{C938F408-6713-4674-A790-B6D16D033998}" type="pres">
      <dgm:prSet presAssocID="{BEB7ABB3-D7D4-48CD-83AB-84C66B3B860F}" presName="conn2-1" presStyleLbl="parChTrans1D2" presStyleIdx="3" presStyleCnt="5"/>
      <dgm:spPr/>
    </dgm:pt>
    <dgm:pt modelId="{9D528AE2-F5BC-47BF-96FB-9B83D54F4AF0}" type="pres">
      <dgm:prSet presAssocID="{BEB7ABB3-D7D4-48CD-83AB-84C66B3B860F}" presName="connTx" presStyleLbl="parChTrans1D2" presStyleIdx="3" presStyleCnt="5"/>
      <dgm:spPr/>
    </dgm:pt>
    <dgm:pt modelId="{4A282D79-235D-4D57-AC13-168695C0971A}" type="pres">
      <dgm:prSet presAssocID="{D0D5B93E-970C-42D6-91FB-48BE3D199C09}" presName="root2" presStyleCnt="0"/>
      <dgm:spPr/>
    </dgm:pt>
    <dgm:pt modelId="{FC7ED224-3E4F-4ADA-AE8E-8C1FB35E6678}" type="pres">
      <dgm:prSet presAssocID="{D0D5B93E-970C-42D6-91FB-48BE3D199C09}" presName="LevelTwoTextNode" presStyleLbl="node2" presStyleIdx="3" presStyleCnt="5" custScaleX="128808">
        <dgm:presLayoutVars>
          <dgm:chPref val="3"/>
        </dgm:presLayoutVars>
      </dgm:prSet>
      <dgm:spPr/>
    </dgm:pt>
    <dgm:pt modelId="{3707D5D6-0E18-4D98-A683-089917176408}" type="pres">
      <dgm:prSet presAssocID="{D0D5B93E-970C-42D6-91FB-48BE3D199C09}" presName="level3hierChild" presStyleCnt="0"/>
      <dgm:spPr/>
    </dgm:pt>
    <dgm:pt modelId="{FC14EA74-525E-4675-93B9-A730491B9FB4}" type="pres">
      <dgm:prSet presAssocID="{5E00BFA2-409E-4D78-8B75-2F78AAA1724B}" presName="conn2-1" presStyleLbl="parChTrans1D2" presStyleIdx="4" presStyleCnt="5"/>
      <dgm:spPr/>
    </dgm:pt>
    <dgm:pt modelId="{40E81EC5-087B-4822-A70D-6B98E91DDF85}" type="pres">
      <dgm:prSet presAssocID="{5E00BFA2-409E-4D78-8B75-2F78AAA1724B}" presName="connTx" presStyleLbl="parChTrans1D2" presStyleIdx="4" presStyleCnt="5"/>
      <dgm:spPr/>
    </dgm:pt>
    <dgm:pt modelId="{6C450466-8546-4F2F-A3F9-7D92910F008F}" type="pres">
      <dgm:prSet presAssocID="{2B2A9315-951A-4671-8E49-F7D02EC171C1}" presName="root2" presStyleCnt="0"/>
      <dgm:spPr/>
    </dgm:pt>
    <dgm:pt modelId="{7010CF0E-91DE-452D-A2F3-8E8CC75D75ED}" type="pres">
      <dgm:prSet presAssocID="{2B2A9315-951A-4671-8E49-F7D02EC171C1}" presName="LevelTwoTextNode" presStyleLbl="node2" presStyleIdx="4" presStyleCnt="5" custScaleX="128808">
        <dgm:presLayoutVars>
          <dgm:chPref val="3"/>
        </dgm:presLayoutVars>
      </dgm:prSet>
      <dgm:spPr/>
    </dgm:pt>
    <dgm:pt modelId="{F4C7FFB6-7B0E-4DAF-8876-8EEFA0284CE8}" type="pres">
      <dgm:prSet presAssocID="{2B2A9315-951A-4671-8E49-F7D02EC171C1}" presName="level3hierChild" presStyleCnt="0"/>
      <dgm:spPr/>
    </dgm:pt>
  </dgm:ptLst>
  <dgm:cxnLst>
    <dgm:cxn modelId="{6694063B-6E83-4F94-B7CE-AF4D22C91848}" srcId="{028EDDB5-85E3-4DAB-9258-7C070D7E4A01}" destId="{E073F97D-ADC6-4CAB-9057-6B3249843D98}" srcOrd="0" destOrd="0" parTransId="{39A30CCF-2C5F-4E05-B19B-0BF0C8F6257A}" sibTransId="{6FD3017B-1181-4607-A016-0EB9623B86C3}"/>
    <dgm:cxn modelId="{188EF978-52E6-481D-BF76-AD22E5B436D7}" type="presOf" srcId="{5E00BFA2-409E-4D78-8B75-2F78AAA1724B}" destId="{40E81EC5-087B-4822-A70D-6B98E91DDF85}" srcOrd="1" destOrd="0" presId="urn:microsoft.com/office/officeart/2008/layout/HorizontalMultiLevelHierarchy"/>
    <dgm:cxn modelId="{97E86F37-93E0-4D4E-8A65-862B7ADBF480}" type="presOf" srcId="{F6C299F1-D622-4028-8F9C-3F29DDFCECAC}" destId="{7B74A726-25E2-432B-BBDF-1C6313CF547B}" srcOrd="0" destOrd="0" presId="urn:microsoft.com/office/officeart/2008/layout/HorizontalMultiLevelHierarchy"/>
    <dgm:cxn modelId="{7E3D8E76-3A3E-4B7C-98D4-E8FC5F8A8C2A}" type="presOf" srcId="{028EDDB5-85E3-4DAB-9258-7C070D7E4A01}" destId="{AA7FF810-541C-4274-8A9E-20E97E3A4D96}" srcOrd="0" destOrd="0" presId="urn:microsoft.com/office/officeart/2008/layout/HorizontalMultiLevelHierarchy"/>
    <dgm:cxn modelId="{64BF19A1-0606-4EF6-ABA6-AC0384498A92}" type="presOf" srcId="{2E500724-DB8B-44A4-848B-13AC7AD24225}" destId="{9F2471FF-CDDD-4DA4-9CF5-4FBFDAC5BF28}" srcOrd="0" destOrd="0" presId="urn:microsoft.com/office/officeart/2008/layout/HorizontalMultiLevelHierarchy"/>
    <dgm:cxn modelId="{8A07C91E-17D3-43C5-B240-4DE64BA2B363}" type="presOf" srcId="{D0D5B93E-970C-42D6-91FB-48BE3D199C09}" destId="{FC7ED224-3E4F-4ADA-AE8E-8C1FB35E6678}" srcOrd="0" destOrd="0" presId="urn:microsoft.com/office/officeart/2008/layout/HorizontalMultiLevelHierarchy"/>
    <dgm:cxn modelId="{84745BF4-7A0F-4A8E-BC4C-D5BDA9066A5C}" type="presOf" srcId="{5E00BFA2-409E-4D78-8B75-2F78AAA1724B}" destId="{FC14EA74-525E-4675-93B9-A730491B9FB4}" srcOrd="0" destOrd="0" presId="urn:microsoft.com/office/officeart/2008/layout/HorizontalMultiLevelHierarchy"/>
    <dgm:cxn modelId="{E4BFC99F-0443-4DBD-813C-3DB04ED16EF1}" type="presOf" srcId="{2E500724-DB8B-44A4-848B-13AC7AD24225}" destId="{A93325CF-D103-43E2-B4BC-23949AD65542}" srcOrd="1" destOrd="0" presId="urn:microsoft.com/office/officeart/2008/layout/HorizontalMultiLevelHierarchy"/>
    <dgm:cxn modelId="{5FBE3C66-C476-402B-BDE1-EF4C3B7C8908}" srcId="{028EDDB5-85E3-4DAB-9258-7C070D7E4A01}" destId="{16AAFB84-92F7-415E-B412-3E17BCC193C8}" srcOrd="1" destOrd="0" parTransId="{2E500724-DB8B-44A4-848B-13AC7AD24225}" sibTransId="{30CA40AF-6635-4AFA-A145-D749C25AAB0E}"/>
    <dgm:cxn modelId="{433A41CE-4657-4646-B2A0-3C904364B8F9}" type="presOf" srcId="{39A30CCF-2C5F-4E05-B19B-0BF0C8F6257A}" destId="{34029BC2-BA7E-4869-AE3F-935AE4E67073}" srcOrd="0" destOrd="0" presId="urn:microsoft.com/office/officeart/2008/layout/HorizontalMultiLevelHierarchy"/>
    <dgm:cxn modelId="{3FB01C2A-7A92-462C-A970-2F97D4C77B3B}" srcId="{028EDDB5-85E3-4DAB-9258-7C070D7E4A01}" destId="{F6C299F1-D622-4028-8F9C-3F29DDFCECAC}" srcOrd="2" destOrd="0" parTransId="{B7B9E249-8E59-4EEB-9F1F-B975F2804BB0}" sibTransId="{C13DF563-1F5D-4DE9-93B7-5C85483968A1}"/>
    <dgm:cxn modelId="{53773A31-EF0D-4A53-8AEE-44C6B489AE8A}" srcId="{028EDDB5-85E3-4DAB-9258-7C070D7E4A01}" destId="{2B2A9315-951A-4671-8E49-F7D02EC171C1}" srcOrd="4" destOrd="0" parTransId="{5E00BFA2-409E-4D78-8B75-2F78AAA1724B}" sibTransId="{8A18C914-6C40-492A-8531-DCA094C927F8}"/>
    <dgm:cxn modelId="{DDF3166C-5A38-4946-8EF3-E35C9D423CD6}" type="presOf" srcId="{58008B83-C808-4F63-B7A8-CC8644CCF060}" destId="{27659265-5938-48CC-9CB0-D3F1897A251F}" srcOrd="0" destOrd="0" presId="urn:microsoft.com/office/officeart/2008/layout/HorizontalMultiLevelHierarchy"/>
    <dgm:cxn modelId="{6717FF07-90B8-404C-A82C-AAB9B6BC5E24}" type="presOf" srcId="{2B2A9315-951A-4671-8E49-F7D02EC171C1}" destId="{7010CF0E-91DE-452D-A2F3-8E8CC75D75ED}" srcOrd="0" destOrd="0" presId="urn:microsoft.com/office/officeart/2008/layout/HorizontalMultiLevelHierarchy"/>
    <dgm:cxn modelId="{70508E7F-9E9E-4654-9FBE-4BC4B121F998}" srcId="{58008B83-C808-4F63-B7A8-CC8644CCF060}" destId="{028EDDB5-85E3-4DAB-9258-7C070D7E4A01}" srcOrd="0" destOrd="0" parTransId="{4D0EBE9B-666A-4043-A258-CB3D4485978E}" sibTransId="{F6818BD9-D71A-4896-9051-06BF78CBD205}"/>
    <dgm:cxn modelId="{76AC0048-CF35-4C67-BECD-44C27E6FA1B2}" type="presOf" srcId="{BEB7ABB3-D7D4-48CD-83AB-84C66B3B860F}" destId="{C938F408-6713-4674-A790-B6D16D033998}" srcOrd="0" destOrd="0" presId="urn:microsoft.com/office/officeart/2008/layout/HorizontalMultiLevelHierarchy"/>
    <dgm:cxn modelId="{07D2B0FB-CA96-4D56-9DD8-797E62BD7C28}" srcId="{028EDDB5-85E3-4DAB-9258-7C070D7E4A01}" destId="{D0D5B93E-970C-42D6-91FB-48BE3D199C09}" srcOrd="3" destOrd="0" parTransId="{BEB7ABB3-D7D4-48CD-83AB-84C66B3B860F}" sibTransId="{A310E4A4-D62E-43F0-9D8E-7C1541A110B6}"/>
    <dgm:cxn modelId="{8E16B9C6-F39F-4609-8BC5-42A4EAB82035}" type="presOf" srcId="{E073F97D-ADC6-4CAB-9057-6B3249843D98}" destId="{19D618CA-5A78-460E-BA04-885A0F6E96B0}" srcOrd="0" destOrd="0" presId="urn:microsoft.com/office/officeart/2008/layout/HorizontalMultiLevelHierarchy"/>
    <dgm:cxn modelId="{26813C42-679F-4A2B-ABAE-10530258F00A}" type="presOf" srcId="{16AAFB84-92F7-415E-B412-3E17BCC193C8}" destId="{0C86C9D1-9E8B-4457-BD48-96E8714B0211}" srcOrd="0" destOrd="0" presId="urn:microsoft.com/office/officeart/2008/layout/HorizontalMultiLevelHierarchy"/>
    <dgm:cxn modelId="{DCCB16E9-06FD-4D87-A3BB-B7291A5074E2}" type="presOf" srcId="{39A30CCF-2C5F-4E05-B19B-0BF0C8F6257A}" destId="{586A834E-57BD-43C6-8C9D-89B1DD835BFC}" srcOrd="1" destOrd="0" presId="urn:microsoft.com/office/officeart/2008/layout/HorizontalMultiLevelHierarchy"/>
    <dgm:cxn modelId="{A43CAE91-1520-4814-ABDE-13107B079E45}" type="presOf" srcId="{B7B9E249-8E59-4EEB-9F1F-B975F2804BB0}" destId="{BB286E52-1960-454B-AE5C-093F3FD1013D}" srcOrd="1" destOrd="0" presId="urn:microsoft.com/office/officeart/2008/layout/HorizontalMultiLevelHierarchy"/>
    <dgm:cxn modelId="{6934F5FF-852A-410B-9BA0-2741455D62C2}" type="presOf" srcId="{BEB7ABB3-D7D4-48CD-83AB-84C66B3B860F}" destId="{9D528AE2-F5BC-47BF-96FB-9B83D54F4AF0}" srcOrd="1" destOrd="0" presId="urn:microsoft.com/office/officeart/2008/layout/HorizontalMultiLevelHierarchy"/>
    <dgm:cxn modelId="{4470DEA0-BE22-4BA7-90AA-915321BBF313}" type="presOf" srcId="{B7B9E249-8E59-4EEB-9F1F-B975F2804BB0}" destId="{D3C3027F-2EC0-4561-8737-43E1744F9611}" srcOrd="0" destOrd="0" presId="urn:microsoft.com/office/officeart/2008/layout/HorizontalMultiLevelHierarchy"/>
    <dgm:cxn modelId="{DB2D6C8B-3BEE-4868-9B15-EBF4AAF6DB74}" type="presParOf" srcId="{27659265-5938-48CC-9CB0-D3F1897A251F}" destId="{44966DF3-192E-48A4-8C76-BF39F1E9C3FD}" srcOrd="0" destOrd="0" presId="urn:microsoft.com/office/officeart/2008/layout/HorizontalMultiLevelHierarchy"/>
    <dgm:cxn modelId="{9D0AEE47-A49E-4D61-9DB2-554BED5AD183}" type="presParOf" srcId="{44966DF3-192E-48A4-8C76-BF39F1E9C3FD}" destId="{AA7FF810-541C-4274-8A9E-20E97E3A4D96}" srcOrd="0" destOrd="0" presId="urn:microsoft.com/office/officeart/2008/layout/HorizontalMultiLevelHierarchy"/>
    <dgm:cxn modelId="{4B49DAC2-2C6E-47D8-89BE-BFBFE0FEB2AC}" type="presParOf" srcId="{44966DF3-192E-48A4-8C76-BF39F1E9C3FD}" destId="{9E5960FA-6E90-40CE-8F4D-D56D19A3A07D}" srcOrd="1" destOrd="0" presId="urn:microsoft.com/office/officeart/2008/layout/HorizontalMultiLevelHierarchy"/>
    <dgm:cxn modelId="{7A5365A9-B858-4C0A-A7CE-3AA5F1970874}" type="presParOf" srcId="{9E5960FA-6E90-40CE-8F4D-D56D19A3A07D}" destId="{34029BC2-BA7E-4869-AE3F-935AE4E67073}" srcOrd="0" destOrd="0" presId="urn:microsoft.com/office/officeart/2008/layout/HorizontalMultiLevelHierarchy"/>
    <dgm:cxn modelId="{40683541-E9AD-40A6-9618-1F749B792D62}" type="presParOf" srcId="{34029BC2-BA7E-4869-AE3F-935AE4E67073}" destId="{586A834E-57BD-43C6-8C9D-89B1DD835BFC}" srcOrd="0" destOrd="0" presId="urn:microsoft.com/office/officeart/2008/layout/HorizontalMultiLevelHierarchy"/>
    <dgm:cxn modelId="{2B47CBCB-29CF-4FA1-B64A-E1ED14465314}" type="presParOf" srcId="{9E5960FA-6E90-40CE-8F4D-D56D19A3A07D}" destId="{C9E1F4FA-100B-4D37-BB7C-E01AE52AEAB5}" srcOrd="1" destOrd="0" presId="urn:microsoft.com/office/officeart/2008/layout/HorizontalMultiLevelHierarchy"/>
    <dgm:cxn modelId="{72D53F61-051E-43BF-9FB1-92EF93DB610A}" type="presParOf" srcId="{C9E1F4FA-100B-4D37-BB7C-E01AE52AEAB5}" destId="{19D618CA-5A78-460E-BA04-885A0F6E96B0}" srcOrd="0" destOrd="0" presId="urn:microsoft.com/office/officeart/2008/layout/HorizontalMultiLevelHierarchy"/>
    <dgm:cxn modelId="{AF9C4F8E-6DB1-4F11-BCD2-D6492AC5A147}" type="presParOf" srcId="{C9E1F4FA-100B-4D37-BB7C-E01AE52AEAB5}" destId="{FFD9E219-0B26-4BB8-A68F-C1B772A38421}" srcOrd="1" destOrd="0" presId="urn:microsoft.com/office/officeart/2008/layout/HorizontalMultiLevelHierarchy"/>
    <dgm:cxn modelId="{32BFE22F-DB72-441B-8F7D-B02F8300ED8C}" type="presParOf" srcId="{9E5960FA-6E90-40CE-8F4D-D56D19A3A07D}" destId="{9F2471FF-CDDD-4DA4-9CF5-4FBFDAC5BF28}" srcOrd="2" destOrd="0" presId="urn:microsoft.com/office/officeart/2008/layout/HorizontalMultiLevelHierarchy"/>
    <dgm:cxn modelId="{FDB7FF9C-F4EF-4B94-9831-B94DD83E2BE7}" type="presParOf" srcId="{9F2471FF-CDDD-4DA4-9CF5-4FBFDAC5BF28}" destId="{A93325CF-D103-43E2-B4BC-23949AD65542}" srcOrd="0" destOrd="0" presId="urn:microsoft.com/office/officeart/2008/layout/HorizontalMultiLevelHierarchy"/>
    <dgm:cxn modelId="{658EE672-B9C5-4EDE-A5FA-92E433EA6BAF}" type="presParOf" srcId="{9E5960FA-6E90-40CE-8F4D-D56D19A3A07D}" destId="{DA6883C5-10E2-433C-8F9A-D9931E9EB3F0}" srcOrd="3" destOrd="0" presId="urn:microsoft.com/office/officeart/2008/layout/HorizontalMultiLevelHierarchy"/>
    <dgm:cxn modelId="{3ECC35C4-710F-4C4F-A539-EFF895636EB9}" type="presParOf" srcId="{DA6883C5-10E2-433C-8F9A-D9931E9EB3F0}" destId="{0C86C9D1-9E8B-4457-BD48-96E8714B0211}" srcOrd="0" destOrd="0" presId="urn:microsoft.com/office/officeart/2008/layout/HorizontalMultiLevelHierarchy"/>
    <dgm:cxn modelId="{6CB24BC7-661F-485D-92B0-1ABD7E6584D3}" type="presParOf" srcId="{DA6883C5-10E2-433C-8F9A-D9931E9EB3F0}" destId="{0D10FF27-C766-413B-ACA9-4E36F7B80F91}" srcOrd="1" destOrd="0" presId="urn:microsoft.com/office/officeart/2008/layout/HorizontalMultiLevelHierarchy"/>
    <dgm:cxn modelId="{232D3340-CFE9-4099-A3E6-C432D9F571D8}" type="presParOf" srcId="{9E5960FA-6E90-40CE-8F4D-D56D19A3A07D}" destId="{D3C3027F-2EC0-4561-8737-43E1744F9611}" srcOrd="4" destOrd="0" presId="urn:microsoft.com/office/officeart/2008/layout/HorizontalMultiLevelHierarchy"/>
    <dgm:cxn modelId="{E1F71AF6-86E0-43B6-8A41-166B8252040A}" type="presParOf" srcId="{D3C3027F-2EC0-4561-8737-43E1744F9611}" destId="{BB286E52-1960-454B-AE5C-093F3FD1013D}" srcOrd="0" destOrd="0" presId="urn:microsoft.com/office/officeart/2008/layout/HorizontalMultiLevelHierarchy"/>
    <dgm:cxn modelId="{BCEA5A3E-682D-4F7C-ADE1-C0BDB26529AE}" type="presParOf" srcId="{9E5960FA-6E90-40CE-8F4D-D56D19A3A07D}" destId="{EA2066FA-5840-4077-B48C-D02FC0A620DB}" srcOrd="5" destOrd="0" presId="urn:microsoft.com/office/officeart/2008/layout/HorizontalMultiLevelHierarchy"/>
    <dgm:cxn modelId="{9B4A42A7-05A5-42BB-B238-1AE37C4D7BBC}" type="presParOf" srcId="{EA2066FA-5840-4077-B48C-D02FC0A620DB}" destId="{7B74A726-25E2-432B-BBDF-1C6313CF547B}" srcOrd="0" destOrd="0" presId="urn:microsoft.com/office/officeart/2008/layout/HorizontalMultiLevelHierarchy"/>
    <dgm:cxn modelId="{D4693AC3-4ED5-4B1F-AB10-048DFFA31DF7}" type="presParOf" srcId="{EA2066FA-5840-4077-B48C-D02FC0A620DB}" destId="{AF8127C0-D16B-469B-88C5-E0E8B80425D5}" srcOrd="1" destOrd="0" presId="urn:microsoft.com/office/officeart/2008/layout/HorizontalMultiLevelHierarchy"/>
    <dgm:cxn modelId="{C4F00E21-E7B4-4F09-9A8F-01528A349BEA}" type="presParOf" srcId="{9E5960FA-6E90-40CE-8F4D-D56D19A3A07D}" destId="{C938F408-6713-4674-A790-B6D16D033998}" srcOrd="6" destOrd="0" presId="urn:microsoft.com/office/officeart/2008/layout/HorizontalMultiLevelHierarchy"/>
    <dgm:cxn modelId="{2BCA43BC-F3CA-43AE-B8EE-556EBF163061}" type="presParOf" srcId="{C938F408-6713-4674-A790-B6D16D033998}" destId="{9D528AE2-F5BC-47BF-96FB-9B83D54F4AF0}" srcOrd="0" destOrd="0" presId="urn:microsoft.com/office/officeart/2008/layout/HorizontalMultiLevelHierarchy"/>
    <dgm:cxn modelId="{B0FBEFC8-ECAD-4A7A-9DD2-D5A2F3CB808B}" type="presParOf" srcId="{9E5960FA-6E90-40CE-8F4D-D56D19A3A07D}" destId="{4A282D79-235D-4D57-AC13-168695C0971A}" srcOrd="7" destOrd="0" presId="urn:microsoft.com/office/officeart/2008/layout/HorizontalMultiLevelHierarchy"/>
    <dgm:cxn modelId="{102D0AA0-297F-47E2-B701-243E336172D2}" type="presParOf" srcId="{4A282D79-235D-4D57-AC13-168695C0971A}" destId="{FC7ED224-3E4F-4ADA-AE8E-8C1FB35E6678}" srcOrd="0" destOrd="0" presId="urn:microsoft.com/office/officeart/2008/layout/HorizontalMultiLevelHierarchy"/>
    <dgm:cxn modelId="{AB7FB3E2-6194-4DA1-BA0C-D4CAEA501C73}" type="presParOf" srcId="{4A282D79-235D-4D57-AC13-168695C0971A}" destId="{3707D5D6-0E18-4D98-A683-089917176408}" srcOrd="1" destOrd="0" presId="urn:microsoft.com/office/officeart/2008/layout/HorizontalMultiLevelHierarchy"/>
    <dgm:cxn modelId="{3E640FB2-CB17-4016-B6A7-732F49BC84E8}" type="presParOf" srcId="{9E5960FA-6E90-40CE-8F4D-D56D19A3A07D}" destId="{FC14EA74-525E-4675-93B9-A730491B9FB4}" srcOrd="8" destOrd="0" presId="urn:microsoft.com/office/officeart/2008/layout/HorizontalMultiLevelHierarchy"/>
    <dgm:cxn modelId="{C6F5C47E-CF48-4169-AC28-067BF95398F4}" type="presParOf" srcId="{FC14EA74-525E-4675-93B9-A730491B9FB4}" destId="{40E81EC5-087B-4822-A70D-6B98E91DDF85}" srcOrd="0" destOrd="0" presId="urn:microsoft.com/office/officeart/2008/layout/HorizontalMultiLevelHierarchy"/>
    <dgm:cxn modelId="{8045FEF1-0502-460B-8705-11F3D73A50CA}" type="presParOf" srcId="{9E5960FA-6E90-40CE-8F4D-D56D19A3A07D}" destId="{6C450466-8546-4F2F-A3F9-7D92910F008F}" srcOrd="9" destOrd="0" presId="urn:microsoft.com/office/officeart/2008/layout/HorizontalMultiLevelHierarchy"/>
    <dgm:cxn modelId="{8F9C1DBA-6061-4325-B039-BA3945C4D344}" type="presParOf" srcId="{6C450466-8546-4F2F-A3F9-7D92910F008F}" destId="{7010CF0E-91DE-452D-A2F3-8E8CC75D75ED}" srcOrd="0" destOrd="0" presId="urn:microsoft.com/office/officeart/2008/layout/HorizontalMultiLevelHierarchy"/>
    <dgm:cxn modelId="{A391A2A6-8424-4CC2-B6F9-09AD884B859D}" type="presParOf" srcId="{6C450466-8546-4F2F-A3F9-7D92910F008F}" destId="{F4C7FFB6-7B0E-4DAF-8876-8EEFA0284CE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92448A-30B4-4B33-9834-A60313CBB2A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A84B09B-5E4D-40EE-B518-6CF722CCADB8}">
      <dgm:prSet phldrT="[Text]"/>
      <dgm:spPr/>
      <dgm:t>
        <a:bodyPr/>
        <a:lstStyle/>
        <a:p>
          <a:r>
            <a:rPr lang="en-US" dirty="0"/>
            <a:t>Consolidated Fund-266</a:t>
          </a:r>
        </a:p>
      </dgm:t>
    </dgm:pt>
    <dgm:pt modelId="{468EBE7E-38A0-421D-944D-4A0A4936CDBC}" type="parTrans" cxnId="{F16B4A12-F290-441E-9CD8-6385E53B09AB}">
      <dgm:prSet/>
      <dgm:spPr/>
      <dgm:t>
        <a:bodyPr/>
        <a:lstStyle/>
        <a:p>
          <a:endParaRPr lang="en-US"/>
        </a:p>
      </dgm:t>
    </dgm:pt>
    <dgm:pt modelId="{60F64F54-8EA6-4CF2-A1BD-03B2403C0AA3}" type="sibTrans" cxnId="{F16B4A12-F290-441E-9CD8-6385E53B09AB}">
      <dgm:prSet/>
      <dgm:spPr/>
      <dgm:t>
        <a:bodyPr/>
        <a:lstStyle/>
        <a:p>
          <a:endParaRPr lang="en-US"/>
        </a:p>
      </dgm:t>
    </dgm:pt>
    <dgm:pt modelId="{722F1D7A-E41E-4E4C-9C63-6DE2F9503F2A}">
      <dgm:prSet phldrT="[Text]"/>
      <dgm:spPr/>
      <dgm:t>
        <a:bodyPr/>
        <a:lstStyle/>
        <a:p>
          <a:r>
            <a:rPr lang="en-US" dirty="0"/>
            <a:t>Contingency Fund-267</a:t>
          </a:r>
        </a:p>
      </dgm:t>
    </dgm:pt>
    <dgm:pt modelId="{CF150663-46A4-4BA9-AC9C-A923D182258B}" type="parTrans" cxnId="{67C121BC-A707-4984-B795-0B82A371A8D9}">
      <dgm:prSet/>
      <dgm:spPr/>
      <dgm:t>
        <a:bodyPr/>
        <a:lstStyle/>
        <a:p>
          <a:endParaRPr lang="en-US"/>
        </a:p>
      </dgm:t>
    </dgm:pt>
    <dgm:pt modelId="{5BB4FE32-E53C-4753-A8F4-512A5C70283F}" type="sibTrans" cxnId="{67C121BC-A707-4984-B795-0B82A371A8D9}">
      <dgm:prSet/>
      <dgm:spPr/>
      <dgm:t>
        <a:bodyPr/>
        <a:lstStyle/>
        <a:p>
          <a:endParaRPr lang="en-US"/>
        </a:p>
      </dgm:t>
    </dgm:pt>
    <dgm:pt modelId="{7FEB63EC-119A-4426-B11B-9313C7930BA5}">
      <dgm:prSet phldrT="[Text]"/>
      <dgm:spPr/>
      <dgm:t>
        <a:bodyPr/>
        <a:lstStyle/>
        <a:p>
          <a:r>
            <a:rPr lang="en-US" dirty="0"/>
            <a:t>Public Account-266</a:t>
          </a:r>
        </a:p>
      </dgm:t>
    </dgm:pt>
    <dgm:pt modelId="{D501E89E-E8E9-482F-B0DA-CB1B0E765C38}" type="parTrans" cxnId="{8B915976-9B61-460C-8A5D-CE9C501D056A}">
      <dgm:prSet/>
      <dgm:spPr/>
      <dgm:t>
        <a:bodyPr/>
        <a:lstStyle/>
        <a:p>
          <a:endParaRPr lang="en-US"/>
        </a:p>
      </dgm:t>
    </dgm:pt>
    <dgm:pt modelId="{C5FAD312-DB19-476F-B1F0-8CFF951C479F}" type="sibTrans" cxnId="{8B915976-9B61-460C-8A5D-CE9C501D056A}">
      <dgm:prSet/>
      <dgm:spPr/>
      <dgm:t>
        <a:bodyPr/>
        <a:lstStyle/>
        <a:p>
          <a:endParaRPr lang="en-US"/>
        </a:p>
      </dgm:t>
    </dgm:pt>
    <dgm:pt modelId="{55922004-A165-4081-B72A-C1C3CE66FF95}" type="pres">
      <dgm:prSet presAssocID="{C692448A-30B4-4B33-9834-A60313CBB2A1}" presName="Name0" presStyleCnt="0">
        <dgm:presLayoutVars>
          <dgm:dir/>
          <dgm:animLvl val="lvl"/>
          <dgm:resizeHandles val="exact"/>
        </dgm:presLayoutVars>
      </dgm:prSet>
      <dgm:spPr/>
    </dgm:pt>
    <dgm:pt modelId="{AC6219AD-61B6-461E-BC35-9A4ED2EF6496}" type="pres">
      <dgm:prSet presAssocID="{5A84B09B-5E4D-40EE-B518-6CF722CCADB8}" presName="composite" presStyleCnt="0"/>
      <dgm:spPr/>
    </dgm:pt>
    <dgm:pt modelId="{E1A9417E-418F-45FA-9039-DC349A5E3BAC}" type="pres">
      <dgm:prSet presAssocID="{5A84B09B-5E4D-40EE-B518-6CF722CCADB8}" presName="parTx" presStyleLbl="alignNode1" presStyleIdx="0" presStyleCnt="3">
        <dgm:presLayoutVars>
          <dgm:chMax val="0"/>
          <dgm:chPref val="0"/>
          <dgm:bulletEnabled val="1"/>
        </dgm:presLayoutVars>
      </dgm:prSet>
      <dgm:spPr/>
    </dgm:pt>
    <dgm:pt modelId="{CF83D47A-9A9D-4C81-A13E-291534BBB2DF}" type="pres">
      <dgm:prSet presAssocID="{5A84B09B-5E4D-40EE-B518-6CF722CCADB8}" presName="desTx" presStyleLbl="alignAccFollowNode1" presStyleIdx="0" presStyleCnt="3">
        <dgm:presLayoutVars>
          <dgm:bulletEnabled val="1"/>
        </dgm:presLayoutVars>
      </dgm:prSet>
      <dgm:spPr/>
    </dgm:pt>
    <dgm:pt modelId="{F1FA8837-A0AB-4614-BF10-992C242F32D1}" type="pres">
      <dgm:prSet presAssocID="{60F64F54-8EA6-4CF2-A1BD-03B2403C0AA3}" presName="space" presStyleCnt="0"/>
      <dgm:spPr/>
    </dgm:pt>
    <dgm:pt modelId="{1A84EB4A-5534-4BFC-B86D-D7C3E28AC28B}" type="pres">
      <dgm:prSet presAssocID="{7FEB63EC-119A-4426-B11B-9313C7930BA5}" presName="composite" presStyleCnt="0"/>
      <dgm:spPr/>
    </dgm:pt>
    <dgm:pt modelId="{B0D0C9E2-71EB-4A75-B450-189B7D85F76B}" type="pres">
      <dgm:prSet presAssocID="{7FEB63EC-119A-4426-B11B-9313C7930BA5}" presName="parTx" presStyleLbl="alignNode1" presStyleIdx="1" presStyleCnt="3">
        <dgm:presLayoutVars>
          <dgm:chMax val="0"/>
          <dgm:chPref val="0"/>
          <dgm:bulletEnabled val="1"/>
        </dgm:presLayoutVars>
      </dgm:prSet>
      <dgm:spPr/>
    </dgm:pt>
    <dgm:pt modelId="{24258621-87D4-4466-BF7C-1BEC0C22BF38}" type="pres">
      <dgm:prSet presAssocID="{7FEB63EC-119A-4426-B11B-9313C7930BA5}" presName="desTx" presStyleLbl="alignAccFollowNode1" presStyleIdx="1" presStyleCnt="3">
        <dgm:presLayoutVars>
          <dgm:bulletEnabled val="1"/>
        </dgm:presLayoutVars>
      </dgm:prSet>
      <dgm:spPr/>
    </dgm:pt>
    <dgm:pt modelId="{F1151555-338E-4CC6-BB62-FF1B91B2B5F9}" type="pres">
      <dgm:prSet presAssocID="{C5FAD312-DB19-476F-B1F0-8CFF951C479F}" presName="space" presStyleCnt="0"/>
      <dgm:spPr/>
    </dgm:pt>
    <dgm:pt modelId="{AE7E8FF0-9F0C-4017-8419-F691CE45EF04}" type="pres">
      <dgm:prSet presAssocID="{722F1D7A-E41E-4E4C-9C63-6DE2F9503F2A}" presName="composite" presStyleCnt="0"/>
      <dgm:spPr/>
    </dgm:pt>
    <dgm:pt modelId="{B5D3363D-6278-4849-88FB-EE75AAB1608A}" type="pres">
      <dgm:prSet presAssocID="{722F1D7A-E41E-4E4C-9C63-6DE2F9503F2A}" presName="parTx" presStyleLbl="alignNode1" presStyleIdx="2" presStyleCnt="3">
        <dgm:presLayoutVars>
          <dgm:chMax val="0"/>
          <dgm:chPref val="0"/>
          <dgm:bulletEnabled val="1"/>
        </dgm:presLayoutVars>
      </dgm:prSet>
      <dgm:spPr/>
    </dgm:pt>
    <dgm:pt modelId="{271CE927-1AE4-4FE7-9D73-4D6AEA897319}" type="pres">
      <dgm:prSet presAssocID="{722F1D7A-E41E-4E4C-9C63-6DE2F9503F2A}" presName="desTx" presStyleLbl="alignAccFollowNode1" presStyleIdx="2" presStyleCnt="3">
        <dgm:presLayoutVars>
          <dgm:bulletEnabled val="1"/>
        </dgm:presLayoutVars>
      </dgm:prSet>
      <dgm:spPr/>
    </dgm:pt>
  </dgm:ptLst>
  <dgm:cxnLst>
    <dgm:cxn modelId="{F16B4A12-F290-441E-9CD8-6385E53B09AB}" srcId="{C692448A-30B4-4B33-9834-A60313CBB2A1}" destId="{5A84B09B-5E4D-40EE-B518-6CF722CCADB8}" srcOrd="0" destOrd="0" parTransId="{468EBE7E-38A0-421D-944D-4A0A4936CDBC}" sibTransId="{60F64F54-8EA6-4CF2-A1BD-03B2403C0AA3}"/>
    <dgm:cxn modelId="{8B915976-9B61-460C-8A5D-CE9C501D056A}" srcId="{C692448A-30B4-4B33-9834-A60313CBB2A1}" destId="{7FEB63EC-119A-4426-B11B-9313C7930BA5}" srcOrd="1" destOrd="0" parTransId="{D501E89E-E8E9-482F-B0DA-CB1B0E765C38}" sibTransId="{C5FAD312-DB19-476F-B1F0-8CFF951C479F}"/>
    <dgm:cxn modelId="{737D8EC8-B921-4EFA-BD10-5243EDA2A43A}" type="presOf" srcId="{C692448A-30B4-4B33-9834-A60313CBB2A1}" destId="{55922004-A165-4081-B72A-C1C3CE66FF95}" srcOrd="0" destOrd="0" presId="urn:microsoft.com/office/officeart/2005/8/layout/hList1"/>
    <dgm:cxn modelId="{E2CA2EA2-F49F-4228-A78C-46BBDDD17B06}" type="presOf" srcId="{5A84B09B-5E4D-40EE-B518-6CF722CCADB8}" destId="{E1A9417E-418F-45FA-9039-DC349A5E3BAC}" srcOrd="0" destOrd="0" presId="urn:microsoft.com/office/officeart/2005/8/layout/hList1"/>
    <dgm:cxn modelId="{438C22F0-17CC-4CAF-8BB3-48A5E4CCDE26}" type="presOf" srcId="{722F1D7A-E41E-4E4C-9C63-6DE2F9503F2A}" destId="{B5D3363D-6278-4849-88FB-EE75AAB1608A}" srcOrd="0" destOrd="0" presId="urn:microsoft.com/office/officeart/2005/8/layout/hList1"/>
    <dgm:cxn modelId="{67C121BC-A707-4984-B795-0B82A371A8D9}" srcId="{C692448A-30B4-4B33-9834-A60313CBB2A1}" destId="{722F1D7A-E41E-4E4C-9C63-6DE2F9503F2A}" srcOrd="2" destOrd="0" parTransId="{CF150663-46A4-4BA9-AC9C-A923D182258B}" sibTransId="{5BB4FE32-E53C-4753-A8F4-512A5C70283F}"/>
    <dgm:cxn modelId="{0499D0DB-9087-46D9-9D8F-FAAD9C26F9BC}" type="presOf" srcId="{7FEB63EC-119A-4426-B11B-9313C7930BA5}" destId="{B0D0C9E2-71EB-4A75-B450-189B7D85F76B}" srcOrd="0" destOrd="0" presId="urn:microsoft.com/office/officeart/2005/8/layout/hList1"/>
    <dgm:cxn modelId="{7B3270D2-0A75-41D0-B9DC-DB6042CA4B07}" type="presParOf" srcId="{55922004-A165-4081-B72A-C1C3CE66FF95}" destId="{AC6219AD-61B6-461E-BC35-9A4ED2EF6496}" srcOrd="0" destOrd="0" presId="urn:microsoft.com/office/officeart/2005/8/layout/hList1"/>
    <dgm:cxn modelId="{7AEF267C-9A06-493D-8C44-FE43ABCE94B2}" type="presParOf" srcId="{AC6219AD-61B6-461E-BC35-9A4ED2EF6496}" destId="{E1A9417E-418F-45FA-9039-DC349A5E3BAC}" srcOrd="0" destOrd="0" presId="urn:microsoft.com/office/officeart/2005/8/layout/hList1"/>
    <dgm:cxn modelId="{BA7F37B6-8C90-48BA-B10A-D1F970D4D7D3}" type="presParOf" srcId="{AC6219AD-61B6-461E-BC35-9A4ED2EF6496}" destId="{CF83D47A-9A9D-4C81-A13E-291534BBB2DF}" srcOrd="1" destOrd="0" presId="urn:microsoft.com/office/officeart/2005/8/layout/hList1"/>
    <dgm:cxn modelId="{E163258C-2BD3-43C5-A0AC-B6AB84DA558B}" type="presParOf" srcId="{55922004-A165-4081-B72A-C1C3CE66FF95}" destId="{F1FA8837-A0AB-4614-BF10-992C242F32D1}" srcOrd="1" destOrd="0" presId="urn:microsoft.com/office/officeart/2005/8/layout/hList1"/>
    <dgm:cxn modelId="{EECFD35C-93C1-46BC-B547-C810DFCACDCF}" type="presParOf" srcId="{55922004-A165-4081-B72A-C1C3CE66FF95}" destId="{1A84EB4A-5534-4BFC-B86D-D7C3E28AC28B}" srcOrd="2" destOrd="0" presId="urn:microsoft.com/office/officeart/2005/8/layout/hList1"/>
    <dgm:cxn modelId="{6F9590F5-B455-4E3A-BBD5-3B1C911DDE0C}" type="presParOf" srcId="{1A84EB4A-5534-4BFC-B86D-D7C3E28AC28B}" destId="{B0D0C9E2-71EB-4A75-B450-189B7D85F76B}" srcOrd="0" destOrd="0" presId="urn:microsoft.com/office/officeart/2005/8/layout/hList1"/>
    <dgm:cxn modelId="{AC8DB7E3-6E37-441A-933B-2265DC0549EC}" type="presParOf" srcId="{1A84EB4A-5534-4BFC-B86D-D7C3E28AC28B}" destId="{24258621-87D4-4466-BF7C-1BEC0C22BF38}" srcOrd="1" destOrd="0" presId="urn:microsoft.com/office/officeart/2005/8/layout/hList1"/>
    <dgm:cxn modelId="{3D3E54E9-66F9-40DC-94B8-9FA09794732A}" type="presParOf" srcId="{55922004-A165-4081-B72A-C1C3CE66FF95}" destId="{F1151555-338E-4CC6-BB62-FF1B91B2B5F9}" srcOrd="3" destOrd="0" presId="urn:microsoft.com/office/officeart/2005/8/layout/hList1"/>
    <dgm:cxn modelId="{CBF79635-4F0F-4358-A5E1-CFF22A92E294}" type="presParOf" srcId="{55922004-A165-4081-B72A-C1C3CE66FF95}" destId="{AE7E8FF0-9F0C-4017-8419-F691CE45EF04}" srcOrd="4" destOrd="0" presId="urn:microsoft.com/office/officeart/2005/8/layout/hList1"/>
    <dgm:cxn modelId="{78A4AFF2-E4AE-48B5-A6F2-FD1EA2E17260}" type="presParOf" srcId="{AE7E8FF0-9F0C-4017-8419-F691CE45EF04}" destId="{B5D3363D-6278-4849-88FB-EE75AAB1608A}" srcOrd="0" destOrd="0" presId="urn:microsoft.com/office/officeart/2005/8/layout/hList1"/>
    <dgm:cxn modelId="{2A647406-4EE3-4CD5-A0A9-17FC056EE723}" type="presParOf" srcId="{AE7E8FF0-9F0C-4017-8419-F691CE45EF04}" destId="{271CE927-1AE4-4FE7-9D73-4D6AEA89731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FAB7389-AAEE-45A1-9D7A-5A1CB2687822}"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B21DE2B8-FAB8-4CF9-BC8E-93FF61159EEB}">
      <dgm:prSet phldrT="[Text]"/>
      <dgm:spPr/>
      <dgm:t>
        <a:bodyPr/>
        <a:lstStyle/>
        <a:p>
          <a:r>
            <a:rPr lang="en-US" dirty="0"/>
            <a:t>Demand of Grants</a:t>
          </a:r>
        </a:p>
      </dgm:t>
    </dgm:pt>
    <dgm:pt modelId="{FB17B47A-570C-4E90-8A71-1A949ED2DF73}" type="parTrans" cxnId="{11C9FA7E-35F4-4B1B-AD65-BFBF842562F4}">
      <dgm:prSet/>
      <dgm:spPr/>
      <dgm:t>
        <a:bodyPr/>
        <a:lstStyle/>
        <a:p>
          <a:endParaRPr lang="en-US"/>
        </a:p>
      </dgm:t>
    </dgm:pt>
    <dgm:pt modelId="{70F29913-CA1E-42E0-AC5C-A59FCCB3441D}" type="sibTrans" cxnId="{11C9FA7E-35F4-4B1B-AD65-BFBF842562F4}">
      <dgm:prSet/>
      <dgm:spPr/>
      <dgm:t>
        <a:bodyPr/>
        <a:lstStyle/>
        <a:p>
          <a:endParaRPr lang="en-US"/>
        </a:p>
      </dgm:t>
    </dgm:pt>
    <dgm:pt modelId="{94EF1674-B282-4C5A-B98D-00401CCC7120}">
      <dgm:prSet phldrT="[Text]"/>
      <dgm:spPr/>
      <dgm:t>
        <a:bodyPr/>
        <a:lstStyle/>
        <a:p>
          <a:r>
            <a:rPr lang="en-US" dirty="0"/>
            <a:t>Only with President recommendation: 113/3</a:t>
          </a:r>
        </a:p>
      </dgm:t>
    </dgm:pt>
    <dgm:pt modelId="{99C251CB-037A-4B93-9921-0C5F211DEFA7}" type="parTrans" cxnId="{F052AB87-59D9-4392-B809-D53BC49A12F8}">
      <dgm:prSet/>
      <dgm:spPr/>
      <dgm:t>
        <a:bodyPr/>
        <a:lstStyle/>
        <a:p>
          <a:endParaRPr lang="en-US"/>
        </a:p>
      </dgm:t>
    </dgm:pt>
    <dgm:pt modelId="{6968622D-2235-45BB-92BE-48C4D7820F8E}" type="sibTrans" cxnId="{F052AB87-59D9-4392-B809-D53BC49A12F8}">
      <dgm:prSet/>
      <dgm:spPr/>
      <dgm:t>
        <a:bodyPr/>
        <a:lstStyle/>
        <a:p>
          <a:endParaRPr lang="en-US"/>
        </a:p>
      </dgm:t>
    </dgm:pt>
    <dgm:pt modelId="{140A7829-7AB6-4DA6-AA2E-B9BB43CEAFFD}">
      <dgm:prSet phldrT="[Text]"/>
      <dgm:spPr/>
      <dgm:t>
        <a:bodyPr/>
        <a:lstStyle/>
        <a:p>
          <a:r>
            <a:rPr lang="en-US" dirty="0"/>
            <a:t>Charged Expenditure</a:t>
          </a:r>
        </a:p>
      </dgm:t>
    </dgm:pt>
    <dgm:pt modelId="{DBB69744-DBC8-4255-8203-66A3CF3BB36A}" type="parTrans" cxnId="{2526985A-9321-4D95-AC27-3E26F1327434}">
      <dgm:prSet/>
      <dgm:spPr/>
      <dgm:t>
        <a:bodyPr/>
        <a:lstStyle/>
        <a:p>
          <a:endParaRPr lang="en-US"/>
        </a:p>
      </dgm:t>
    </dgm:pt>
    <dgm:pt modelId="{CCF61647-ACF9-4329-8999-015D64325AB0}" type="sibTrans" cxnId="{2526985A-9321-4D95-AC27-3E26F1327434}">
      <dgm:prSet/>
      <dgm:spPr/>
      <dgm:t>
        <a:bodyPr/>
        <a:lstStyle/>
        <a:p>
          <a:endParaRPr lang="en-US"/>
        </a:p>
      </dgm:t>
    </dgm:pt>
    <dgm:pt modelId="{B6C886A2-89A3-49EF-879E-E9BA4D02850A}">
      <dgm:prSet phldrT="[Text]"/>
      <dgm:spPr/>
      <dgm:t>
        <a:bodyPr/>
        <a:lstStyle/>
        <a:p>
          <a:r>
            <a:rPr lang="en-US" dirty="0"/>
            <a:t>Voting nope (113/1)</a:t>
          </a:r>
        </a:p>
      </dgm:t>
    </dgm:pt>
    <dgm:pt modelId="{B562AF92-43F0-45B5-B780-29B8254E13A5}" type="parTrans" cxnId="{1F19A90A-A9BB-44AC-813B-D95FA1263799}">
      <dgm:prSet/>
      <dgm:spPr/>
      <dgm:t>
        <a:bodyPr/>
        <a:lstStyle/>
        <a:p>
          <a:endParaRPr lang="en-US"/>
        </a:p>
      </dgm:t>
    </dgm:pt>
    <dgm:pt modelId="{B3F54885-A4A8-4584-9CD5-11C994C85C20}" type="sibTrans" cxnId="{1F19A90A-A9BB-44AC-813B-D95FA1263799}">
      <dgm:prSet/>
      <dgm:spPr/>
      <dgm:t>
        <a:bodyPr/>
        <a:lstStyle/>
        <a:p>
          <a:endParaRPr lang="en-US"/>
        </a:p>
      </dgm:t>
    </dgm:pt>
    <dgm:pt modelId="{C96145BC-2C83-4B58-B1AC-2AC02168E874}">
      <dgm:prSet phldrT="[Text]"/>
      <dgm:spPr/>
      <dgm:t>
        <a:bodyPr/>
        <a:lstStyle/>
        <a:p>
          <a:r>
            <a:rPr lang="en-US" dirty="0"/>
            <a:t>Loksabha can approve, reject, reduce: 113/2</a:t>
          </a:r>
        </a:p>
      </dgm:t>
    </dgm:pt>
    <dgm:pt modelId="{3357F9B0-3D1C-4AB4-8DD5-B4D2503FDD4D}" type="parTrans" cxnId="{6CC7504C-5FFD-43CC-BD0B-341A86FEE133}">
      <dgm:prSet/>
      <dgm:spPr/>
      <dgm:t>
        <a:bodyPr/>
        <a:lstStyle/>
        <a:p>
          <a:endParaRPr lang="en-US"/>
        </a:p>
      </dgm:t>
    </dgm:pt>
    <dgm:pt modelId="{9912CC2B-CEDD-4C4B-8355-7DF2265E473F}" type="sibTrans" cxnId="{6CC7504C-5FFD-43CC-BD0B-341A86FEE133}">
      <dgm:prSet/>
      <dgm:spPr/>
      <dgm:t>
        <a:bodyPr/>
        <a:lstStyle/>
        <a:p>
          <a:endParaRPr lang="en-US"/>
        </a:p>
      </dgm:t>
    </dgm:pt>
    <dgm:pt modelId="{8189662E-1563-4318-8987-F2D5EB5B7711}">
      <dgm:prSet phldrT="[Text]"/>
      <dgm:spPr/>
      <dgm:t>
        <a:bodyPr/>
        <a:lstStyle/>
        <a:p>
          <a:r>
            <a:rPr lang="en-US" dirty="0"/>
            <a:t>Discussion yes, possible in both houses</a:t>
          </a:r>
        </a:p>
      </dgm:t>
    </dgm:pt>
    <dgm:pt modelId="{4AE9E30B-3120-4A15-8CFE-C40DD3F01B36}" type="parTrans" cxnId="{DB03EB50-7422-4B36-919D-047A0429AC02}">
      <dgm:prSet/>
      <dgm:spPr/>
      <dgm:t>
        <a:bodyPr/>
        <a:lstStyle/>
        <a:p>
          <a:endParaRPr lang="en-US"/>
        </a:p>
      </dgm:t>
    </dgm:pt>
    <dgm:pt modelId="{F20B06E9-112B-4738-891F-4B72E343FBB3}" type="sibTrans" cxnId="{DB03EB50-7422-4B36-919D-047A0429AC02}">
      <dgm:prSet/>
      <dgm:spPr/>
      <dgm:t>
        <a:bodyPr/>
        <a:lstStyle/>
        <a:p>
          <a:endParaRPr lang="en-US"/>
        </a:p>
      </dgm:t>
    </dgm:pt>
    <dgm:pt modelId="{5D8BC482-7214-4D54-B6D6-8E9B64702FAB}">
      <dgm:prSet phldrT="[Text]"/>
      <dgm:spPr/>
      <dgm:t>
        <a:bodyPr/>
        <a:lstStyle/>
        <a:p>
          <a:r>
            <a:rPr lang="en-US" dirty="0"/>
            <a:t>Separate for Ministries, States &amp;UT, UT </a:t>
          </a:r>
          <a:r>
            <a:rPr lang="en-US" dirty="0" err="1"/>
            <a:t>w.o.Legislature</a:t>
          </a:r>
          <a:r>
            <a:rPr lang="en-US" dirty="0"/>
            <a:t> </a:t>
          </a:r>
        </a:p>
      </dgm:t>
    </dgm:pt>
    <dgm:pt modelId="{239966A6-2F43-41FF-9CF9-F4E8620A63B6}" type="parTrans" cxnId="{73197508-A379-4FF0-A1E7-44D61DCC3279}">
      <dgm:prSet/>
      <dgm:spPr/>
      <dgm:t>
        <a:bodyPr/>
        <a:lstStyle/>
        <a:p>
          <a:endParaRPr lang="en-US"/>
        </a:p>
      </dgm:t>
    </dgm:pt>
    <dgm:pt modelId="{16C27955-6AB8-4792-8B72-702E62823C96}" type="sibTrans" cxnId="{73197508-A379-4FF0-A1E7-44D61DCC3279}">
      <dgm:prSet/>
      <dgm:spPr/>
      <dgm:t>
        <a:bodyPr/>
        <a:lstStyle/>
        <a:p>
          <a:endParaRPr lang="en-US"/>
        </a:p>
      </dgm:t>
    </dgm:pt>
    <dgm:pt modelId="{458EAF14-FEAD-4614-9E23-7A2C1B7BC3AC}" type="pres">
      <dgm:prSet presAssocID="{DFAB7389-AAEE-45A1-9D7A-5A1CB2687822}" presName="Name0" presStyleCnt="0">
        <dgm:presLayoutVars>
          <dgm:dir/>
          <dgm:animLvl val="lvl"/>
          <dgm:resizeHandles val="exact"/>
        </dgm:presLayoutVars>
      </dgm:prSet>
      <dgm:spPr/>
    </dgm:pt>
    <dgm:pt modelId="{BD2977AC-0307-4362-9243-F22E1612D1E4}" type="pres">
      <dgm:prSet presAssocID="{B21DE2B8-FAB8-4CF9-BC8E-93FF61159EEB}" presName="linNode" presStyleCnt="0"/>
      <dgm:spPr/>
    </dgm:pt>
    <dgm:pt modelId="{57EBF9BC-08B8-4C28-9DC5-D9BD69890619}" type="pres">
      <dgm:prSet presAssocID="{B21DE2B8-FAB8-4CF9-BC8E-93FF61159EEB}" presName="parTx" presStyleLbl="revTx" presStyleIdx="0" presStyleCnt="2">
        <dgm:presLayoutVars>
          <dgm:chMax val="1"/>
          <dgm:bulletEnabled val="1"/>
        </dgm:presLayoutVars>
      </dgm:prSet>
      <dgm:spPr/>
    </dgm:pt>
    <dgm:pt modelId="{8484CA5A-870F-47DC-A4EE-D02D49ED9CDD}" type="pres">
      <dgm:prSet presAssocID="{B21DE2B8-FAB8-4CF9-BC8E-93FF61159EEB}" presName="bracket" presStyleLbl="parChTrans1D1" presStyleIdx="0" presStyleCnt="2"/>
      <dgm:spPr/>
    </dgm:pt>
    <dgm:pt modelId="{E0B564EB-9103-4A09-94EC-F3D5E59A6166}" type="pres">
      <dgm:prSet presAssocID="{B21DE2B8-FAB8-4CF9-BC8E-93FF61159EEB}" presName="spH" presStyleCnt="0"/>
      <dgm:spPr/>
    </dgm:pt>
    <dgm:pt modelId="{EF495F31-756C-49CD-9AAE-1C41A68A88D3}" type="pres">
      <dgm:prSet presAssocID="{B21DE2B8-FAB8-4CF9-BC8E-93FF61159EEB}" presName="desTx" presStyleLbl="node1" presStyleIdx="0" presStyleCnt="2">
        <dgm:presLayoutVars>
          <dgm:bulletEnabled val="1"/>
        </dgm:presLayoutVars>
      </dgm:prSet>
      <dgm:spPr/>
    </dgm:pt>
    <dgm:pt modelId="{9A708C8D-2F14-4718-A916-48AB28B35E8E}" type="pres">
      <dgm:prSet presAssocID="{70F29913-CA1E-42E0-AC5C-A59FCCB3441D}" presName="spV" presStyleCnt="0"/>
      <dgm:spPr/>
    </dgm:pt>
    <dgm:pt modelId="{DC12A763-5537-4662-A953-44043E040D88}" type="pres">
      <dgm:prSet presAssocID="{140A7829-7AB6-4DA6-AA2E-B9BB43CEAFFD}" presName="linNode" presStyleCnt="0"/>
      <dgm:spPr/>
    </dgm:pt>
    <dgm:pt modelId="{205AEAFB-9FFC-4E39-BC61-AC8EA7D41F51}" type="pres">
      <dgm:prSet presAssocID="{140A7829-7AB6-4DA6-AA2E-B9BB43CEAFFD}" presName="parTx" presStyleLbl="revTx" presStyleIdx="1" presStyleCnt="2">
        <dgm:presLayoutVars>
          <dgm:chMax val="1"/>
          <dgm:bulletEnabled val="1"/>
        </dgm:presLayoutVars>
      </dgm:prSet>
      <dgm:spPr/>
    </dgm:pt>
    <dgm:pt modelId="{6B585321-8FC6-45D1-BA0C-098F940FFE9E}" type="pres">
      <dgm:prSet presAssocID="{140A7829-7AB6-4DA6-AA2E-B9BB43CEAFFD}" presName="bracket" presStyleLbl="parChTrans1D1" presStyleIdx="1" presStyleCnt="2"/>
      <dgm:spPr/>
    </dgm:pt>
    <dgm:pt modelId="{74408292-C8FB-4BE0-856D-0DDE6144241C}" type="pres">
      <dgm:prSet presAssocID="{140A7829-7AB6-4DA6-AA2E-B9BB43CEAFFD}" presName="spH" presStyleCnt="0"/>
      <dgm:spPr/>
    </dgm:pt>
    <dgm:pt modelId="{20CC6EAF-3C7D-41F4-9DC1-5A545B89D650}" type="pres">
      <dgm:prSet presAssocID="{140A7829-7AB6-4DA6-AA2E-B9BB43CEAFFD}" presName="desTx" presStyleLbl="node1" presStyleIdx="1" presStyleCnt="2">
        <dgm:presLayoutVars>
          <dgm:bulletEnabled val="1"/>
        </dgm:presLayoutVars>
      </dgm:prSet>
      <dgm:spPr/>
    </dgm:pt>
  </dgm:ptLst>
  <dgm:cxnLst>
    <dgm:cxn modelId="{64922042-C72F-49DB-A21B-29A3E691411A}" type="presOf" srcId="{5D8BC482-7214-4D54-B6D6-8E9B64702FAB}" destId="{EF495F31-756C-49CD-9AAE-1C41A68A88D3}" srcOrd="0" destOrd="0" presId="urn:diagrams.loki3.com/BracketList"/>
    <dgm:cxn modelId="{2702F3C1-EAC1-46FC-98FE-528F2F0DE769}" type="presOf" srcId="{B21DE2B8-FAB8-4CF9-BC8E-93FF61159EEB}" destId="{57EBF9BC-08B8-4C28-9DC5-D9BD69890619}" srcOrd="0" destOrd="0" presId="urn:diagrams.loki3.com/BracketList"/>
    <dgm:cxn modelId="{4F7458B2-633E-4D19-AF43-DE9D2CB1B8CC}" type="presOf" srcId="{C96145BC-2C83-4B58-B1AC-2AC02168E874}" destId="{EF495F31-756C-49CD-9AAE-1C41A68A88D3}" srcOrd="0" destOrd="2" presId="urn:diagrams.loki3.com/BracketList"/>
    <dgm:cxn modelId="{F052AB87-59D9-4392-B809-D53BC49A12F8}" srcId="{B21DE2B8-FAB8-4CF9-BC8E-93FF61159EEB}" destId="{94EF1674-B282-4C5A-B98D-00401CCC7120}" srcOrd="1" destOrd="0" parTransId="{99C251CB-037A-4B93-9921-0C5F211DEFA7}" sibTransId="{6968622D-2235-45BB-92BE-48C4D7820F8E}"/>
    <dgm:cxn modelId="{517AEB7B-B579-490D-BE31-84D57824F50C}" type="presOf" srcId="{140A7829-7AB6-4DA6-AA2E-B9BB43CEAFFD}" destId="{205AEAFB-9FFC-4E39-BC61-AC8EA7D41F51}" srcOrd="0" destOrd="0" presId="urn:diagrams.loki3.com/BracketList"/>
    <dgm:cxn modelId="{BB383FCC-B713-4279-B95B-27DF1664EA77}" type="presOf" srcId="{8189662E-1563-4318-8987-F2D5EB5B7711}" destId="{20CC6EAF-3C7D-41F4-9DC1-5A545B89D650}" srcOrd="0" destOrd="1" presId="urn:diagrams.loki3.com/BracketList"/>
    <dgm:cxn modelId="{E51A4674-1983-4F02-8C74-17EB9EC789EF}" type="presOf" srcId="{B6C886A2-89A3-49EF-879E-E9BA4D02850A}" destId="{20CC6EAF-3C7D-41F4-9DC1-5A545B89D650}" srcOrd="0" destOrd="0" presId="urn:diagrams.loki3.com/BracketList"/>
    <dgm:cxn modelId="{6CC7504C-5FFD-43CC-BD0B-341A86FEE133}" srcId="{B21DE2B8-FAB8-4CF9-BC8E-93FF61159EEB}" destId="{C96145BC-2C83-4B58-B1AC-2AC02168E874}" srcOrd="2" destOrd="0" parTransId="{3357F9B0-3D1C-4AB4-8DD5-B4D2503FDD4D}" sibTransId="{9912CC2B-CEDD-4C4B-8355-7DF2265E473F}"/>
    <dgm:cxn modelId="{DB03EB50-7422-4B36-919D-047A0429AC02}" srcId="{140A7829-7AB6-4DA6-AA2E-B9BB43CEAFFD}" destId="{8189662E-1563-4318-8987-F2D5EB5B7711}" srcOrd="1" destOrd="0" parTransId="{4AE9E30B-3120-4A15-8CFE-C40DD3F01B36}" sibTransId="{F20B06E9-112B-4738-891F-4B72E343FBB3}"/>
    <dgm:cxn modelId="{2526985A-9321-4D95-AC27-3E26F1327434}" srcId="{DFAB7389-AAEE-45A1-9D7A-5A1CB2687822}" destId="{140A7829-7AB6-4DA6-AA2E-B9BB43CEAFFD}" srcOrd="1" destOrd="0" parTransId="{DBB69744-DBC8-4255-8203-66A3CF3BB36A}" sibTransId="{CCF61647-ACF9-4329-8999-015D64325AB0}"/>
    <dgm:cxn modelId="{73197508-A379-4FF0-A1E7-44D61DCC3279}" srcId="{B21DE2B8-FAB8-4CF9-BC8E-93FF61159EEB}" destId="{5D8BC482-7214-4D54-B6D6-8E9B64702FAB}" srcOrd="0" destOrd="0" parTransId="{239966A6-2F43-41FF-9CF9-F4E8620A63B6}" sibTransId="{16C27955-6AB8-4792-8B72-702E62823C96}"/>
    <dgm:cxn modelId="{A7356A21-9C0C-43E8-A44B-0A76583E4E2D}" type="presOf" srcId="{DFAB7389-AAEE-45A1-9D7A-5A1CB2687822}" destId="{458EAF14-FEAD-4614-9E23-7A2C1B7BC3AC}" srcOrd="0" destOrd="0" presId="urn:diagrams.loki3.com/BracketList"/>
    <dgm:cxn modelId="{11C9FA7E-35F4-4B1B-AD65-BFBF842562F4}" srcId="{DFAB7389-AAEE-45A1-9D7A-5A1CB2687822}" destId="{B21DE2B8-FAB8-4CF9-BC8E-93FF61159EEB}" srcOrd="0" destOrd="0" parTransId="{FB17B47A-570C-4E90-8A71-1A949ED2DF73}" sibTransId="{70F29913-CA1E-42E0-AC5C-A59FCCB3441D}"/>
    <dgm:cxn modelId="{16ECBDA5-C9A7-4FB8-834F-368AC3C86F67}" type="presOf" srcId="{94EF1674-B282-4C5A-B98D-00401CCC7120}" destId="{EF495F31-756C-49CD-9AAE-1C41A68A88D3}" srcOrd="0" destOrd="1" presId="urn:diagrams.loki3.com/BracketList"/>
    <dgm:cxn modelId="{1F19A90A-A9BB-44AC-813B-D95FA1263799}" srcId="{140A7829-7AB6-4DA6-AA2E-B9BB43CEAFFD}" destId="{B6C886A2-89A3-49EF-879E-E9BA4D02850A}" srcOrd="0" destOrd="0" parTransId="{B562AF92-43F0-45B5-B780-29B8254E13A5}" sibTransId="{B3F54885-A4A8-4584-9CD5-11C994C85C20}"/>
    <dgm:cxn modelId="{41F4D62E-C824-474C-AD08-7B366B4BCEBF}" type="presParOf" srcId="{458EAF14-FEAD-4614-9E23-7A2C1B7BC3AC}" destId="{BD2977AC-0307-4362-9243-F22E1612D1E4}" srcOrd="0" destOrd="0" presId="urn:diagrams.loki3.com/BracketList"/>
    <dgm:cxn modelId="{FEF6E531-56DF-4DBA-9BD4-309C51A33546}" type="presParOf" srcId="{BD2977AC-0307-4362-9243-F22E1612D1E4}" destId="{57EBF9BC-08B8-4C28-9DC5-D9BD69890619}" srcOrd="0" destOrd="0" presId="urn:diagrams.loki3.com/BracketList"/>
    <dgm:cxn modelId="{28BE21C1-F1EA-4601-9FDE-94CEC03AF957}" type="presParOf" srcId="{BD2977AC-0307-4362-9243-F22E1612D1E4}" destId="{8484CA5A-870F-47DC-A4EE-D02D49ED9CDD}" srcOrd="1" destOrd="0" presId="urn:diagrams.loki3.com/BracketList"/>
    <dgm:cxn modelId="{2ADCE9B9-E185-473B-8293-23B7E3DDF68E}" type="presParOf" srcId="{BD2977AC-0307-4362-9243-F22E1612D1E4}" destId="{E0B564EB-9103-4A09-94EC-F3D5E59A6166}" srcOrd="2" destOrd="0" presId="urn:diagrams.loki3.com/BracketList"/>
    <dgm:cxn modelId="{2D88E00E-C164-4B6D-8720-4B8B13ED6718}" type="presParOf" srcId="{BD2977AC-0307-4362-9243-F22E1612D1E4}" destId="{EF495F31-756C-49CD-9AAE-1C41A68A88D3}" srcOrd="3" destOrd="0" presId="urn:diagrams.loki3.com/BracketList"/>
    <dgm:cxn modelId="{1C1A37AE-4586-48D7-9892-9A1F92BEB5C3}" type="presParOf" srcId="{458EAF14-FEAD-4614-9E23-7A2C1B7BC3AC}" destId="{9A708C8D-2F14-4718-A916-48AB28B35E8E}" srcOrd="1" destOrd="0" presId="urn:diagrams.loki3.com/BracketList"/>
    <dgm:cxn modelId="{6216A1DF-7C45-4364-ACF5-0F9173FF4D4A}" type="presParOf" srcId="{458EAF14-FEAD-4614-9E23-7A2C1B7BC3AC}" destId="{DC12A763-5537-4662-A953-44043E040D88}" srcOrd="2" destOrd="0" presId="urn:diagrams.loki3.com/BracketList"/>
    <dgm:cxn modelId="{648E8330-449A-44BF-8B5E-86B136646D77}" type="presParOf" srcId="{DC12A763-5537-4662-A953-44043E040D88}" destId="{205AEAFB-9FFC-4E39-BC61-AC8EA7D41F51}" srcOrd="0" destOrd="0" presId="urn:diagrams.loki3.com/BracketList"/>
    <dgm:cxn modelId="{4B37DE5C-3B95-460F-962F-D3DC706D805B}" type="presParOf" srcId="{DC12A763-5537-4662-A953-44043E040D88}" destId="{6B585321-8FC6-45D1-BA0C-098F940FFE9E}" srcOrd="1" destOrd="0" presId="urn:diagrams.loki3.com/BracketList"/>
    <dgm:cxn modelId="{897B4DB5-220F-4CCC-A759-0A2ADCF0E382}" type="presParOf" srcId="{DC12A763-5537-4662-A953-44043E040D88}" destId="{74408292-C8FB-4BE0-856D-0DDE6144241C}" srcOrd="2" destOrd="0" presId="urn:diagrams.loki3.com/BracketList"/>
    <dgm:cxn modelId="{524F50AD-2956-4A8B-9010-00CD8E5C67B4}" type="presParOf" srcId="{DC12A763-5537-4662-A953-44043E040D88}" destId="{20CC6EAF-3C7D-41F4-9DC1-5A545B89D650}"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35D84C6-3B70-4089-8BC3-2DA89640ABA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FD249EE-AED8-480C-A082-52C76DFEA988}">
      <dgm:prSet phldrT="[Text]"/>
      <dgm:spPr/>
      <dgm:t>
        <a:bodyPr/>
        <a:lstStyle/>
        <a:p>
          <a:r>
            <a:rPr lang="en-US" dirty="0"/>
            <a:t>Vote on Account</a:t>
          </a:r>
        </a:p>
      </dgm:t>
    </dgm:pt>
    <dgm:pt modelId="{4D9335D6-5739-4347-9A00-190D6DDBB9F4}" type="parTrans" cxnId="{0299CB54-E007-4CBD-A73E-17DFA6351E2E}">
      <dgm:prSet/>
      <dgm:spPr/>
      <dgm:t>
        <a:bodyPr/>
        <a:lstStyle/>
        <a:p>
          <a:endParaRPr lang="en-US"/>
        </a:p>
      </dgm:t>
    </dgm:pt>
    <dgm:pt modelId="{7CCA020B-FE37-483F-A398-ED067011DD7E}" type="sibTrans" cxnId="{0299CB54-E007-4CBD-A73E-17DFA6351E2E}">
      <dgm:prSet/>
      <dgm:spPr/>
      <dgm:t>
        <a:bodyPr/>
        <a:lstStyle/>
        <a:p>
          <a:endParaRPr lang="en-US"/>
        </a:p>
      </dgm:t>
    </dgm:pt>
    <dgm:pt modelId="{2EBA716D-5AF0-4B2A-927C-80DF84C745D4}">
      <dgm:prSet phldrT="[Text]"/>
      <dgm:spPr/>
      <dgm:t>
        <a:bodyPr/>
        <a:lstStyle/>
        <a:p>
          <a:r>
            <a:rPr lang="en-US" dirty="0"/>
            <a:t>Every year for cash problem between Feb to April when budget is passed</a:t>
          </a:r>
        </a:p>
      </dgm:t>
    </dgm:pt>
    <dgm:pt modelId="{3C50F665-1403-4DEA-92B5-C157E2F8EEBA}" type="parTrans" cxnId="{DDB7DBD8-BF9F-493D-B801-7D7D99EA0E9C}">
      <dgm:prSet/>
      <dgm:spPr/>
      <dgm:t>
        <a:bodyPr/>
        <a:lstStyle/>
        <a:p>
          <a:endParaRPr lang="en-US"/>
        </a:p>
      </dgm:t>
    </dgm:pt>
    <dgm:pt modelId="{D9B86B5A-966B-4958-BFEA-8E8EBC4A8F06}" type="sibTrans" cxnId="{DDB7DBD8-BF9F-493D-B801-7D7D99EA0E9C}">
      <dgm:prSet/>
      <dgm:spPr/>
      <dgm:t>
        <a:bodyPr/>
        <a:lstStyle/>
        <a:p>
          <a:endParaRPr lang="en-US"/>
        </a:p>
      </dgm:t>
    </dgm:pt>
    <dgm:pt modelId="{48165435-45A5-48D8-A348-A6E2A4E551AB}">
      <dgm:prSet phldrT="[Text]" phldr="1"/>
      <dgm:spPr/>
      <dgm:t>
        <a:bodyPr/>
        <a:lstStyle/>
        <a:p>
          <a:endParaRPr lang="en-US" dirty="0"/>
        </a:p>
      </dgm:t>
    </dgm:pt>
    <dgm:pt modelId="{279A9F04-0D24-4885-8935-1DDF92A764AE}" type="parTrans" cxnId="{C22CDF0C-327C-406B-81F1-B3379A4A21CC}">
      <dgm:prSet/>
      <dgm:spPr/>
      <dgm:t>
        <a:bodyPr/>
        <a:lstStyle/>
        <a:p>
          <a:endParaRPr lang="en-US"/>
        </a:p>
      </dgm:t>
    </dgm:pt>
    <dgm:pt modelId="{CB6E976C-BA6C-4F7C-B3CE-347FDD90AB77}" type="sibTrans" cxnId="{C22CDF0C-327C-406B-81F1-B3379A4A21CC}">
      <dgm:prSet/>
      <dgm:spPr/>
      <dgm:t>
        <a:bodyPr/>
        <a:lstStyle/>
        <a:p>
          <a:endParaRPr lang="en-US"/>
        </a:p>
      </dgm:t>
    </dgm:pt>
    <dgm:pt modelId="{65233B54-94BC-4E2D-A3E1-5803017E4FE5}">
      <dgm:prSet phldrT="[Text]"/>
      <dgm:spPr/>
      <dgm:t>
        <a:bodyPr/>
        <a:lstStyle/>
        <a:p>
          <a:r>
            <a:rPr lang="en-US" dirty="0"/>
            <a:t>Interim Budget </a:t>
          </a:r>
        </a:p>
      </dgm:t>
    </dgm:pt>
    <dgm:pt modelId="{E9BD2F2F-CF5C-4F0D-81FF-6E8E2CAA4B70}" type="parTrans" cxnId="{072AB51B-B7EE-427C-B71D-58921092D1B1}">
      <dgm:prSet/>
      <dgm:spPr/>
      <dgm:t>
        <a:bodyPr/>
        <a:lstStyle/>
        <a:p>
          <a:endParaRPr lang="en-US"/>
        </a:p>
      </dgm:t>
    </dgm:pt>
    <dgm:pt modelId="{5BAA0808-E80C-4D22-93F9-BF550407833C}" type="sibTrans" cxnId="{072AB51B-B7EE-427C-B71D-58921092D1B1}">
      <dgm:prSet/>
      <dgm:spPr/>
      <dgm:t>
        <a:bodyPr/>
        <a:lstStyle/>
        <a:p>
          <a:endParaRPr lang="en-US"/>
        </a:p>
      </dgm:t>
    </dgm:pt>
    <dgm:pt modelId="{A95FCC03-8D34-43DB-8C7D-6D24B1E581D2}">
      <dgm:prSet phldrT="[Text]"/>
      <dgm:spPr/>
      <dgm:t>
        <a:bodyPr/>
        <a:lstStyle/>
        <a:p>
          <a:r>
            <a:rPr lang="en-US" dirty="0"/>
            <a:t>Only Appropriation Expenditure permission </a:t>
          </a:r>
        </a:p>
      </dgm:t>
    </dgm:pt>
    <dgm:pt modelId="{D580BFAD-BC7F-4BF4-A2FE-602F72A13F4C}" type="parTrans" cxnId="{5A3D1AAF-EE37-4FAC-AE3C-70CA0CE83917}">
      <dgm:prSet/>
      <dgm:spPr/>
      <dgm:t>
        <a:bodyPr/>
        <a:lstStyle/>
        <a:p>
          <a:endParaRPr lang="en-US"/>
        </a:p>
      </dgm:t>
    </dgm:pt>
    <dgm:pt modelId="{35D6A22C-4158-4C96-AA5A-A2798C604879}" type="sibTrans" cxnId="{5A3D1AAF-EE37-4FAC-AE3C-70CA0CE83917}">
      <dgm:prSet/>
      <dgm:spPr/>
      <dgm:t>
        <a:bodyPr/>
        <a:lstStyle/>
        <a:p>
          <a:endParaRPr lang="en-US"/>
        </a:p>
      </dgm:t>
    </dgm:pt>
    <dgm:pt modelId="{A54BB8C6-4C36-45A7-A138-96EB9719F07A}">
      <dgm:prSet phldrT="[Text]"/>
      <dgm:spPr/>
      <dgm:t>
        <a:bodyPr/>
        <a:lstStyle/>
        <a:p>
          <a:r>
            <a:rPr lang="en-US" dirty="0"/>
            <a:t>Election /extreme situation when immoral for outgoing Government to make drastic changes.</a:t>
          </a:r>
        </a:p>
      </dgm:t>
    </dgm:pt>
    <dgm:pt modelId="{74EE748F-A4A7-42B7-B834-7E5A348FC9DE}" type="parTrans" cxnId="{4E691552-83D0-481F-8916-AA25BCCC3946}">
      <dgm:prSet/>
      <dgm:spPr/>
      <dgm:t>
        <a:bodyPr/>
        <a:lstStyle/>
        <a:p>
          <a:endParaRPr lang="en-US"/>
        </a:p>
      </dgm:t>
    </dgm:pt>
    <dgm:pt modelId="{4EEDA78C-73A0-45B2-977C-D9602FF75A65}" type="sibTrans" cxnId="{4E691552-83D0-481F-8916-AA25BCCC3946}">
      <dgm:prSet/>
      <dgm:spPr/>
      <dgm:t>
        <a:bodyPr/>
        <a:lstStyle/>
        <a:p>
          <a:endParaRPr lang="en-US"/>
        </a:p>
      </dgm:t>
    </dgm:pt>
    <dgm:pt modelId="{E63AA56A-7DB6-4D46-8079-5D16059C57AB}">
      <dgm:prSet phldrT="[Text]"/>
      <dgm:spPr/>
      <dgm:t>
        <a:bodyPr/>
        <a:lstStyle/>
        <a:p>
          <a:r>
            <a:rPr lang="en-US" dirty="0"/>
            <a:t>Valid: 2-4 months</a:t>
          </a:r>
        </a:p>
      </dgm:t>
    </dgm:pt>
    <dgm:pt modelId="{AA2C71BD-B431-4E88-A6B7-56DB4C414CCB}" type="parTrans" cxnId="{D35346F0-27FB-44AC-9ED9-94D2A2BB8CB1}">
      <dgm:prSet/>
      <dgm:spPr/>
      <dgm:t>
        <a:bodyPr/>
        <a:lstStyle/>
        <a:p>
          <a:endParaRPr lang="en-US"/>
        </a:p>
      </dgm:t>
    </dgm:pt>
    <dgm:pt modelId="{F23FABDA-1EAA-42C0-AA06-4A297C7CA3D3}" type="sibTrans" cxnId="{D35346F0-27FB-44AC-9ED9-94D2A2BB8CB1}">
      <dgm:prSet/>
      <dgm:spPr/>
      <dgm:t>
        <a:bodyPr/>
        <a:lstStyle/>
        <a:p>
          <a:endParaRPr lang="en-US"/>
        </a:p>
      </dgm:t>
    </dgm:pt>
    <dgm:pt modelId="{9429BDF7-07C1-4B16-8B62-97151EBEB30B}">
      <dgm:prSet phldrT="[Text]"/>
      <dgm:spPr/>
      <dgm:t>
        <a:bodyPr/>
        <a:lstStyle/>
        <a:p>
          <a:r>
            <a:rPr lang="en-US" dirty="0"/>
            <a:t>All 3 </a:t>
          </a:r>
          <a:r>
            <a:rPr lang="en-US" dirty="0" err="1"/>
            <a:t>docx</a:t>
          </a:r>
          <a:r>
            <a:rPr lang="en-US" dirty="0"/>
            <a:t> + vote on account</a:t>
          </a:r>
        </a:p>
      </dgm:t>
    </dgm:pt>
    <dgm:pt modelId="{3BAB6EEC-C217-40DF-9FCD-6B0CEE4FEA73}" type="parTrans" cxnId="{338E8CC3-11C1-408E-BC7C-03A46CDECA0E}">
      <dgm:prSet/>
      <dgm:spPr/>
      <dgm:t>
        <a:bodyPr/>
        <a:lstStyle/>
        <a:p>
          <a:endParaRPr lang="en-US"/>
        </a:p>
      </dgm:t>
    </dgm:pt>
    <dgm:pt modelId="{6AB02235-3112-4F0F-BA18-C813B97EC082}" type="sibTrans" cxnId="{338E8CC3-11C1-408E-BC7C-03A46CDECA0E}">
      <dgm:prSet/>
      <dgm:spPr/>
      <dgm:t>
        <a:bodyPr/>
        <a:lstStyle/>
        <a:p>
          <a:endParaRPr lang="en-US"/>
        </a:p>
      </dgm:t>
    </dgm:pt>
    <dgm:pt modelId="{017DE7E0-4400-4BE2-8970-D0649E7CB094}">
      <dgm:prSet phldrT="[Text]"/>
      <dgm:spPr/>
      <dgm:t>
        <a:bodyPr/>
        <a:lstStyle/>
        <a:p>
          <a:r>
            <a:rPr lang="en-US" dirty="0"/>
            <a:t>Valid-whole year, unless changed by new govt.</a:t>
          </a:r>
        </a:p>
      </dgm:t>
    </dgm:pt>
    <dgm:pt modelId="{C2613398-D979-4F2D-96AC-033729595498}" type="parTrans" cxnId="{2B77AA52-8286-4D42-A89F-9BC6C8BF5A84}">
      <dgm:prSet/>
      <dgm:spPr/>
      <dgm:t>
        <a:bodyPr/>
        <a:lstStyle/>
        <a:p>
          <a:endParaRPr lang="en-US"/>
        </a:p>
      </dgm:t>
    </dgm:pt>
    <dgm:pt modelId="{C885B288-D8A0-4AD3-B74C-D168BDA78CFF}" type="sibTrans" cxnId="{2B77AA52-8286-4D42-A89F-9BC6C8BF5A84}">
      <dgm:prSet/>
      <dgm:spPr/>
      <dgm:t>
        <a:bodyPr/>
        <a:lstStyle/>
        <a:p>
          <a:endParaRPr lang="en-US"/>
        </a:p>
      </dgm:t>
    </dgm:pt>
    <dgm:pt modelId="{9A4D7440-2629-4047-9156-98CF4602A5BB}" type="pres">
      <dgm:prSet presAssocID="{635D84C6-3B70-4089-8BC3-2DA89640ABA2}" presName="Name0" presStyleCnt="0">
        <dgm:presLayoutVars>
          <dgm:dir/>
          <dgm:animLvl val="lvl"/>
          <dgm:resizeHandles val="exact"/>
        </dgm:presLayoutVars>
      </dgm:prSet>
      <dgm:spPr/>
    </dgm:pt>
    <dgm:pt modelId="{40FCD12A-6181-4DE2-84EB-D53608BB2531}" type="pres">
      <dgm:prSet presAssocID="{AFD249EE-AED8-480C-A082-52C76DFEA988}" presName="composite" presStyleCnt="0"/>
      <dgm:spPr/>
    </dgm:pt>
    <dgm:pt modelId="{CA5FDFFF-BE1F-4CAE-9F65-3DD135A0FE1A}" type="pres">
      <dgm:prSet presAssocID="{AFD249EE-AED8-480C-A082-52C76DFEA988}" presName="parTx" presStyleLbl="alignNode1" presStyleIdx="0" presStyleCnt="2">
        <dgm:presLayoutVars>
          <dgm:chMax val="0"/>
          <dgm:chPref val="0"/>
          <dgm:bulletEnabled val="1"/>
        </dgm:presLayoutVars>
      </dgm:prSet>
      <dgm:spPr/>
    </dgm:pt>
    <dgm:pt modelId="{1796111D-F5A5-4036-B84F-8BA5C03AF456}" type="pres">
      <dgm:prSet presAssocID="{AFD249EE-AED8-480C-A082-52C76DFEA988}" presName="desTx" presStyleLbl="alignAccFollowNode1" presStyleIdx="0" presStyleCnt="2">
        <dgm:presLayoutVars>
          <dgm:bulletEnabled val="1"/>
        </dgm:presLayoutVars>
      </dgm:prSet>
      <dgm:spPr/>
    </dgm:pt>
    <dgm:pt modelId="{462FFB76-A228-48FF-9B2C-DBA86D42A82B}" type="pres">
      <dgm:prSet presAssocID="{7CCA020B-FE37-483F-A398-ED067011DD7E}" presName="space" presStyleCnt="0"/>
      <dgm:spPr/>
    </dgm:pt>
    <dgm:pt modelId="{CEA0B9B1-99FA-422F-A25B-EDFB95671004}" type="pres">
      <dgm:prSet presAssocID="{65233B54-94BC-4E2D-A3E1-5803017E4FE5}" presName="composite" presStyleCnt="0"/>
      <dgm:spPr/>
    </dgm:pt>
    <dgm:pt modelId="{B8237BDD-80A8-4C94-AB58-B960D557A681}" type="pres">
      <dgm:prSet presAssocID="{65233B54-94BC-4E2D-A3E1-5803017E4FE5}" presName="parTx" presStyleLbl="alignNode1" presStyleIdx="1" presStyleCnt="2">
        <dgm:presLayoutVars>
          <dgm:chMax val="0"/>
          <dgm:chPref val="0"/>
          <dgm:bulletEnabled val="1"/>
        </dgm:presLayoutVars>
      </dgm:prSet>
      <dgm:spPr/>
    </dgm:pt>
    <dgm:pt modelId="{542C58CA-9EF2-49CE-AE30-1B30D4D6D260}" type="pres">
      <dgm:prSet presAssocID="{65233B54-94BC-4E2D-A3E1-5803017E4FE5}" presName="desTx" presStyleLbl="alignAccFollowNode1" presStyleIdx="1" presStyleCnt="2">
        <dgm:presLayoutVars>
          <dgm:bulletEnabled val="1"/>
        </dgm:presLayoutVars>
      </dgm:prSet>
      <dgm:spPr/>
    </dgm:pt>
  </dgm:ptLst>
  <dgm:cxnLst>
    <dgm:cxn modelId="{1C631C65-8579-4D06-A67D-719B0D07BE3D}" type="presOf" srcId="{E63AA56A-7DB6-4D46-8079-5D16059C57AB}" destId="{1796111D-F5A5-4036-B84F-8BA5C03AF456}" srcOrd="0" destOrd="2" presId="urn:microsoft.com/office/officeart/2005/8/layout/hList1"/>
    <dgm:cxn modelId="{2B77AA52-8286-4D42-A89F-9BC6C8BF5A84}" srcId="{65233B54-94BC-4E2D-A3E1-5803017E4FE5}" destId="{017DE7E0-4400-4BE2-8970-D0649E7CB094}" srcOrd="2" destOrd="0" parTransId="{C2613398-D979-4F2D-96AC-033729595498}" sibTransId="{C885B288-D8A0-4AD3-B74C-D168BDA78CFF}"/>
    <dgm:cxn modelId="{AEC92138-F8FA-4007-8B11-07156D81ACD6}" type="presOf" srcId="{65233B54-94BC-4E2D-A3E1-5803017E4FE5}" destId="{B8237BDD-80A8-4C94-AB58-B960D557A681}" srcOrd="0" destOrd="0" presId="urn:microsoft.com/office/officeart/2005/8/layout/hList1"/>
    <dgm:cxn modelId="{830B563F-2C65-492B-84D4-E6348546B30A}" type="presOf" srcId="{2EBA716D-5AF0-4B2A-927C-80DF84C745D4}" destId="{1796111D-F5A5-4036-B84F-8BA5C03AF456}" srcOrd="0" destOrd="0" presId="urn:microsoft.com/office/officeart/2005/8/layout/hList1"/>
    <dgm:cxn modelId="{26EBDAC0-073C-4AD4-B618-C546FE468A5D}" type="presOf" srcId="{9429BDF7-07C1-4B16-8B62-97151EBEB30B}" destId="{542C58CA-9EF2-49CE-AE30-1B30D4D6D260}" srcOrd="0" destOrd="1" presId="urn:microsoft.com/office/officeart/2005/8/layout/hList1"/>
    <dgm:cxn modelId="{4E691552-83D0-481F-8916-AA25BCCC3946}" srcId="{65233B54-94BC-4E2D-A3E1-5803017E4FE5}" destId="{A54BB8C6-4C36-45A7-A138-96EB9719F07A}" srcOrd="0" destOrd="0" parTransId="{74EE748F-A4A7-42B7-B834-7E5A348FC9DE}" sibTransId="{4EEDA78C-73A0-45B2-977C-D9602FF75A65}"/>
    <dgm:cxn modelId="{4B85FFCC-9A35-44A9-9083-62F7EE1F4974}" type="presOf" srcId="{48165435-45A5-48D8-A348-A6E2A4E551AB}" destId="{1796111D-F5A5-4036-B84F-8BA5C03AF456}" srcOrd="0" destOrd="3" presId="urn:microsoft.com/office/officeart/2005/8/layout/hList1"/>
    <dgm:cxn modelId="{1410B42A-1B47-49A1-98D7-989E444D1FEC}" type="presOf" srcId="{A95FCC03-8D34-43DB-8C7D-6D24B1E581D2}" destId="{1796111D-F5A5-4036-B84F-8BA5C03AF456}" srcOrd="0" destOrd="1" presId="urn:microsoft.com/office/officeart/2005/8/layout/hList1"/>
    <dgm:cxn modelId="{0299CB54-E007-4CBD-A73E-17DFA6351E2E}" srcId="{635D84C6-3B70-4089-8BC3-2DA89640ABA2}" destId="{AFD249EE-AED8-480C-A082-52C76DFEA988}" srcOrd="0" destOrd="0" parTransId="{4D9335D6-5739-4347-9A00-190D6DDBB9F4}" sibTransId="{7CCA020B-FE37-483F-A398-ED067011DD7E}"/>
    <dgm:cxn modelId="{D27EF15C-93F4-4C47-B4F5-136B56C8964F}" type="presOf" srcId="{AFD249EE-AED8-480C-A082-52C76DFEA988}" destId="{CA5FDFFF-BE1F-4CAE-9F65-3DD135A0FE1A}" srcOrd="0" destOrd="0" presId="urn:microsoft.com/office/officeart/2005/8/layout/hList1"/>
    <dgm:cxn modelId="{3CB581AB-911C-443E-88A5-D14FA3C194EF}" type="presOf" srcId="{A54BB8C6-4C36-45A7-A138-96EB9719F07A}" destId="{542C58CA-9EF2-49CE-AE30-1B30D4D6D260}" srcOrd="0" destOrd="0" presId="urn:microsoft.com/office/officeart/2005/8/layout/hList1"/>
    <dgm:cxn modelId="{338E8CC3-11C1-408E-BC7C-03A46CDECA0E}" srcId="{65233B54-94BC-4E2D-A3E1-5803017E4FE5}" destId="{9429BDF7-07C1-4B16-8B62-97151EBEB30B}" srcOrd="1" destOrd="0" parTransId="{3BAB6EEC-C217-40DF-9FCD-6B0CEE4FEA73}" sibTransId="{6AB02235-3112-4F0F-BA18-C813B97EC082}"/>
    <dgm:cxn modelId="{DDB7DBD8-BF9F-493D-B801-7D7D99EA0E9C}" srcId="{AFD249EE-AED8-480C-A082-52C76DFEA988}" destId="{2EBA716D-5AF0-4B2A-927C-80DF84C745D4}" srcOrd="0" destOrd="0" parTransId="{3C50F665-1403-4DEA-92B5-C157E2F8EEBA}" sibTransId="{D9B86B5A-966B-4958-BFEA-8E8EBC4A8F06}"/>
    <dgm:cxn modelId="{05E0EF55-E52B-48E6-9D14-A990D9B39A30}" type="presOf" srcId="{017DE7E0-4400-4BE2-8970-D0649E7CB094}" destId="{542C58CA-9EF2-49CE-AE30-1B30D4D6D260}" srcOrd="0" destOrd="2" presId="urn:microsoft.com/office/officeart/2005/8/layout/hList1"/>
    <dgm:cxn modelId="{A4EC0396-6994-43EA-A615-1FC6269DE118}" type="presOf" srcId="{635D84C6-3B70-4089-8BC3-2DA89640ABA2}" destId="{9A4D7440-2629-4047-9156-98CF4602A5BB}" srcOrd="0" destOrd="0" presId="urn:microsoft.com/office/officeart/2005/8/layout/hList1"/>
    <dgm:cxn modelId="{D35346F0-27FB-44AC-9ED9-94D2A2BB8CB1}" srcId="{AFD249EE-AED8-480C-A082-52C76DFEA988}" destId="{E63AA56A-7DB6-4D46-8079-5D16059C57AB}" srcOrd="2" destOrd="0" parTransId="{AA2C71BD-B431-4E88-A6B7-56DB4C414CCB}" sibTransId="{F23FABDA-1EAA-42C0-AA06-4A297C7CA3D3}"/>
    <dgm:cxn modelId="{5A3D1AAF-EE37-4FAC-AE3C-70CA0CE83917}" srcId="{AFD249EE-AED8-480C-A082-52C76DFEA988}" destId="{A95FCC03-8D34-43DB-8C7D-6D24B1E581D2}" srcOrd="1" destOrd="0" parTransId="{D580BFAD-BC7F-4BF4-A2FE-602F72A13F4C}" sibTransId="{35D6A22C-4158-4C96-AA5A-A2798C604879}"/>
    <dgm:cxn modelId="{072AB51B-B7EE-427C-B71D-58921092D1B1}" srcId="{635D84C6-3B70-4089-8BC3-2DA89640ABA2}" destId="{65233B54-94BC-4E2D-A3E1-5803017E4FE5}" srcOrd="1" destOrd="0" parTransId="{E9BD2F2F-CF5C-4F0D-81FF-6E8E2CAA4B70}" sibTransId="{5BAA0808-E80C-4D22-93F9-BF550407833C}"/>
    <dgm:cxn modelId="{C22CDF0C-327C-406B-81F1-B3379A4A21CC}" srcId="{AFD249EE-AED8-480C-A082-52C76DFEA988}" destId="{48165435-45A5-48D8-A348-A6E2A4E551AB}" srcOrd="3" destOrd="0" parTransId="{279A9F04-0D24-4885-8935-1DDF92A764AE}" sibTransId="{CB6E976C-BA6C-4F7C-B3CE-347FDD90AB77}"/>
    <dgm:cxn modelId="{E8F54929-08AB-4BD8-BB33-D37D7F9319EE}" type="presParOf" srcId="{9A4D7440-2629-4047-9156-98CF4602A5BB}" destId="{40FCD12A-6181-4DE2-84EB-D53608BB2531}" srcOrd="0" destOrd="0" presId="urn:microsoft.com/office/officeart/2005/8/layout/hList1"/>
    <dgm:cxn modelId="{FFF1A5D9-F859-4308-8958-E65B531444DB}" type="presParOf" srcId="{40FCD12A-6181-4DE2-84EB-D53608BB2531}" destId="{CA5FDFFF-BE1F-4CAE-9F65-3DD135A0FE1A}" srcOrd="0" destOrd="0" presId="urn:microsoft.com/office/officeart/2005/8/layout/hList1"/>
    <dgm:cxn modelId="{2E861792-CBF8-4F98-B44C-0B9A734FBF5E}" type="presParOf" srcId="{40FCD12A-6181-4DE2-84EB-D53608BB2531}" destId="{1796111D-F5A5-4036-B84F-8BA5C03AF456}" srcOrd="1" destOrd="0" presId="urn:microsoft.com/office/officeart/2005/8/layout/hList1"/>
    <dgm:cxn modelId="{EFFDBFB6-6D88-4BAA-B55C-417573C68AB6}" type="presParOf" srcId="{9A4D7440-2629-4047-9156-98CF4602A5BB}" destId="{462FFB76-A228-48FF-9B2C-DBA86D42A82B}" srcOrd="1" destOrd="0" presId="urn:microsoft.com/office/officeart/2005/8/layout/hList1"/>
    <dgm:cxn modelId="{5F92AD00-FF5F-46CA-BCBE-32FF230F72B3}" type="presParOf" srcId="{9A4D7440-2629-4047-9156-98CF4602A5BB}" destId="{CEA0B9B1-99FA-422F-A25B-EDFB95671004}" srcOrd="2" destOrd="0" presId="urn:microsoft.com/office/officeart/2005/8/layout/hList1"/>
    <dgm:cxn modelId="{E76F6077-33BD-434E-86F1-CFAB7EEF61CC}" type="presParOf" srcId="{CEA0B9B1-99FA-422F-A25B-EDFB95671004}" destId="{B8237BDD-80A8-4C94-AB58-B960D557A681}" srcOrd="0" destOrd="0" presId="urn:microsoft.com/office/officeart/2005/8/layout/hList1"/>
    <dgm:cxn modelId="{36E4FBF5-6465-4477-9ED4-546EEBCDEA0B}" type="presParOf" srcId="{CEA0B9B1-99FA-422F-A25B-EDFB95671004}" destId="{542C58CA-9EF2-49CE-AE30-1B30D4D6D26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E32B22E-57AE-4E97-B545-BAA953D7D51B}" type="doc">
      <dgm:prSet loTypeId="urn:microsoft.com/office/officeart/2005/8/layout/lProcess3" loCatId="process" qsTypeId="urn:microsoft.com/office/officeart/2005/8/quickstyle/simple1" qsCatId="simple" csTypeId="urn:microsoft.com/office/officeart/2005/8/colors/colorful2" csCatId="colorful" phldr="1"/>
      <dgm:spPr/>
      <dgm:t>
        <a:bodyPr/>
        <a:lstStyle/>
        <a:p>
          <a:endParaRPr lang="en-US"/>
        </a:p>
      </dgm:t>
    </dgm:pt>
    <dgm:pt modelId="{964B7700-67ED-43F3-BABF-804D30DF23FE}">
      <dgm:prSet phldrT="[Text]" custT="1"/>
      <dgm:spPr/>
      <dgm:t>
        <a:bodyPr vert="horz"/>
        <a:lstStyle/>
        <a:p>
          <a:r>
            <a:rPr lang="en-US" sz="2400" strike="sngStrike" dirty="0"/>
            <a:t>On Expenditure</a:t>
          </a:r>
        </a:p>
      </dgm:t>
    </dgm:pt>
    <dgm:pt modelId="{87E59135-812D-4035-A13C-2F855334E526}" type="parTrans" cxnId="{2329D6CC-069E-4045-B3C6-32A219FCCB96}">
      <dgm:prSet/>
      <dgm:spPr/>
      <dgm:t>
        <a:bodyPr/>
        <a:lstStyle/>
        <a:p>
          <a:endParaRPr lang="en-US"/>
        </a:p>
      </dgm:t>
    </dgm:pt>
    <dgm:pt modelId="{C605EB0D-1D68-4C7A-B302-7A31603153A8}" type="sibTrans" cxnId="{2329D6CC-069E-4045-B3C6-32A219FCCB96}">
      <dgm:prSet/>
      <dgm:spPr/>
      <dgm:t>
        <a:bodyPr/>
        <a:lstStyle/>
        <a:p>
          <a:endParaRPr lang="en-US"/>
        </a:p>
      </dgm:t>
    </dgm:pt>
    <dgm:pt modelId="{89C8CFD5-D965-487A-91B6-96727DDE88F3}">
      <dgm:prSet phldrT="[Text]" custT="1"/>
      <dgm:spPr>
        <a:solidFill>
          <a:srgbClr val="FFC000"/>
        </a:solidFill>
      </dgm:spPr>
      <dgm:t>
        <a:bodyPr vert="horz"/>
        <a:lstStyle/>
        <a:p>
          <a:r>
            <a:rPr lang="en-US" sz="2400" strike="sngStrike" dirty="0"/>
            <a:t>Fringe Benefit (</a:t>
          </a:r>
          <a:r>
            <a:rPr lang="en-US" sz="2400" strike="sngStrike" dirty="0" err="1"/>
            <a:t>Pranab</a:t>
          </a:r>
          <a:r>
            <a:rPr lang="en-US" sz="2400" strike="sngStrike" dirty="0"/>
            <a:t>)</a:t>
          </a:r>
        </a:p>
      </dgm:t>
    </dgm:pt>
    <dgm:pt modelId="{D7552B19-2166-40C2-9EF0-F0B79FD915F7}" type="parTrans" cxnId="{17E0B91C-FC6E-4F0A-AD94-57A209F5764B}">
      <dgm:prSet/>
      <dgm:spPr/>
      <dgm:t>
        <a:bodyPr/>
        <a:lstStyle/>
        <a:p>
          <a:endParaRPr lang="en-US"/>
        </a:p>
      </dgm:t>
    </dgm:pt>
    <dgm:pt modelId="{4E7EE3E4-D0B1-4739-BC4F-83232D87961C}" type="sibTrans" cxnId="{17E0B91C-FC6E-4F0A-AD94-57A209F5764B}">
      <dgm:prSet/>
      <dgm:spPr/>
      <dgm:t>
        <a:bodyPr/>
        <a:lstStyle/>
        <a:p>
          <a:endParaRPr lang="en-US"/>
        </a:p>
      </dgm:t>
    </dgm:pt>
    <dgm:pt modelId="{5A8CB58D-7560-45BB-A309-E1B42D0BAAD6}">
      <dgm:prSet phldrT="[Text]" custT="1"/>
      <dgm:spPr/>
      <dgm:t>
        <a:bodyPr vert="horz"/>
        <a:lstStyle/>
        <a:p>
          <a:r>
            <a:rPr lang="en-US" sz="2000" dirty="0"/>
            <a:t>On Assets, </a:t>
          </a:r>
          <a:br>
            <a:rPr lang="en-US" sz="2000" dirty="0"/>
          </a:br>
          <a:r>
            <a:rPr lang="en-US" sz="2000" dirty="0"/>
            <a:t>Property, </a:t>
          </a:r>
          <a:br>
            <a:rPr lang="en-US" sz="2000" dirty="0"/>
          </a:br>
          <a:r>
            <a:rPr lang="en-US" sz="2000" dirty="0"/>
            <a:t>Capital transactions</a:t>
          </a:r>
        </a:p>
      </dgm:t>
    </dgm:pt>
    <dgm:pt modelId="{5DBBB96F-3820-42FB-AD42-747664BF678B}" type="parTrans" cxnId="{FFC1F2E5-1042-4D5D-A825-C3EBDB02FFA5}">
      <dgm:prSet/>
      <dgm:spPr/>
      <dgm:t>
        <a:bodyPr/>
        <a:lstStyle/>
        <a:p>
          <a:endParaRPr lang="en-US"/>
        </a:p>
      </dgm:t>
    </dgm:pt>
    <dgm:pt modelId="{CAA816A4-F4BF-4E78-A521-03F5A9D25D52}" type="sibTrans" cxnId="{FFC1F2E5-1042-4D5D-A825-C3EBDB02FFA5}">
      <dgm:prSet/>
      <dgm:spPr/>
      <dgm:t>
        <a:bodyPr/>
        <a:lstStyle/>
        <a:p>
          <a:endParaRPr lang="en-US"/>
        </a:p>
      </dgm:t>
    </dgm:pt>
    <dgm:pt modelId="{829CD193-BC27-46BF-B463-123D2A0864AF}">
      <dgm:prSet phldrT="[Text]" custT="1"/>
      <dgm:spPr/>
      <dgm:t>
        <a:bodyPr vert="horz"/>
        <a:lstStyle/>
        <a:p>
          <a:r>
            <a:rPr lang="en-US" sz="2400" dirty="0"/>
            <a:t>Income tax;</a:t>
          </a:r>
        </a:p>
      </dgm:t>
    </dgm:pt>
    <dgm:pt modelId="{AA89A02E-1528-4534-9462-A5A3468B85CD}" type="parTrans" cxnId="{8C4DCA56-5FD5-4C7B-A9BB-4D5B3DEE2A46}">
      <dgm:prSet/>
      <dgm:spPr/>
      <dgm:t>
        <a:bodyPr/>
        <a:lstStyle/>
        <a:p>
          <a:endParaRPr lang="en-US"/>
        </a:p>
      </dgm:t>
    </dgm:pt>
    <dgm:pt modelId="{F98C3550-D8CF-4D46-9E7C-D2B4EC68B3FC}" type="sibTrans" cxnId="{8C4DCA56-5FD5-4C7B-A9BB-4D5B3DEE2A46}">
      <dgm:prSet/>
      <dgm:spPr/>
      <dgm:t>
        <a:bodyPr/>
        <a:lstStyle/>
        <a:p>
          <a:endParaRPr lang="en-US"/>
        </a:p>
      </dgm:t>
    </dgm:pt>
    <dgm:pt modelId="{DF26F43C-E45D-4AFD-9B6A-2D3677EB8A62}">
      <dgm:prSet custT="1"/>
      <dgm:spPr>
        <a:solidFill>
          <a:srgbClr val="FFC000"/>
        </a:solidFill>
      </dgm:spPr>
      <dgm:t>
        <a:bodyPr vert="horz"/>
        <a:lstStyle/>
        <a:p>
          <a:r>
            <a:rPr lang="en-US" sz="2400" strike="sngStrike" dirty="0"/>
            <a:t>Interest tax (on banks)</a:t>
          </a:r>
        </a:p>
      </dgm:t>
    </dgm:pt>
    <dgm:pt modelId="{1968E667-928B-42E0-8DE4-B464BACA4BA6}" type="parTrans" cxnId="{9CC0F56D-5909-40BC-BF47-F086E5F4DC2F}">
      <dgm:prSet/>
      <dgm:spPr/>
      <dgm:t>
        <a:bodyPr/>
        <a:lstStyle/>
        <a:p>
          <a:endParaRPr lang="en-US"/>
        </a:p>
      </dgm:t>
    </dgm:pt>
    <dgm:pt modelId="{36A1A874-E3E1-4FE1-8294-B836ABA3AF2D}" type="sibTrans" cxnId="{9CC0F56D-5909-40BC-BF47-F086E5F4DC2F}">
      <dgm:prSet/>
      <dgm:spPr/>
      <dgm:t>
        <a:bodyPr/>
        <a:lstStyle/>
        <a:p>
          <a:endParaRPr lang="en-US"/>
        </a:p>
      </dgm:t>
    </dgm:pt>
    <dgm:pt modelId="{463B00C4-CA93-4894-95D6-4BC1012D453B}">
      <dgm:prSet custT="1"/>
      <dgm:spPr>
        <a:solidFill>
          <a:srgbClr val="FFC000"/>
        </a:solidFill>
      </dgm:spPr>
      <dgm:t>
        <a:bodyPr vert="horz"/>
        <a:lstStyle/>
        <a:p>
          <a:r>
            <a:rPr lang="en-US" sz="2400" strike="sngStrike" dirty="0"/>
            <a:t>Hotel receipt Tax</a:t>
          </a:r>
        </a:p>
      </dgm:t>
    </dgm:pt>
    <dgm:pt modelId="{0FD89733-2FE5-4D5B-B94C-6301FB4DEEE4}" type="parTrans" cxnId="{D87522C1-C5DD-4953-A23A-33AC06F05A00}">
      <dgm:prSet/>
      <dgm:spPr/>
      <dgm:t>
        <a:bodyPr/>
        <a:lstStyle/>
        <a:p>
          <a:endParaRPr lang="en-US"/>
        </a:p>
      </dgm:t>
    </dgm:pt>
    <dgm:pt modelId="{29BF0A59-67D5-4A24-9586-2FC8D2174D10}" type="sibTrans" cxnId="{D87522C1-C5DD-4953-A23A-33AC06F05A00}">
      <dgm:prSet/>
      <dgm:spPr/>
      <dgm:t>
        <a:bodyPr/>
        <a:lstStyle/>
        <a:p>
          <a:endParaRPr lang="en-US"/>
        </a:p>
      </dgm:t>
    </dgm:pt>
    <dgm:pt modelId="{2178E297-0FE0-4ADC-9D3F-9DEC277D586F}">
      <dgm:prSet phldrT="[Text]" custT="1"/>
      <dgm:spPr/>
      <dgm:t>
        <a:bodyPr vert="horz"/>
        <a:lstStyle/>
        <a:p>
          <a:r>
            <a:rPr lang="en-US" sz="2400" dirty="0"/>
            <a:t>STT;CTT</a:t>
          </a:r>
        </a:p>
      </dgm:t>
    </dgm:pt>
    <dgm:pt modelId="{4A99F8E8-DD9D-4053-9F9D-1B097A498E0D}" type="parTrans" cxnId="{DB25F37C-8F5B-46DD-B45B-00866C72EBBE}">
      <dgm:prSet/>
      <dgm:spPr/>
      <dgm:t>
        <a:bodyPr/>
        <a:lstStyle/>
        <a:p>
          <a:endParaRPr lang="en-US"/>
        </a:p>
      </dgm:t>
    </dgm:pt>
    <dgm:pt modelId="{F89ADD09-A1E6-4C03-B0FE-0DE0ADCF58C7}" type="sibTrans" cxnId="{DB25F37C-8F5B-46DD-B45B-00866C72EBBE}">
      <dgm:prSet/>
      <dgm:spPr/>
      <dgm:t>
        <a:bodyPr/>
        <a:lstStyle/>
        <a:p>
          <a:endParaRPr lang="en-US"/>
        </a:p>
      </dgm:t>
    </dgm:pt>
    <dgm:pt modelId="{EF2D73D6-F3E4-4865-877C-75B04569C8DC}">
      <dgm:prSet phldrT="[Text]" custT="1"/>
      <dgm:spPr>
        <a:solidFill>
          <a:srgbClr val="FFC000"/>
        </a:solidFill>
      </dgm:spPr>
      <dgm:t>
        <a:bodyPr vert="horz"/>
        <a:lstStyle/>
        <a:p>
          <a:r>
            <a:rPr lang="en-US" sz="2400" strike="sngStrike" dirty="0"/>
            <a:t>Wealth Tax (Jaitley)</a:t>
          </a:r>
        </a:p>
      </dgm:t>
    </dgm:pt>
    <dgm:pt modelId="{3C83E94D-4906-465B-9034-6A088A8726FE}" type="parTrans" cxnId="{F8289550-4C00-40F0-BDBC-91243A26D758}">
      <dgm:prSet/>
      <dgm:spPr/>
      <dgm:t>
        <a:bodyPr/>
        <a:lstStyle/>
        <a:p>
          <a:endParaRPr lang="en-US"/>
        </a:p>
      </dgm:t>
    </dgm:pt>
    <dgm:pt modelId="{9E26AC7A-9605-403D-ACF7-4C04F314CDAB}" type="sibTrans" cxnId="{F8289550-4C00-40F0-BDBC-91243A26D758}">
      <dgm:prSet/>
      <dgm:spPr/>
      <dgm:t>
        <a:bodyPr/>
        <a:lstStyle/>
        <a:p>
          <a:endParaRPr lang="en-US"/>
        </a:p>
      </dgm:t>
    </dgm:pt>
    <dgm:pt modelId="{2E3B3F09-35EE-45E7-B8A2-8F08E2FD5CA0}">
      <dgm:prSet phldrT="[Text]" custT="1"/>
      <dgm:spPr>
        <a:solidFill>
          <a:srgbClr val="FFC000"/>
        </a:solidFill>
      </dgm:spPr>
      <dgm:t>
        <a:bodyPr vert="horz"/>
        <a:lstStyle/>
        <a:p>
          <a:r>
            <a:rPr lang="en-US" sz="2400" strike="sngStrike" dirty="0"/>
            <a:t>Banking Cash transaction tax </a:t>
          </a:r>
        </a:p>
      </dgm:t>
    </dgm:pt>
    <dgm:pt modelId="{D0AC993F-FCB8-4A31-BF40-E193BEFDAC56}" type="parTrans" cxnId="{0816C798-384D-4E8C-9EE7-E529470944FC}">
      <dgm:prSet/>
      <dgm:spPr/>
      <dgm:t>
        <a:bodyPr/>
        <a:lstStyle/>
        <a:p>
          <a:endParaRPr lang="en-US"/>
        </a:p>
      </dgm:t>
    </dgm:pt>
    <dgm:pt modelId="{E9E616B8-2101-466B-A316-E59D54890B76}" type="sibTrans" cxnId="{0816C798-384D-4E8C-9EE7-E529470944FC}">
      <dgm:prSet/>
      <dgm:spPr/>
      <dgm:t>
        <a:bodyPr/>
        <a:lstStyle/>
        <a:p>
          <a:endParaRPr lang="en-US"/>
        </a:p>
      </dgm:t>
    </dgm:pt>
    <dgm:pt modelId="{BF0274E1-B83D-4668-85F3-D1AC9F5A58FE}">
      <dgm:prSet phldrT="[Text]" custT="1"/>
      <dgm:spPr>
        <a:solidFill>
          <a:srgbClr val="FFC000"/>
        </a:solidFill>
      </dgm:spPr>
      <dgm:t>
        <a:bodyPr vert="horz"/>
        <a:lstStyle/>
        <a:p>
          <a:r>
            <a:rPr lang="en-US" sz="2400" strike="sngStrike" dirty="0"/>
            <a:t>Estate Duty (VP Singh)</a:t>
          </a:r>
        </a:p>
      </dgm:t>
    </dgm:pt>
    <dgm:pt modelId="{810F0CD1-BED2-4A22-8119-30E7FC4EF2BB}" type="parTrans" cxnId="{608D1B87-2E57-4D1F-9892-01761CEC7C9D}">
      <dgm:prSet/>
      <dgm:spPr/>
      <dgm:t>
        <a:bodyPr/>
        <a:lstStyle/>
        <a:p>
          <a:endParaRPr lang="en-US"/>
        </a:p>
      </dgm:t>
    </dgm:pt>
    <dgm:pt modelId="{53C0D3BE-1D08-4C90-8830-5BCCB96BFCB2}" type="sibTrans" cxnId="{608D1B87-2E57-4D1F-9892-01761CEC7C9D}">
      <dgm:prSet/>
      <dgm:spPr/>
      <dgm:t>
        <a:bodyPr/>
        <a:lstStyle/>
        <a:p>
          <a:endParaRPr lang="en-US"/>
        </a:p>
      </dgm:t>
    </dgm:pt>
    <dgm:pt modelId="{4BDB9D01-2B35-4B89-911A-AA52B86D6D22}">
      <dgm:prSet phldrT="[Text]" custT="1"/>
      <dgm:spPr>
        <a:solidFill>
          <a:srgbClr val="FFC000"/>
        </a:solidFill>
      </dgm:spPr>
      <dgm:t>
        <a:bodyPr vert="horz"/>
        <a:lstStyle/>
        <a:p>
          <a:r>
            <a:rPr lang="en-US" sz="2400" strike="sngStrike" dirty="0"/>
            <a:t>Gift Tax (</a:t>
          </a:r>
          <a:r>
            <a:rPr lang="en-US" sz="2400" strike="sngStrike" dirty="0" err="1"/>
            <a:t>Yashwant</a:t>
          </a:r>
          <a:r>
            <a:rPr lang="en-US" sz="2400" strike="sngStrike" dirty="0"/>
            <a:t>)</a:t>
          </a:r>
        </a:p>
      </dgm:t>
    </dgm:pt>
    <dgm:pt modelId="{A10BB7B8-9906-427D-9112-5715E0B23C28}" type="parTrans" cxnId="{B034BDE0-F7E3-4199-8C74-23958D1CFECF}">
      <dgm:prSet/>
      <dgm:spPr/>
      <dgm:t>
        <a:bodyPr/>
        <a:lstStyle/>
        <a:p>
          <a:endParaRPr lang="en-US"/>
        </a:p>
      </dgm:t>
    </dgm:pt>
    <dgm:pt modelId="{81D5C4CF-99C1-4EC3-B7E1-ABF61D6AB595}" type="sibTrans" cxnId="{B034BDE0-F7E3-4199-8C74-23958D1CFECF}">
      <dgm:prSet/>
      <dgm:spPr/>
      <dgm:t>
        <a:bodyPr/>
        <a:lstStyle/>
        <a:p>
          <a:endParaRPr lang="en-US"/>
        </a:p>
      </dgm:t>
    </dgm:pt>
    <dgm:pt modelId="{6EF7AD7A-7F7D-4FB0-BA4F-242BAAEE0A78}">
      <dgm:prSet phldrT="[Text]" custT="1"/>
      <dgm:spPr/>
      <dgm:t>
        <a:bodyPr vert="horz"/>
        <a:lstStyle/>
        <a:p>
          <a:r>
            <a:rPr lang="en-US" sz="2400" dirty="0"/>
            <a:t>On Income</a:t>
          </a:r>
        </a:p>
      </dgm:t>
    </dgm:pt>
    <dgm:pt modelId="{67AC7675-2974-41FB-9046-8A27B531EE7F}" type="parTrans" cxnId="{491D69F8-9437-4A75-9149-893783C53E09}">
      <dgm:prSet/>
      <dgm:spPr/>
      <dgm:t>
        <a:bodyPr/>
        <a:lstStyle/>
        <a:p>
          <a:endParaRPr lang="en-US"/>
        </a:p>
      </dgm:t>
    </dgm:pt>
    <dgm:pt modelId="{020CD1D5-2F3A-4B1F-938C-87D2BC777E55}" type="sibTrans" cxnId="{491D69F8-9437-4A75-9149-893783C53E09}">
      <dgm:prSet/>
      <dgm:spPr/>
      <dgm:t>
        <a:bodyPr/>
        <a:lstStyle/>
        <a:p>
          <a:endParaRPr lang="en-US"/>
        </a:p>
      </dgm:t>
    </dgm:pt>
    <dgm:pt modelId="{2F96EC20-A74B-43D1-A1B8-820FFBB1869D}">
      <dgm:prSet phldrT="[Text]" custT="1"/>
      <dgm:spPr/>
      <dgm:t>
        <a:bodyPr vert="horz"/>
        <a:lstStyle/>
        <a:p>
          <a:r>
            <a:rPr lang="en-US" sz="2400" dirty="0"/>
            <a:t>DDT @Co. </a:t>
          </a:r>
        </a:p>
      </dgm:t>
    </dgm:pt>
    <dgm:pt modelId="{06E7E242-20D3-4318-B029-FE415C88B510}" type="parTrans" cxnId="{9C8160C2-E96B-4B64-8230-05A29CCD5F38}">
      <dgm:prSet/>
      <dgm:spPr/>
      <dgm:t>
        <a:bodyPr/>
        <a:lstStyle/>
        <a:p>
          <a:endParaRPr lang="en-US"/>
        </a:p>
      </dgm:t>
    </dgm:pt>
    <dgm:pt modelId="{C6BA1B1F-B2F6-4A13-80FB-669CB29EC040}" type="sibTrans" cxnId="{9C8160C2-E96B-4B64-8230-05A29CCD5F38}">
      <dgm:prSet/>
      <dgm:spPr/>
      <dgm:t>
        <a:bodyPr/>
        <a:lstStyle/>
        <a:p>
          <a:endParaRPr lang="en-US"/>
        </a:p>
      </dgm:t>
    </dgm:pt>
    <dgm:pt modelId="{6FDB1640-174C-4B96-B47A-B4B92690BB1E}">
      <dgm:prSet phldrT="[Text]" custT="1"/>
      <dgm:spPr/>
      <dgm:t>
        <a:bodyPr vert="horz"/>
        <a:lstStyle/>
        <a:p>
          <a:r>
            <a:rPr lang="en-US" sz="2400" dirty="0"/>
            <a:t>CGT @Buyer</a:t>
          </a:r>
        </a:p>
      </dgm:t>
    </dgm:pt>
    <dgm:pt modelId="{AE294978-8B10-45FB-AB4C-3A489443AF66}" type="parTrans" cxnId="{6FA24088-E223-4EF8-AB5C-93890109B181}">
      <dgm:prSet/>
      <dgm:spPr/>
      <dgm:t>
        <a:bodyPr/>
        <a:lstStyle/>
        <a:p>
          <a:endParaRPr lang="en-US"/>
        </a:p>
      </dgm:t>
    </dgm:pt>
    <dgm:pt modelId="{CC602B53-95F8-4B7D-9EC0-A875B0A243E2}" type="sibTrans" cxnId="{6FA24088-E223-4EF8-AB5C-93890109B181}">
      <dgm:prSet/>
      <dgm:spPr/>
      <dgm:t>
        <a:bodyPr/>
        <a:lstStyle/>
        <a:p>
          <a:endParaRPr lang="en-US"/>
        </a:p>
      </dgm:t>
    </dgm:pt>
    <dgm:pt modelId="{238BCB1D-223A-4F6F-8AFC-17A0FA53A668}">
      <dgm:prSet phldrT="[Text]" custT="1"/>
      <dgm:spPr/>
      <dgm:t>
        <a:bodyPr vert="horz"/>
        <a:lstStyle/>
        <a:p>
          <a:r>
            <a:rPr lang="en-US" sz="2400" dirty="0"/>
            <a:t>Corp. Tax &amp; MAT</a:t>
          </a:r>
        </a:p>
      </dgm:t>
    </dgm:pt>
    <dgm:pt modelId="{FAB9A4BD-C60B-4CC8-812F-C2BCF621F4CE}" type="parTrans" cxnId="{C8EC26A0-9F38-4433-BFEB-C49DF0BF48D4}">
      <dgm:prSet/>
      <dgm:spPr/>
      <dgm:t>
        <a:bodyPr/>
        <a:lstStyle/>
        <a:p>
          <a:endParaRPr lang="en-US"/>
        </a:p>
      </dgm:t>
    </dgm:pt>
    <dgm:pt modelId="{D49B551C-360D-4413-84E5-467813FD9966}" type="sibTrans" cxnId="{C8EC26A0-9F38-4433-BFEB-C49DF0BF48D4}">
      <dgm:prSet/>
      <dgm:spPr/>
      <dgm:t>
        <a:bodyPr/>
        <a:lstStyle/>
        <a:p>
          <a:endParaRPr lang="en-US"/>
        </a:p>
      </dgm:t>
    </dgm:pt>
    <dgm:pt modelId="{CC860B22-E441-4214-BDAC-E42F62F59DDD}" type="pres">
      <dgm:prSet presAssocID="{8E32B22E-57AE-4E97-B545-BAA953D7D51B}" presName="Name0" presStyleCnt="0">
        <dgm:presLayoutVars>
          <dgm:chPref val="3"/>
          <dgm:dir/>
          <dgm:animLvl val="lvl"/>
          <dgm:resizeHandles/>
        </dgm:presLayoutVars>
      </dgm:prSet>
      <dgm:spPr/>
    </dgm:pt>
    <dgm:pt modelId="{4A4DCB75-9472-4CA4-A1AF-2DE710F877C6}" type="pres">
      <dgm:prSet presAssocID="{6EF7AD7A-7F7D-4FB0-BA4F-242BAAEE0A78}" presName="horFlow" presStyleCnt="0"/>
      <dgm:spPr/>
    </dgm:pt>
    <dgm:pt modelId="{097FC5A1-DC64-4C0F-AAD4-B721BCA2D1C3}" type="pres">
      <dgm:prSet presAssocID="{6EF7AD7A-7F7D-4FB0-BA4F-242BAAEE0A78}" presName="bigChev" presStyleLbl="node1" presStyleIdx="0" presStyleCnt="3" custScaleY="129748"/>
      <dgm:spPr/>
    </dgm:pt>
    <dgm:pt modelId="{97E5CEC1-311C-4418-AB12-8B7CFA9AF3B1}" type="pres">
      <dgm:prSet presAssocID="{AA89A02E-1528-4534-9462-A5A3468B85CD}" presName="parTrans" presStyleCnt="0"/>
      <dgm:spPr/>
    </dgm:pt>
    <dgm:pt modelId="{34A4E5F2-A20F-43DB-AD59-64A67B8574EA}" type="pres">
      <dgm:prSet presAssocID="{829CD193-BC27-46BF-B463-123D2A0864AF}" presName="node" presStyleLbl="alignAccFollowNode1" presStyleIdx="0" presStyleCnt="12" custScaleY="129748">
        <dgm:presLayoutVars>
          <dgm:bulletEnabled val="1"/>
        </dgm:presLayoutVars>
      </dgm:prSet>
      <dgm:spPr/>
    </dgm:pt>
    <dgm:pt modelId="{E6FD2F0A-04DA-4AE9-B462-B160FE1463F8}" type="pres">
      <dgm:prSet presAssocID="{F98C3550-D8CF-4D46-9E7C-D2B4EC68B3FC}" presName="sibTrans" presStyleCnt="0"/>
      <dgm:spPr/>
    </dgm:pt>
    <dgm:pt modelId="{666F7A84-2758-40A5-A8B4-CA07DA861701}" type="pres">
      <dgm:prSet presAssocID="{238BCB1D-223A-4F6F-8AFC-17A0FA53A668}" presName="node" presStyleLbl="alignAccFollowNode1" presStyleIdx="1" presStyleCnt="12" custScaleY="129748">
        <dgm:presLayoutVars>
          <dgm:bulletEnabled val="1"/>
        </dgm:presLayoutVars>
      </dgm:prSet>
      <dgm:spPr/>
    </dgm:pt>
    <dgm:pt modelId="{F3462EE4-FBDF-40A1-8974-DDDA903BA593}" type="pres">
      <dgm:prSet presAssocID="{D49B551C-360D-4413-84E5-467813FD9966}" presName="sibTrans" presStyleCnt="0"/>
      <dgm:spPr/>
    </dgm:pt>
    <dgm:pt modelId="{FC2572EF-6229-4214-8A1B-DB03ADE18B7C}" type="pres">
      <dgm:prSet presAssocID="{2F96EC20-A74B-43D1-A1B8-820FFBB1869D}" presName="node" presStyleLbl="alignAccFollowNode1" presStyleIdx="2" presStyleCnt="12" custScaleY="129748">
        <dgm:presLayoutVars>
          <dgm:bulletEnabled val="1"/>
        </dgm:presLayoutVars>
      </dgm:prSet>
      <dgm:spPr/>
    </dgm:pt>
    <dgm:pt modelId="{B19666B9-0771-4D20-A688-42F06FBA2349}" type="pres">
      <dgm:prSet presAssocID="{C6BA1B1F-B2F6-4A13-80FB-669CB29EC040}" presName="sibTrans" presStyleCnt="0"/>
      <dgm:spPr/>
    </dgm:pt>
    <dgm:pt modelId="{1EC061AE-4DE6-43F7-86C4-1AE98E8148B6}" type="pres">
      <dgm:prSet presAssocID="{6FDB1640-174C-4B96-B47A-B4B92690BB1E}" presName="node" presStyleLbl="alignAccFollowNode1" presStyleIdx="3" presStyleCnt="12" custScaleY="129748">
        <dgm:presLayoutVars>
          <dgm:bulletEnabled val="1"/>
        </dgm:presLayoutVars>
      </dgm:prSet>
      <dgm:spPr/>
    </dgm:pt>
    <dgm:pt modelId="{3807C7FE-687E-40F5-A76A-7E9DA979A32D}" type="pres">
      <dgm:prSet presAssocID="{CC602B53-95F8-4B7D-9EC0-A875B0A243E2}" presName="sibTrans" presStyleCnt="0"/>
      <dgm:spPr/>
    </dgm:pt>
    <dgm:pt modelId="{7D6D7FBA-034D-41CE-8D4F-24C3809FF602}" type="pres">
      <dgm:prSet presAssocID="{DF26F43C-E45D-4AFD-9B6A-2D3677EB8A62}" presName="node" presStyleLbl="alignAccFollowNode1" presStyleIdx="4" presStyleCnt="12" custScaleY="129748">
        <dgm:presLayoutVars>
          <dgm:bulletEnabled val="1"/>
        </dgm:presLayoutVars>
      </dgm:prSet>
      <dgm:spPr/>
    </dgm:pt>
    <dgm:pt modelId="{6B65A434-06E1-465B-9228-DBDED8FACBF8}" type="pres">
      <dgm:prSet presAssocID="{6EF7AD7A-7F7D-4FB0-BA4F-242BAAEE0A78}" presName="vSp" presStyleCnt="0"/>
      <dgm:spPr/>
    </dgm:pt>
    <dgm:pt modelId="{6F762A5E-30EA-41E7-B337-964D082D1AF7}" type="pres">
      <dgm:prSet presAssocID="{964B7700-67ED-43F3-BABF-804D30DF23FE}" presName="horFlow" presStyleCnt="0"/>
      <dgm:spPr/>
    </dgm:pt>
    <dgm:pt modelId="{4E14C4E1-E6D8-4BCB-B6CA-BFB19140BDB1}" type="pres">
      <dgm:prSet presAssocID="{964B7700-67ED-43F3-BABF-804D30DF23FE}" presName="bigChev" presStyleLbl="node1" presStyleIdx="1" presStyleCnt="3" custScaleY="129748"/>
      <dgm:spPr/>
    </dgm:pt>
    <dgm:pt modelId="{D578CC99-F436-4726-B1C8-7E75419D8B29}" type="pres">
      <dgm:prSet presAssocID="{0FD89733-2FE5-4D5B-B94C-6301FB4DEEE4}" presName="parTrans" presStyleCnt="0"/>
      <dgm:spPr/>
    </dgm:pt>
    <dgm:pt modelId="{4D5ADD14-03D5-4BB4-9A07-EBD01E876F65}" type="pres">
      <dgm:prSet presAssocID="{463B00C4-CA93-4894-95D6-4BC1012D453B}" presName="node" presStyleLbl="alignAccFollowNode1" presStyleIdx="5" presStyleCnt="12" custScaleY="129748">
        <dgm:presLayoutVars>
          <dgm:bulletEnabled val="1"/>
        </dgm:presLayoutVars>
      </dgm:prSet>
      <dgm:spPr/>
    </dgm:pt>
    <dgm:pt modelId="{3330E31C-FAD7-437E-8382-EFA4D981190A}" type="pres">
      <dgm:prSet presAssocID="{29BF0A59-67D5-4A24-9586-2FC8D2174D10}" presName="sibTrans" presStyleCnt="0"/>
      <dgm:spPr/>
    </dgm:pt>
    <dgm:pt modelId="{7CE1A5F4-AF79-4BB6-B001-05B31A2DE91A}" type="pres">
      <dgm:prSet presAssocID="{89C8CFD5-D965-487A-91B6-96727DDE88F3}" presName="node" presStyleLbl="alignAccFollowNode1" presStyleIdx="6" presStyleCnt="12" custScaleY="129748">
        <dgm:presLayoutVars>
          <dgm:bulletEnabled val="1"/>
        </dgm:presLayoutVars>
      </dgm:prSet>
      <dgm:spPr/>
    </dgm:pt>
    <dgm:pt modelId="{CD1C29D6-1E87-4FDA-BA56-65413D03C061}" type="pres">
      <dgm:prSet presAssocID="{4E7EE3E4-D0B1-4739-BC4F-83232D87961C}" presName="sibTrans" presStyleCnt="0"/>
      <dgm:spPr/>
    </dgm:pt>
    <dgm:pt modelId="{073D3ECB-B235-43AE-B5C0-6E80DF6A42A8}" type="pres">
      <dgm:prSet presAssocID="{4BDB9D01-2B35-4B89-911A-AA52B86D6D22}" presName="node" presStyleLbl="alignAccFollowNode1" presStyleIdx="7" presStyleCnt="12" custScaleX="116517" custScaleY="129748">
        <dgm:presLayoutVars>
          <dgm:bulletEnabled val="1"/>
        </dgm:presLayoutVars>
      </dgm:prSet>
      <dgm:spPr/>
    </dgm:pt>
    <dgm:pt modelId="{5F07EC34-6373-4D50-BE9E-F0C6E86A69AA}" type="pres">
      <dgm:prSet presAssocID="{964B7700-67ED-43F3-BABF-804D30DF23FE}" presName="vSp" presStyleCnt="0"/>
      <dgm:spPr/>
    </dgm:pt>
    <dgm:pt modelId="{6279CE1C-DF96-42F2-958F-EA8C09506903}" type="pres">
      <dgm:prSet presAssocID="{5A8CB58D-7560-45BB-A309-E1B42D0BAAD6}" presName="horFlow" presStyleCnt="0"/>
      <dgm:spPr/>
    </dgm:pt>
    <dgm:pt modelId="{AA93B1FC-4FDB-48FF-BE02-5B4514A6FA4C}" type="pres">
      <dgm:prSet presAssocID="{5A8CB58D-7560-45BB-A309-E1B42D0BAAD6}" presName="bigChev" presStyleLbl="node1" presStyleIdx="2" presStyleCnt="3" custScaleY="129748"/>
      <dgm:spPr/>
    </dgm:pt>
    <dgm:pt modelId="{CDE312A1-DA9D-40B2-837A-1ADBDEE3EF4B}" type="pres">
      <dgm:prSet presAssocID="{4A99F8E8-DD9D-4053-9F9D-1B097A498E0D}" presName="parTrans" presStyleCnt="0"/>
      <dgm:spPr/>
    </dgm:pt>
    <dgm:pt modelId="{74EBD675-D99E-4A68-9182-550F0B9D7F59}" type="pres">
      <dgm:prSet presAssocID="{2178E297-0FE0-4ADC-9D3F-9DEC277D586F}" presName="node" presStyleLbl="alignAccFollowNode1" presStyleIdx="8" presStyleCnt="12" custScaleY="129748">
        <dgm:presLayoutVars>
          <dgm:bulletEnabled val="1"/>
        </dgm:presLayoutVars>
      </dgm:prSet>
      <dgm:spPr/>
    </dgm:pt>
    <dgm:pt modelId="{337873F4-759B-4BC4-BC52-743136C905AC}" type="pres">
      <dgm:prSet presAssocID="{F89ADD09-A1E6-4C03-B0FE-0DE0ADCF58C7}" presName="sibTrans" presStyleCnt="0"/>
      <dgm:spPr/>
    </dgm:pt>
    <dgm:pt modelId="{C986D493-CD44-40DB-BF82-792EADEBB3CC}" type="pres">
      <dgm:prSet presAssocID="{EF2D73D6-F3E4-4865-877C-75B04569C8DC}" presName="node" presStyleLbl="alignAccFollowNode1" presStyleIdx="9" presStyleCnt="12" custScaleY="129748">
        <dgm:presLayoutVars>
          <dgm:bulletEnabled val="1"/>
        </dgm:presLayoutVars>
      </dgm:prSet>
      <dgm:spPr/>
    </dgm:pt>
    <dgm:pt modelId="{0FD4E3F3-C563-44BA-8D8A-6CC0DD5CF8E2}" type="pres">
      <dgm:prSet presAssocID="{9E26AC7A-9605-403D-ACF7-4C04F314CDAB}" presName="sibTrans" presStyleCnt="0"/>
      <dgm:spPr/>
    </dgm:pt>
    <dgm:pt modelId="{F3D35648-D6FD-47E6-A93E-22189CC6EE5A}" type="pres">
      <dgm:prSet presAssocID="{2E3B3F09-35EE-45E7-B8A2-8F08E2FD5CA0}" presName="node" presStyleLbl="alignAccFollowNode1" presStyleIdx="10" presStyleCnt="12" custScaleX="108777" custScaleY="141524" custLinFactNeighborY="1147">
        <dgm:presLayoutVars>
          <dgm:bulletEnabled val="1"/>
        </dgm:presLayoutVars>
      </dgm:prSet>
      <dgm:spPr/>
    </dgm:pt>
    <dgm:pt modelId="{D2F9F094-B0FD-4F81-BEBF-476FD30C3C3F}" type="pres">
      <dgm:prSet presAssocID="{E9E616B8-2101-466B-A316-E59D54890B76}" presName="sibTrans" presStyleCnt="0"/>
      <dgm:spPr/>
    </dgm:pt>
    <dgm:pt modelId="{D50F7853-567C-4A0C-8A80-E4E92EA99939}" type="pres">
      <dgm:prSet presAssocID="{BF0274E1-B83D-4668-85F3-D1AC9F5A58FE}" presName="node" presStyleLbl="alignAccFollowNode1" presStyleIdx="11" presStyleCnt="12" custScaleY="129748">
        <dgm:presLayoutVars>
          <dgm:bulletEnabled val="1"/>
        </dgm:presLayoutVars>
      </dgm:prSet>
      <dgm:spPr/>
    </dgm:pt>
  </dgm:ptLst>
  <dgm:cxnLst>
    <dgm:cxn modelId="{7E607172-4BBE-4CBD-A89D-15E930ADE0CD}" type="presOf" srcId="{6EF7AD7A-7F7D-4FB0-BA4F-242BAAEE0A78}" destId="{097FC5A1-DC64-4C0F-AAD4-B721BCA2D1C3}" srcOrd="0" destOrd="0" presId="urn:microsoft.com/office/officeart/2005/8/layout/lProcess3"/>
    <dgm:cxn modelId="{85BAFF95-99E4-4D2D-88E4-853E7B0E86F6}" type="presOf" srcId="{829CD193-BC27-46BF-B463-123D2A0864AF}" destId="{34A4E5F2-A20F-43DB-AD59-64A67B8574EA}" srcOrd="0" destOrd="0" presId="urn:microsoft.com/office/officeart/2005/8/layout/lProcess3"/>
    <dgm:cxn modelId="{0816C798-384D-4E8C-9EE7-E529470944FC}" srcId="{5A8CB58D-7560-45BB-A309-E1B42D0BAAD6}" destId="{2E3B3F09-35EE-45E7-B8A2-8F08E2FD5CA0}" srcOrd="2" destOrd="0" parTransId="{D0AC993F-FCB8-4A31-BF40-E193BEFDAC56}" sibTransId="{E9E616B8-2101-466B-A316-E59D54890B76}"/>
    <dgm:cxn modelId="{8C4DCA56-5FD5-4C7B-A9BB-4D5B3DEE2A46}" srcId="{6EF7AD7A-7F7D-4FB0-BA4F-242BAAEE0A78}" destId="{829CD193-BC27-46BF-B463-123D2A0864AF}" srcOrd="0" destOrd="0" parTransId="{AA89A02E-1528-4534-9462-A5A3468B85CD}" sibTransId="{F98C3550-D8CF-4D46-9E7C-D2B4EC68B3FC}"/>
    <dgm:cxn modelId="{4A9F4D1C-97B9-419C-A1AC-2939272719F2}" type="presOf" srcId="{8E32B22E-57AE-4E97-B545-BAA953D7D51B}" destId="{CC860B22-E441-4214-BDAC-E42F62F59DDD}" srcOrd="0" destOrd="0" presId="urn:microsoft.com/office/officeart/2005/8/layout/lProcess3"/>
    <dgm:cxn modelId="{6FA24088-E223-4EF8-AB5C-93890109B181}" srcId="{6EF7AD7A-7F7D-4FB0-BA4F-242BAAEE0A78}" destId="{6FDB1640-174C-4B96-B47A-B4B92690BB1E}" srcOrd="3" destOrd="0" parTransId="{AE294978-8B10-45FB-AB4C-3A489443AF66}" sibTransId="{CC602B53-95F8-4B7D-9EC0-A875B0A243E2}"/>
    <dgm:cxn modelId="{FFC1F2E5-1042-4D5D-A825-C3EBDB02FFA5}" srcId="{8E32B22E-57AE-4E97-B545-BAA953D7D51B}" destId="{5A8CB58D-7560-45BB-A309-E1B42D0BAAD6}" srcOrd="2" destOrd="0" parTransId="{5DBBB96F-3820-42FB-AD42-747664BF678B}" sibTransId="{CAA816A4-F4BF-4E78-A521-03F5A9D25D52}"/>
    <dgm:cxn modelId="{68863528-0541-4020-9E01-A3EDC8415FD0}" type="presOf" srcId="{2F96EC20-A74B-43D1-A1B8-820FFBB1869D}" destId="{FC2572EF-6229-4214-8A1B-DB03ADE18B7C}" srcOrd="0" destOrd="0" presId="urn:microsoft.com/office/officeart/2005/8/layout/lProcess3"/>
    <dgm:cxn modelId="{680C06E3-27F4-4AF1-91B0-EDC5317AE327}" type="presOf" srcId="{463B00C4-CA93-4894-95D6-4BC1012D453B}" destId="{4D5ADD14-03D5-4BB4-9A07-EBD01E876F65}" srcOrd="0" destOrd="0" presId="urn:microsoft.com/office/officeart/2005/8/layout/lProcess3"/>
    <dgm:cxn modelId="{DB25F37C-8F5B-46DD-B45B-00866C72EBBE}" srcId="{5A8CB58D-7560-45BB-A309-E1B42D0BAAD6}" destId="{2178E297-0FE0-4ADC-9D3F-9DEC277D586F}" srcOrd="0" destOrd="0" parTransId="{4A99F8E8-DD9D-4053-9F9D-1B097A498E0D}" sibTransId="{F89ADD09-A1E6-4C03-B0FE-0DE0ADCF58C7}"/>
    <dgm:cxn modelId="{A40225D5-26BB-41D6-B619-97E490BFDCC2}" type="presOf" srcId="{2178E297-0FE0-4ADC-9D3F-9DEC277D586F}" destId="{74EBD675-D99E-4A68-9182-550F0B9D7F59}" srcOrd="0" destOrd="0" presId="urn:microsoft.com/office/officeart/2005/8/layout/lProcess3"/>
    <dgm:cxn modelId="{9CC0F56D-5909-40BC-BF47-F086E5F4DC2F}" srcId="{6EF7AD7A-7F7D-4FB0-BA4F-242BAAEE0A78}" destId="{DF26F43C-E45D-4AFD-9B6A-2D3677EB8A62}" srcOrd="4" destOrd="0" parTransId="{1968E667-928B-42E0-8DE4-B464BACA4BA6}" sibTransId="{36A1A874-E3E1-4FE1-8294-B836ABA3AF2D}"/>
    <dgm:cxn modelId="{9CC7FBBB-EB60-40BF-8B7A-99EA093F3715}" type="presOf" srcId="{964B7700-67ED-43F3-BABF-804D30DF23FE}" destId="{4E14C4E1-E6D8-4BCB-B6CA-BFB19140BDB1}" srcOrd="0" destOrd="0" presId="urn:microsoft.com/office/officeart/2005/8/layout/lProcess3"/>
    <dgm:cxn modelId="{3B0BE744-7D68-4FD9-BDE8-045F4849E840}" type="presOf" srcId="{2E3B3F09-35EE-45E7-B8A2-8F08E2FD5CA0}" destId="{F3D35648-D6FD-47E6-A93E-22189CC6EE5A}" srcOrd="0" destOrd="0" presId="urn:microsoft.com/office/officeart/2005/8/layout/lProcess3"/>
    <dgm:cxn modelId="{B034BDE0-F7E3-4199-8C74-23958D1CFECF}" srcId="{964B7700-67ED-43F3-BABF-804D30DF23FE}" destId="{4BDB9D01-2B35-4B89-911A-AA52B86D6D22}" srcOrd="2" destOrd="0" parTransId="{A10BB7B8-9906-427D-9112-5715E0B23C28}" sibTransId="{81D5C4CF-99C1-4EC3-B7E1-ABF61D6AB595}"/>
    <dgm:cxn modelId="{60F085B1-3A66-4650-80AE-FAB72AC2B2B4}" type="presOf" srcId="{5A8CB58D-7560-45BB-A309-E1B42D0BAAD6}" destId="{AA93B1FC-4FDB-48FF-BE02-5B4514A6FA4C}" srcOrd="0" destOrd="0" presId="urn:microsoft.com/office/officeart/2005/8/layout/lProcess3"/>
    <dgm:cxn modelId="{C8EC26A0-9F38-4433-BFEB-C49DF0BF48D4}" srcId="{6EF7AD7A-7F7D-4FB0-BA4F-242BAAEE0A78}" destId="{238BCB1D-223A-4F6F-8AFC-17A0FA53A668}" srcOrd="1" destOrd="0" parTransId="{FAB9A4BD-C60B-4CC8-812F-C2BCF621F4CE}" sibTransId="{D49B551C-360D-4413-84E5-467813FD9966}"/>
    <dgm:cxn modelId="{608D1B87-2E57-4D1F-9892-01761CEC7C9D}" srcId="{5A8CB58D-7560-45BB-A309-E1B42D0BAAD6}" destId="{BF0274E1-B83D-4668-85F3-D1AC9F5A58FE}" srcOrd="3" destOrd="0" parTransId="{810F0CD1-BED2-4A22-8119-30E7FC4EF2BB}" sibTransId="{53C0D3BE-1D08-4C90-8830-5BCCB96BFCB2}"/>
    <dgm:cxn modelId="{F8289550-4C00-40F0-BDBC-91243A26D758}" srcId="{5A8CB58D-7560-45BB-A309-E1B42D0BAAD6}" destId="{EF2D73D6-F3E4-4865-877C-75B04569C8DC}" srcOrd="1" destOrd="0" parTransId="{3C83E94D-4906-465B-9034-6A088A8726FE}" sibTransId="{9E26AC7A-9605-403D-ACF7-4C04F314CDAB}"/>
    <dgm:cxn modelId="{D233AE71-A524-4AAE-A54E-5B9103DF83F2}" type="presOf" srcId="{4BDB9D01-2B35-4B89-911A-AA52B86D6D22}" destId="{073D3ECB-B235-43AE-B5C0-6E80DF6A42A8}" srcOrd="0" destOrd="0" presId="urn:microsoft.com/office/officeart/2005/8/layout/lProcess3"/>
    <dgm:cxn modelId="{17E0B91C-FC6E-4F0A-AD94-57A209F5764B}" srcId="{964B7700-67ED-43F3-BABF-804D30DF23FE}" destId="{89C8CFD5-D965-487A-91B6-96727DDE88F3}" srcOrd="1" destOrd="0" parTransId="{D7552B19-2166-40C2-9EF0-F0B79FD915F7}" sibTransId="{4E7EE3E4-D0B1-4739-BC4F-83232D87961C}"/>
    <dgm:cxn modelId="{228FE7D4-FDE1-47DE-8553-F3A96E2225B7}" type="presOf" srcId="{89C8CFD5-D965-487A-91B6-96727DDE88F3}" destId="{7CE1A5F4-AF79-4BB6-B001-05B31A2DE91A}" srcOrd="0" destOrd="0" presId="urn:microsoft.com/office/officeart/2005/8/layout/lProcess3"/>
    <dgm:cxn modelId="{D87522C1-C5DD-4953-A23A-33AC06F05A00}" srcId="{964B7700-67ED-43F3-BABF-804D30DF23FE}" destId="{463B00C4-CA93-4894-95D6-4BC1012D453B}" srcOrd="0" destOrd="0" parTransId="{0FD89733-2FE5-4D5B-B94C-6301FB4DEEE4}" sibTransId="{29BF0A59-67D5-4A24-9586-2FC8D2174D10}"/>
    <dgm:cxn modelId="{9C8160C2-E96B-4B64-8230-05A29CCD5F38}" srcId="{6EF7AD7A-7F7D-4FB0-BA4F-242BAAEE0A78}" destId="{2F96EC20-A74B-43D1-A1B8-820FFBB1869D}" srcOrd="2" destOrd="0" parTransId="{06E7E242-20D3-4318-B029-FE415C88B510}" sibTransId="{C6BA1B1F-B2F6-4A13-80FB-669CB29EC040}"/>
    <dgm:cxn modelId="{2329D6CC-069E-4045-B3C6-32A219FCCB96}" srcId="{8E32B22E-57AE-4E97-B545-BAA953D7D51B}" destId="{964B7700-67ED-43F3-BABF-804D30DF23FE}" srcOrd="1" destOrd="0" parTransId="{87E59135-812D-4035-A13C-2F855334E526}" sibTransId="{C605EB0D-1D68-4C7A-B302-7A31603153A8}"/>
    <dgm:cxn modelId="{59BCF8D2-B2B8-4F16-82BF-CB366A63A0B3}" type="presOf" srcId="{DF26F43C-E45D-4AFD-9B6A-2D3677EB8A62}" destId="{7D6D7FBA-034D-41CE-8D4F-24C3809FF602}" srcOrd="0" destOrd="0" presId="urn:microsoft.com/office/officeart/2005/8/layout/lProcess3"/>
    <dgm:cxn modelId="{FF7457D2-5672-486E-81C4-C3CC746D1D9D}" type="presOf" srcId="{238BCB1D-223A-4F6F-8AFC-17A0FA53A668}" destId="{666F7A84-2758-40A5-A8B4-CA07DA861701}" srcOrd="0" destOrd="0" presId="urn:microsoft.com/office/officeart/2005/8/layout/lProcess3"/>
    <dgm:cxn modelId="{B1E6CB2E-5BAD-46B7-8BA3-013056B2620C}" type="presOf" srcId="{BF0274E1-B83D-4668-85F3-D1AC9F5A58FE}" destId="{D50F7853-567C-4A0C-8A80-E4E92EA99939}" srcOrd="0" destOrd="0" presId="urn:microsoft.com/office/officeart/2005/8/layout/lProcess3"/>
    <dgm:cxn modelId="{3DBB207F-EDE4-483A-AF88-E742C82D2669}" type="presOf" srcId="{EF2D73D6-F3E4-4865-877C-75B04569C8DC}" destId="{C986D493-CD44-40DB-BF82-792EADEBB3CC}" srcOrd="0" destOrd="0" presId="urn:microsoft.com/office/officeart/2005/8/layout/lProcess3"/>
    <dgm:cxn modelId="{15355CC8-B32B-4A14-98C2-05E3FDE4CD84}" type="presOf" srcId="{6FDB1640-174C-4B96-B47A-B4B92690BB1E}" destId="{1EC061AE-4DE6-43F7-86C4-1AE98E8148B6}" srcOrd="0" destOrd="0" presId="urn:microsoft.com/office/officeart/2005/8/layout/lProcess3"/>
    <dgm:cxn modelId="{491D69F8-9437-4A75-9149-893783C53E09}" srcId="{8E32B22E-57AE-4E97-B545-BAA953D7D51B}" destId="{6EF7AD7A-7F7D-4FB0-BA4F-242BAAEE0A78}" srcOrd="0" destOrd="0" parTransId="{67AC7675-2974-41FB-9046-8A27B531EE7F}" sibTransId="{020CD1D5-2F3A-4B1F-938C-87D2BC777E55}"/>
    <dgm:cxn modelId="{EA36F44C-BE18-423C-A832-5ADF772EBB1A}" type="presParOf" srcId="{CC860B22-E441-4214-BDAC-E42F62F59DDD}" destId="{4A4DCB75-9472-4CA4-A1AF-2DE710F877C6}" srcOrd="0" destOrd="0" presId="urn:microsoft.com/office/officeart/2005/8/layout/lProcess3"/>
    <dgm:cxn modelId="{E97100A1-2AC7-44FE-BE45-E3F14082F1A0}" type="presParOf" srcId="{4A4DCB75-9472-4CA4-A1AF-2DE710F877C6}" destId="{097FC5A1-DC64-4C0F-AAD4-B721BCA2D1C3}" srcOrd="0" destOrd="0" presId="urn:microsoft.com/office/officeart/2005/8/layout/lProcess3"/>
    <dgm:cxn modelId="{565ADEA5-DA71-41EF-AA0D-2FC709F153F7}" type="presParOf" srcId="{4A4DCB75-9472-4CA4-A1AF-2DE710F877C6}" destId="{97E5CEC1-311C-4418-AB12-8B7CFA9AF3B1}" srcOrd="1" destOrd="0" presId="urn:microsoft.com/office/officeart/2005/8/layout/lProcess3"/>
    <dgm:cxn modelId="{24C4AAC3-AE68-4162-8FC3-52A8BA7C58C2}" type="presParOf" srcId="{4A4DCB75-9472-4CA4-A1AF-2DE710F877C6}" destId="{34A4E5F2-A20F-43DB-AD59-64A67B8574EA}" srcOrd="2" destOrd="0" presId="urn:microsoft.com/office/officeart/2005/8/layout/lProcess3"/>
    <dgm:cxn modelId="{249E3BAC-FE4C-4EDB-A423-870029044C88}" type="presParOf" srcId="{4A4DCB75-9472-4CA4-A1AF-2DE710F877C6}" destId="{E6FD2F0A-04DA-4AE9-B462-B160FE1463F8}" srcOrd="3" destOrd="0" presId="urn:microsoft.com/office/officeart/2005/8/layout/lProcess3"/>
    <dgm:cxn modelId="{391C2EBF-8F3C-4012-8E42-F64D040E1742}" type="presParOf" srcId="{4A4DCB75-9472-4CA4-A1AF-2DE710F877C6}" destId="{666F7A84-2758-40A5-A8B4-CA07DA861701}" srcOrd="4" destOrd="0" presId="urn:microsoft.com/office/officeart/2005/8/layout/lProcess3"/>
    <dgm:cxn modelId="{E4D5735D-2022-407A-9CF6-73795053FE3E}" type="presParOf" srcId="{4A4DCB75-9472-4CA4-A1AF-2DE710F877C6}" destId="{F3462EE4-FBDF-40A1-8974-DDDA903BA593}" srcOrd="5" destOrd="0" presId="urn:microsoft.com/office/officeart/2005/8/layout/lProcess3"/>
    <dgm:cxn modelId="{5AA9310F-6780-49B6-A4E3-407B878E8710}" type="presParOf" srcId="{4A4DCB75-9472-4CA4-A1AF-2DE710F877C6}" destId="{FC2572EF-6229-4214-8A1B-DB03ADE18B7C}" srcOrd="6" destOrd="0" presId="urn:microsoft.com/office/officeart/2005/8/layout/lProcess3"/>
    <dgm:cxn modelId="{90548F34-7431-4A66-AB19-BED15A1A0A4E}" type="presParOf" srcId="{4A4DCB75-9472-4CA4-A1AF-2DE710F877C6}" destId="{B19666B9-0771-4D20-A688-42F06FBA2349}" srcOrd="7" destOrd="0" presId="urn:microsoft.com/office/officeart/2005/8/layout/lProcess3"/>
    <dgm:cxn modelId="{78ABB700-809D-4C46-9576-A52B0F5745D1}" type="presParOf" srcId="{4A4DCB75-9472-4CA4-A1AF-2DE710F877C6}" destId="{1EC061AE-4DE6-43F7-86C4-1AE98E8148B6}" srcOrd="8" destOrd="0" presId="urn:microsoft.com/office/officeart/2005/8/layout/lProcess3"/>
    <dgm:cxn modelId="{1771C523-96A8-47ED-A372-3D45B50BDE17}" type="presParOf" srcId="{4A4DCB75-9472-4CA4-A1AF-2DE710F877C6}" destId="{3807C7FE-687E-40F5-A76A-7E9DA979A32D}" srcOrd="9" destOrd="0" presId="urn:microsoft.com/office/officeart/2005/8/layout/lProcess3"/>
    <dgm:cxn modelId="{A6F88750-DF87-459D-B20E-D040F9DA0E79}" type="presParOf" srcId="{4A4DCB75-9472-4CA4-A1AF-2DE710F877C6}" destId="{7D6D7FBA-034D-41CE-8D4F-24C3809FF602}" srcOrd="10" destOrd="0" presId="urn:microsoft.com/office/officeart/2005/8/layout/lProcess3"/>
    <dgm:cxn modelId="{6ACFE6E0-86AC-4672-A175-EBC1A93D994A}" type="presParOf" srcId="{CC860B22-E441-4214-BDAC-E42F62F59DDD}" destId="{6B65A434-06E1-465B-9228-DBDED8FACBF8}" srcOrd="1" destOrd="0" presId="urn:microsoft.com/office/officeart/2005/8/layout/lProcess3"/>
    <dgm:cxn modelId="{3349B810-9C19-4046-8CAF-3EFC8466B040}" type="presParOf" srcId="{CC860B22-E441-4214-BDAC-E42F62F59DDD}" destId="{6F762A5E-30EA-41E7-B337-964D082D1AF7}" srcOrd="2" destOrd="0" presId="urn:microsoft.com/office/officeart/2005/8/layout/lProcess3"/>
    <dgm:cxn modelId="{9428A626-075F-4EC5-8BF2-8CCD7F6452A1}" type="presParOf" srcId="{6F762A5E-30EA-41E7-B337-964D082D1AF7}" destId="{4E14C4E1-E6D8-4BCB-B6CA-BFB19140BDB1}" srcOrd="0" destOrd="0" presId="urn:microsoft.com/office/officeart/2005/8/layout/lProcess3"/>
    <dgm:cxn modelId="{30A03BE9-D72D-4476-8390-039388F13591}" type="presParOf" srcId="{6F762A5E-30EA-41E7-B337-964D082D1AF7}" destId="{D578CC99-F436-4726-B1C8-7E75419D8B29}" srcOrd="1" destOrd="0" presId="urn:microsoft.com/office/officeart/2005/8/layout/lProcess3"/>
    <dgm:cxn modelId="{73491841-3CB8-431C-A18C-21DF1C822656}" type="presParOf" srcId="{6F762A5E-30EA-41E7-B337-964D082D1AF7}" destId="{4D5ADD14-03D5-4BB4-9A07-EBD01E876F65}" srcOrd="2" destOrd="0" presId="urn:microsoft.com/office/officeart/2005/8/layout/lProcess3"/>
    <dgm:cxn modelId="{9120C294-76D8-44F3-9519-C341D324F58F}" type="presParOf" srcId="{6F762A5E-30EA-41E7-B337-964D082D1AF7}" destId="{3330E31C-FAD7-437E-8382-EFA4D981190A}" srcOrd="3" destOrd="0" presId="urn:microsoft.com/office/officeart/2005/8/layout/lProcess3"/>
    <dgm:cxn modelId="{83D72A74-31CE-4C2F-9E6A-8A816599BA21}" type="presParOf" srcId="{6F762A5E-30EA-41E7-B337-964D082D1AF7}" destId="{7CE1A5F4-AF79-4BB6-B001-05B31A2DE91A}" srcOrd="4" destOrd="0" presId="urn:microsoft.com/office/officeart/2005/8/layout/lProcess3"/>
    <dgm:cxn modelId="{3B952C58-18C2-48CD-B60A-BF28EC4BFFB3}" type="presParOf" srcId="{6F762A5E-30EA-41E7-B337-964D082D1AF7}" destId="{CD1C29D6-1E87-4FDA-BA56-65413D03C061}" srcOrd="5" destOrd="0" presId="urn:microsoft.com/office/officeart/2005/8/layout/lProcess3"/>
    <dgm:cxn modelId="{91C6DCC0-BE14-4123-8F10-46D5C94219D1}" type="presParOf" srcId="{6F762A5E-30EA-41E7-B337-964D082D1AF7}" destId="{073D3ECB-B235-43AE-B5C0-6E80DF6A42A8}" srcOrd="6" destOrd="0" presId="urn:microsoft.com/office/officeart/2005/8/layout/lProcess3"/>
    <dgm:cxn modelId="{487D5B71-C3D4-4024-9912-D338EB1C4E52}" type="presParOf" srcId="{CC860B22-E441-4214-BDAC-E42F62F59DDD}" destId="{5F07EC34-6373-4D50-BE9E-F0C6E86A69AA}" srcOrd="3" destOrd="0" presId="urn:microsoft.com/office/officeart/2005/8/layout/lProcess3"/>
    <dgm:cxn modelId="{B5D6F0FB-BE74-4E49-8114-0B14917C1724}" type="presParOf" srcId="{CC860B22-E441-4214-BDAC-E42F62F59DDD}" destId="{6279CE1C-DF96-42F2-958F-EA8C09506903}" srcOrd="4" destOrd="0" presId="urn:microsoft.com/office/officeart/2005/8/layout/lProcess3"/>
    <dgm:cxn modelId="{1CDE5EAA-44F7-45B0-8A98-0B29A5D1F71D}" type="presParOf" srcId="{6279CE1C-DF96-42F2-958F-EA8C09506903}" destId="{AA93B1FC-4FDB-48FF-BE02-5B4514A6FA4C}" srcOrd="0" destOrd="0" presId="urn:microsoft.com/office/officeart/2005/8/layout/lProcess3"/>
    <dgm:cxn modelId="{8D31FD65-CF2A-4439-B44D-1A5474787B21}" type="presParOf" srcId="{6279CE1C-DF96-42F2-958F-EA8C09506903}" destId="{CDE312A1-DA9D-40B2-837A-1ADBDEE3EF4B}" srcOrd="1" destOrd="0" presId="urn:microsoft.com/office/officeart/2005/8/layout/lProcess3"/>
    <dgm:cxn modelId="{323B1C5B-B0EB-4494-92E9-40FA60F64468}" type="presParOf" srcId="{6279CE1C-DF96-42F2-958F-EA8C09506903}" destId="{74EBD675-D99E-4A68-9182-550F0B9D7F59}" srcOrd="2" destOrd="0" presId="urn:microsoft.com/office/officeart/2005/8/layout/lProcess3"/>
    <dgm:cxn modelId="{2859994B-FE51-41BE-ABBD-EA2463F65BC3}" type="presParOf" srcId="{6279CE1C-DF96-42F2-958F-EA8C09506903}" destId="{337873F4-759B-4BC4-BC52-743136C905AC}" srcOrd="3" destOrd="0" presId="urn:microsoft.com/office/officeart/2005/8/layout/lProcess3"/>
    <dgm:cxn modelId="{5F98B4FD-D037-4DF0-9CBD-EE33640F7A9C}" type="presParOf" srcId="{6279CE1C-DF96-42F2-958F-EA8C09506903}" destId="{C986D493-CD44-40DB-BF82-792EADEBB3CC}" srcOrd="4" destOrd="0" presId="urn:microsoft.com/office/officeart/2005/8/layout/lProcess3"/>
    <dgm:cxn modelId="{EC4D544A-3517-43BE-AC4B-1D0ADD74D903}" type="presParOf" srcId="{6279CE1C-DF96-42F2-958F-EA8C09506903}" destId="{0FD4E3F3-C563-44BA-8D8A-6CC0DD5CF8E2}" srcOrd="5" destOrd="0" presId="urn:microsoft.com/office/officeart/2005/8/layout/lProcess3"/>
    <dgm:cxn modelId="{A1811801-2A47-4FB0-B62C-10C5297BDEAE}" type="presParOf" srcId="{6279CE1C-DF96-42F2-958F-EA8C09506903}" destId="{F3D35648-D6FD-47E6-A93E-22189CC6EE5A}" srcOrd="6" destOrd="0" presId="urn:microsoft.com/office/officeart/2005/8/layout/lProcess3"/>
    <dgm:cxn modelId="{57228827-5A0A-4625-B887-EC2ED73B3B76}" type="presParOf" srcId="{6279CE1C-DF96-42F2-958F-EA8C09506903}" destId="{D2F9F094-B0FD-4F81-BEBF-476FD30C3C3F}" srcOrd="7" destOrd="0" presId="urn:microsoft.com/office/officeart/2005/8/layout/lProcess3"/>
    <dgm:cxn modelId="{4953652F-CB36-4D66-A70A-43CFF6AACCD9}" type="presParOf" srcId="{6279CE1C-DF96-42F2-958F-EA8C09506903}" destId="{D50F7853-567C-4A0C-8A80-E4E92EA99939}" srcOrd="8"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E32B22E-57AE-4E97-B545-BAA953D7D51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81383312-1D34-4AC5-9EB1-CFC389A70C93}">
      <dgm:prSet phldrT="[Text]"/>
      <dgm:spPr/>
      <dgm:t>
        <a:bodyPr/>
        <a:lstStyle/>
        <a:p>
          <a:r>
            <a:rPr lang="en-US" dirty="0"/>
            <a:t>Union</a:t>
          </a:r>
        </a:p>
      </dgm:t>
    </dgm:pt>
    <dgm:pt modelId="{009C60A4-FF3F-453C-9401-3EAFE6E163F3}" type="parTrans" cxnId="{ADC26124-B6FE-4674-B3D6-6CD546BB5B9F}">
      <dgm:prSet/>
      <dgm:spPr/>
      <dgm:t>
        <a:bodyPr/>
        <a:lstStyle/>
        <a:p>
          <a:endParaRPr lang="en-US"/>
        </a:p>
      </dgm:t>
    </dgm:pt>
    <dgm:pt modelId="{645DBF70-9D37-44BE-84DB-92648641E20A}" type="sibTrans" cxnId="{ADC26124-B6FE-4674-B3D6-6CD546BB5B9F}">
      <dgm:prSet/>
      <dgm:spPr/>
      <dgm:t>
        <a:bodyPr/>
        <a:lstStyle/>
        <a:p>
          <a:endParaRPr lang="en-US"/>
        </a:p>
      </dgm:t>
    </dgm:pt>
    <dgm:pt modelId="{964B7700-67ED-43F3-BABF-804D30DF23FE}">
      <dgm:prSet phldrT="[Text]" custT="1"/>
      <dgm:spPr/>
      <dgm:t>
        <a:bodyPr vert="vert270"/>
        <a:lstStyle/>
        <a:p>
          <a:r>
            <a:rPr lang="en-US" sz="1600" dirty="0"/>
            <a:t>On Expenditure</a:t>
          </a:r>
        </a:p>
      </dgm:t>
    </dgm:pt>
    <dgm:pt modelId="{87E59135-812D-4035-A13C-2F855334E526}" type="parTrans" cxnId="{2329D6CC-069E-4045-B3C6-32A219FCCB96}">
      <dgm:prSet/>
      <dgm:spPr/>
      <dgm:t>
        <a:bodyPr/>
        <a:lstStyle/>
        <a:p>
          <a:endParaRPr lang="en-US"/>
        </a:p>
      </dgm:t>
    </dgm:pt>
    <dgm:pt modelId="{C605EB0D-1D68-4C7A-B302-7A31603153A8}" type="sibTrans" cxnId="{2329D6CC-069E-4045-B3C6-32A219FCCB96}">
      <dgm:prSet/>
      <dgm:spPr/>
      <dgm:t>
        <a:bodyPr/>
        <a:lstStyle/>
        <a:p>
          <a:endParaRPr lang="en-US"/>
        </a:p>
      </dgm:t>
    </dgm:pt>
    <dgm:pt modelId="{89C8CFD5-D965-487A-91B6-96727DDE88F3}">
      <dgm:prSet phldrT="[Text]"/>
      <dgm:spPr>
        <a:solidFill>
          <a:srgbClr val="C00000"/>
        </a:solidFill>
      </dgm:spPr>
      <dgm:t>
        <a:bodyPr/>
        <a:lstStyle/>
        <a:p>
          <a:r>
            <a:rPr lang="en-US" u="none" strike="sngStrike" dirty="0"/>
            <a:t>Fringe Benefit Tax (</a:t>
          </a:r>
          <a:r>
            <a:rPr lang="en-US" u="none" strike="sngStrike" dirty="0" err="1"/>
            <a:t>Pranab</a:t>
          </a:r>
          <a:r>
            <a:rPr lang="en-US" u="none" strike="sngStrike" dirty="0"/>
            <a:t>)</a:t>
          </a:r>
        </a:p>
      </dgm:t>
    </dgm:pt>
    <dgm:pt modelId="{D7552B19-2166-40C2-9EF0-F0B79FD915F7}" type="parTrans" cxnId="{17E0B91C-FC6E-4F0A-AD94-57A209F5764B}">
      <dgm:prSet/>
      <dgm:spPr/>
      <dgm:t>
        <a:bodyPr/>
        <a:lstStyle/>
        <a:p>
          <a:endParaRPr lang="en-US"/>
        </a:p>
      </dgm:t>
    </dgm:pt>
    <dgm:pt modelId="{4E7EE3E4-D0B1-4739-BC4F-83232D87961C}" type="sibTrans" cxnId="{17E0B91C-FC6E-4F0A-AD94-57A209F5764B}">
      <dgm:prSet/>
      <dgm:spPr/>
      <dgm:t>
        <a:bodyPr/>
        <a:lstStyle/>
        <a:p>
          <a:endParaRPr lang="en-US"/>
        </a:p>
      </dgm:t>
    </dgm:pt>
    <dgm:pt modelId="{5A8CB58D-7560-45BB-A309-E1B42D0BAAD6}">
      <dgm:prSet phldrT="[Text]" custT="1"/>
      <dgm:spPr/>
      <dgm:t>
        <a:bodyPr vert="vert270"/>
        <a:lstStyle/>
        <a:p>
          <a:r>
            <a:rPr lang="en-US" sz="1600" dirty="0"/>
            <a:t>On Assets, </a:t>
          </a:r>
          <a:br>
            <a:rPr lang="en-US" sz="1600" dirty="0"/>
          </a:br>
          <a:r>
            <a:rPr lang="en-US" sz="1600" dirty="0"/>
            <a:t>Property, </a:t>
          </a:r>
          <a:br>
            <a:rPr lang="en-US" sz="1600" dirty="0"/>
          </a:br>
          <a:r>
            <a:rPr lang="en-US" sz="1600" dirty="0"/>
            <a:t>Capital transactions</a:t>
          </a:r>
        </a:p>
      </dgm:t>
    </dgm:pt>
    <dgm:pt modelId="{5DBBB96F-3820-42FB-AD42-747664BF678B}" type="parTrans" cxnId="{FFC1F2E5-1042-4D5D-A825-C3EBDB02FFA5}">
      <dgm:prSet/>
      <dgm:spPr/>
      <dgm:t>
        <a:bodyPr/>
        <a:lstStyle/>
        <a:p>
          <a:endParaRPr lang="en-US"/>
        </a:p>
      </dgm:t>
    </dgm:pt>
    <dgm:pt modelId="{CAA816A4-F4BF-4E78-A521-03F5A9D25D52}" type="sibTrans" cxnId="{FFC1F2E5-1042-4D5D-A825-C3EBDB02FFA5}">
      <dgm:prSet/>
      <dgm:spPr/>
      <dgm:t>
        <a:bodyPr/>
        <a:lstStyle/>
        <a:p>
          <a:endParaRPr lang="en-US"/>
        </a:p>
      </dgm:t>
    </dgm:pt>
    <dgm:pt modelId="{829CD193-BC27-46BF-B463-123D2A0864AF}">
      <dgm:prSet phldrT="[Text]"/>
      <dgm:spPr/>
      <dgm:t>
        <a:bodyPr/>
        <a:lstStyle/>
        <a:p>
          <a:r>
            <a:rPr lang="en-US" dirty="0"/>
            <a:t>Income tax; Corp.Tax ; DDT; MAT;CGT</a:t>
          </a:r>
        </a:p>
      </dgm:t>
    </dgm:pt>
    <dgm:pt modelId="{AA89A02E-1528-4534-9462-A5A3468B85CD}" type="parTrans" cxnId="{8C4DCA56-5FD5-4C7B-A9BB-4D5B3DEE2A46}">
      <dgm:prSet/>
      <dgm:spPr/>
      <dgm:t>
        <a:bodyPr/>
        <a:lstStyle/>
        <a:p>
          <a:endParaRPr lang="en-US"/>
        </a:p>
      </dgm:t>
    </dgm:pt>
    <dgm:pt modelId="{F98C3550-D8CF-4D46-9E7C-D2B4EC68B3FC}" type="sibTrans" cxnId="{8C4DCA56-5FD5-4C7B-A9BB-4D5B3DEE2A46}">
      <dgm:prSet/>
      <dgm:spPr/>
      <dgm:t>
        <a:bodyPr/>
        <a:lstStyle/>
        <a:p>
          <a:endParaRPr lang="en-US"/>
        </a:p>
      </dgm:t>
    </dgm:pt>
    <dgm:pt modelId="{DF26F43C-E45D-4AFD-9B6A-2D3677EB8A62}">
      <dgm:prSet/>
      <dgm:spPr>
        <a:solidFill>
          <a:srgbClr val="C00000"/>
        </a:solidFill>
      </dgm:spPr>
      <dgm:t>
        <a:bodyPr/>
        <a:lstStyle/>
        <a:p>
          <a:r>
            <a:rPr lang="en-US" strike="sngStrike" dirty="0"/>
            <a:t>Interest tax (on banks)</a:t>
          </a:r>
        </a:p>
      </dgm:t>
    </dgm:pt>
    <dgm:pt modelId="{1968E667-928B-42E0-8DE4-B464BACA4BA6}" type="parTrans" cxnId="{9CC0F56D-5909-40BC-BF47-F086E5F4DC2F}">
      <dgm:prSet/>
      <dgm:spPr/>
      <dgm:t>
        <a:bodyPr/>
        <a:lstStyle/>
        <a:p>
          <a:endParaRPr lang="en-US"/>
        </a:p>
      </dgm:t>
    </dgm:pt>
    <dgm:pt modelId="{36A1A874-E3E1-4FE1-8294-B836ABA3AF2D}" type="sibTrans" cxnId="{9CC0F56D-5909-40BC-BF47-F086E5F4DC2F}">
      <dgm:prSet/>
      <dgm:spPr/>
      <dgm:t>
        <a:bodyPr/>
        <a:lstStyle/>
        <a:p>
          <a:endParaRPr lang="en-US"/>
        </a:p>
      </dgm:t>
    </dgm:pt>
    <dgm:pt modelId="{463B00C4-CA93-4894-95D6-4BC1012D453B}">
      <dgm:prSet/>
      <dgm:spPr>
        <a:solidFill>
          <a:srgbClr val="C00000"/>
        </a:solidFill>
      </dgm:spPr>
      <dgm:t>
        <a:bodyPr/>
        <a:lstStyle/>
        <a:p>
          <a:r>
            <a:rPr lang="en-US" u="none" strike="sngStrike" dirty="0"/>
            <a:t>Hotel receipt Tax</a:t>
          </a:r>
        </a:p>
      </dgm:t>
    </dgm:pt>
    <dgm:pt modelId="{0FD89733-2FE5-4D5B-B94C-6301FB4DEEE4}" type="parTrans" cxnId="{D87522C1-C5DD-4953-A23A-33AC06F05A00}">
      <dgm:prSet/>
      <dgm:spPr/>
      <dgm:t>
        <a:bodyPr/>
        <a:lstStyle/>
        <a:p>
          <a:endParaRPr lang="en-US"/>
        </a:p>
      </dgm:t>
    </dgm:pt>
    <dgm:pt modelId="{29BF0A59-67D5-4A24-9586-2FC8D2174D10}" type="sibTrans" cxnId="{D87522C1-C5DD-4953-A23A-33AC06F05A00}">
      <dgm:prSet/>
      <dgm:spPr/>
      <dgm:t>
        <a:bodyPr/>
        <a:lstStyle/>
        <a:p>
          <a:endParaRPr lang="en-US"/>
        </a:p>
      </dgm:t>
    </dgm:pt>
    <dgm:pt modelId="{2178E297-0FE0-4ADC-9D3F-9DEC277D586F}">
      <dgm:prSet phldrT="[Text]"/>
      <dgm:spPr/>
      <dgm:t>
        <a:bodyPr/>
        <a:lstStyle/>
        <a:p>
          <a:r>
            <a:rPr lang="en-US" dirty="0"/>
            <a:t>STT;CTT</a:t>
          </a:r>
        </a:p>
      </dgm:t>
    </dgm:pt>
    <dgm:pt modelId="{4A99F8E8-DD9D-4053-9F9D-1B097A498E0D}" type="parTrans" cxnId="{DB25F37C-8F5B-46DD-B45B-00866C72EBBE}">
      <dgm:prSet/>
      <dgm:spPr/>
      <dgm:t>
        <a:bodyPr/>
        <a:lstStyle/>
        <a:p>
          <a:endParaRPr lang="en-US"/>
        </a:p>
      </dgm:t>
    </dgm:pt>
    <dgm:pt modelId="{F89ADD09-A1E6-4C03-B0FE-0DE0ADCF58C7}" type="sibTrans" cxnId="{DB25F37C-8F5B-46DD-B45B-00866C72EBBE}">
      <dgm:prSet/>
      <dgm:spPr/>
      <dgm:t>
        <a:bodyPr/>
        <a:lstStyle/>
        <a:p>
          <a:endParaRPr lang="en-US"/>
        </a:p>
      </dgm:t>
    </dgm:pt>
    <dgm:pt modelId="{EF2D73D6-F3E4-4865-877C-75B04569C8DC}">
      <dgm:prSet phldrT="[Text]"/>
      <dgm:spPr>
        <a:solidFill>
          <a:srgbClr val="C00000"/>
        </a:solidFill>
      </dgm:spPr>
      <dgm:t>
        <a:bodyPr/>
        <a:lstStyle/>
        <a:p>
          <a:r>
            <a:rPr lang="en-US" strike="sngStrike" dirty="0"/>
            <a:t>Wealth Tax (Jaitley)</a:t>
          </a:r>
        </a:p>
      </dgm:t>
    </dgm:pt>
    <dgm:pt modelId="{3C83E94D-4906-465B-9034-6A088A8726FE}" type="parTrans" cxnId="{F8289550-4C00-40F0-BDBC-91243A26D758}">
      <dgm:prSet/>
      <dgm:spPr/>
      <dgm:t>
        <a:bodyPr/>
        <a:lstStyle/>
        <a:p>
          <a:endParaRPr lang="en-US"/>
        </a:p>
      </dgm:t>
    </dgm:pt>
    <dgm:pt modelId="{9E26AC7A-9605-403D-ACF7-4C04F314CDAB}" type="sibTrans" cxnId="{F8289550-4C00-40F0-BDBC-91243A26D758}">
      <dgm:prSet/>
      <dgm:spPr/>
      <dgm:t>
        <a:bodyPr/>
        <a:lstStyle/>
        <a:p>
          <a:endParaRPr lang="en-US"/>
        </a:p>
      </dgm:t>
    </dgm:pt>
    <dgm:pt modelId="{2E3B3F09-35EE-45E7-B8A2-8F08E2FD5CA0}">
      <dgm:prSet phldrT="[Text]"/>
      <dgm:spPr>
        <a:solidFill>
          <a:srgbClr val="C00000"/>
        </a:solidFill>
      </dgm:spPr>
      <dgm:t>
        <a:bodyPr/>
        <a:lstStyle/>
        <a:p>
          <a:r>
            <a:rPr lang="en-US" strike="sngStrike" dirty="0"/>
            <a:t>Banking Cash transaction tax </a:t>
          </a:r>
        </a:p>
      </dgm:t>
    </dgm:pt>
    <dgm:pt modelId="{D0AC993F-FCB8-4A31-BF40-E193BEFDAC56}" type="parTrans" cxnId="{0816C798-384D-4E8C-9EE7-E529470944FC}">
      <dgm:prSet/>
      <dgm:spPr/>
      <dgm:t>
        <a:bodyPr/>
        <a:lstStyle/>
        <a:p>
          <a:endParaRPr lang="en-US"/>
        </a:p>
      </dgm:t>
    </dgm:pt>
    <dgm:pt modelId="{E9E616B8-2101-466B-A316-E59D54890B76}" type="sibTrans" cxnId="{0816C798-384D-4E8C-9EE7-E529470944FC}">
      <dgm:prSet/>
      <dgm:spPr/>
      <dgm:t>
        <a:bodyPr/>
        <a:lstStyle/>
        <a:p>
          <a:endParaRPr lang="en-US"/>
        </a:p>
      </dgm:t>
    </dgm:pt>
    <dgm:pt modelId="{BF0274E1-B83D-4668-85F3-D1AC9F5A58FE}">
      <dgm:prSet phldrT="[Text]"/>
      <dgm:spPr>
        <a:solidFill>
          <a:srgbClr val="C00000"/>
        </a:solidFill>
      </dgm:spPr>
      <dgm:t>
        <a:bodyPr/>
        <a:lstStyle/>
        <a:p>
          <a:r>
            <a:rPr lang="en-US" strike="sngStrike" dirty="0"/>
            <a:t>Estate Duty (VP Singh)</a:t>
          </a:r>
        </a:p>
      </dgm:t>
    </dgm:pt>
    <dgm:pt modelId="{810F0CD1-BED2-4A22-8119-30E7FC4EF2BB}" type="parTrans" cxnId="{608D1B87-2E57-4D1F-9892-01761CEC7C9D}">
      <dgm:prSet/>
      <dgm:spPr/>
      <dgm:t>
        <a:bodyPr/>
        <a:lstStyle/>
        <a:p>
          <a:endParaRPr lang="en-US"/>
        </a:p>
      </dgm:t>
    </dgm:pt>
    <dgm:pt modelId="{53C0D3BE-1D08-4C90-8830-5BCCB96BFCB2}" type="sibTrans" cxnId="{608D1B87-2E57-4D1F-9892-01761CEC7C9D}">
      <dgm:prSet/>
      <dgm:spPr/>
      <dgm:t>
        <a:bodyPr/>
        <a:lstStyle/>
        <a:p>
          <a:endParaRPr lang="en-US"/>
        </a:p>
      </dgm:t>
    </dgm:pt>
    <dgm:pt modelId="{4BDB9D01-2B35-4B89-911A-AA52B86D6D22}">
      <dgm:prSet phldrT="[Text]"/>
      <dgm:spPr>
        <a:solidFill>
          <a:srgbClr val="C00000"/>
        </a:solidFill>
      </dgm:spPr>
      <dgm:t>
        <a:bodyPr/>
        <a:lstStyle/>
        <a:p>
          <a:r>
            <a:rPr lang="en-US" u="none" strike="sngStrike" dirty="0"/>
            <a:t>Gift Tax (</a:t>
          </a:r>
          <a:r>
            <a:rPr lang="en-US" u="none" strike="sngStrike" dirty="0" err="1"/>
            <a:t>Yashwant</a:t>
          </a:r>
          <a:r>
            <a:rPr lang="en-US" u="none" strike="sngStrike" dirty="0"/>
            <a:t>)</a:t>
          </a:r>
        </a:p>
      </dgm:t>
    </dgm:pt>
    <dgm:pt modelId="{A10BB7B8-9906-427D-9112-5715E0B23C28}" type="parTrans" cxnId="{B034BDE0-F7E3-4199-8C74-23958D1CFECF}">
      <dgm:prSet/>
      <dgm:spPr/>
      <dgm:t>
        <a:bodyPr/>
        <a:lstStyle/>
        <a:p>
          <a:endParaRPr lang="en-US"/>
        </a:p>
      </dgm:t>
    </dgm:pt>
    <dgm:pt modelId="{81D5C4CF-99C1-4EC3-B7E1-ABF61D6AB595}" type="sibTrans" cxnId="{B034BDE0-F7E3-4199-8C74-23958D1CFECF}">
      <dgm:prSet/>
      <dgm:spPr/>
      <dgm:t>
        <a:bodyPr/>
        <a:lstStyle/>
        <a:p>
          <a:endParaRPr lang="en-US"/>
        </a:p>
      </dgm:t>
    </dgm:pt>
    <dgm:pt modelId="{6EF7AD7A-7F7D-4FB0-BA4F-242BAAEE0A78}">
      <dgm:prSet phldrT="[Text]" custT="1"/>
      <dgm:spPr/>
      <dgm:t>
        <a:bodyPr vert="vert270"/>
        <a:lstStyle/>
        <a:p>
          <a:r>
            <a:rPr lang="en-US" sz="1800"/>
            <a:t>On </a:t>
          </a:r>
          <a:r>
            <a:rPr lang="en-US" sz="1800" dirty="0"/>
            <a:t>Income</a:t>
          </a:r>
        </a:p>
      </dgm:t>
    </dgm:pt>
    <dgm:pt modelId="{67AC7675-2974-41FB-9046-8A27B531EE7F}" type="parTrans" cxnId="{491D69F8-9437-4A75-9149-893783C53E09}">
      <dgm:prSet/>
      <dgm:spPr/>
      <dgm:t>
        <a:bodyPr/>
        <a:lstStyle/>
        <a:p>
          <a:endParaRPr lang="en-US"/>
        </a:p>
      </dgm:t>
    </dgm:pt>
    <dgm:pt modelId="{020CD1D5-2F3A-4B1F-938C-87D2BC777E55}" type="sibTrans" cxnId="{491D69F8-9437-4A75-9149-893783C53E09}">
      <dgm:prSet/>
      <dgm:spPr/>
      <dgm:t>
        <a:bodyPr/>
        <a:lstStyle/>
        <a:p>
          <a:endParaRPr lang="en-US"/>
        </a:p>
      </dgm:t>
    </dgm:pt>
    <dgm:pt modelId="{E363C5F3-0C5E-4BC1-9F61-B59E2CB2550E}" type="pres">
      <dgm:prSet presAssocID="{8E32B22E-57AE-4E97-B545-BAA953D7D51B}" presName="Name0" presStyleCnt="0">
        <dgm:presLayoutVars>
          <dgm:chPref val="1"/>
          <dgm:dir/>
          <dgm:animOne val="branch"/>
          <dgm:animLvl val="lvl"/>
          <dgm:resizeHandles val="exact"/>
        </dgm:presLayoutVars>
      </dgm:prSet>
      <dgm:spPr/>
    </dgm:pt>
    <dgm:pt modelId="{378E4B0E-82B0-40DF-AD42-86D096F85393}" type="pres">
      <dgm:prSet presAssocID="{81383312-1D34-4AC5-9EB1-CFC389A70C93}" presName="root1" presStyleCnt="0"/>
      <dgm:spPr/>
    </dgm:pt>
    <dgm:pt modelId="{5B154C0F-7AD8-4150-96E2-EAFAAB852077}" type="pres">
      <dgm:prSet presAssocID="{81383312-1D34-4AC5-9EB1-CFC389A70C93}" presName="LevelOneTextNode" presStyleLbl="node0" presStyleIdx="0" presStyleCnt="1">
        <dgm:presLayoutVars>
          <dgm:chPref val="3"/>
        </dgm:presLayoutVars>
      </dgm:prSet>
      <dgm:spPr/>
    </dgm:pt>
    <dgm:pt modelId="{392AB6D4-B2DC-4823-9FA6-957B43C889AE}" type="pres">
      <dgm:prSet presAssocID="{81383312-1D34-4AC5-9EB1-CFC389A70C93}" presName="level2hierChild" presStyleCnt="0"/>
      <dgm:spPr/>
    </dgm:pt>
    <dgm:pt modelId="{D0113762-442D-4A1A-B7E1-CF6B7D616EB5}" type="pres">
      <dgm:prSet presAssocID="{67AC7675-2974-41FB-9046-8A27B531EE7F}" presName="conn2-1" presStyleLbl="parChTrans1D2" presStyleIdx="0" presStyleCnt="3"/>
      <dgm:spPr/>
    </dgm:pt>
    <dgm:pt modelId="{C1ACBCF2-88C7-47BA-A9E2-588D32C5F639}" type="pres">
      <dgm:prSet presAssocID="{67AC7675-2974-41FB-9046-8A27B531EE7F}" presName="connTx" presStyleLbl="parChTrans1D2" presStyleIdx="0" presStyleCnt="3"/>
      <dgm:spPr/>
    </dgm:pt>
    <dgm:pt modelId="{85B33AFE-23FC-4A85-A928-FC29A6101765}" type="pres">
      <dgm:prSet presAssocID="{6EF7AD7A-7F7D-4FB0-BA4F-242BAAEE0A78}" presName="root2" presStyleCnt="0"/>
      <dgm:spPr/>
    </dgm:pt>
    <dgm:pt modelId="{2BCDF798-1E90-4998-9B80-3EF386B9083F}" type="pres">
      <dgm:prSet presAssocID="{6EF7AD7A-7F7D-4FB0-BA4F-242BAAEE0A78}" presName="LevelTwoTextNode" presStyleLbl="node2" presStyleIdx="0" presStyleCnt="3" custScaleX="49457" custScaleY="250372">
        <dgm:presLayoutVars>
          <dgm:chPref val="3"/>
        </dgm:presLayoutVars>
      </dgm:prSet>
      <dgm:spPr>
        <a:prstGeom prst="rect">
          <a:avLst/>
        </a:prstGeom>
      </dgm:spPr>
    </dgm:pt>
    <dgm:pt modelId="{C4814872-996D-4C7A-8EAE-E4E0E7FD7598}" type="pres">
      <dgm:prSet presAssocID="{6EF7AD7A-7F7D-4FB0-BA4F-242BAAEE0A78}" presName="level3hierChild" presStyleCnt="0"/>
      <dgm:spPr/>
    </dgm:pt>
    <dgm:pt modelId="{148D2DFA-92C5-4611-BA17-9697C2936536}" type="pres">
      <dgm:prSet presAssocID="{AA89A02E-1528-4534-9462-A5A3468B85CD}" presName="conn2-1" presStyleLbl="parChTrans1D3" presStyleIdx="0" presStyleCnt="9"/>
      <dgm:spPr/>
    </dgm:pt>
    <dgm:pt modelId="{493A6FE1-CFCB-4437-9BBB-D3DB67FE206E}" type="pres">
      <dgm:prSet presAssocID="{AA89A02E-1528-4534-9462-A5A3468B85CD}" presName="connTx" presStyleLbl="parChTrans1D3" presStyleIdx="0" presStyleCnt="9"/>
      <dgm:spPr/>
    </dgm:pt>
    <dgm:pt modelId="{33BB400B-1279-423B-B86C-1AF7010CC27B}" type="pres">
      <dgm:prSet presAssocID="{829CD193-BC27-46BF-B463-123D2A0864AF}" presName="root2" presStyleCnt="0"/>
      <dgm:spPr/>
    </dgm:pt>
    <dgm:pt modelId="{34593FC1-7752-4E9E-8769-65115211B860}" type="pres">
      <dgm:prSet presAssocID="{829CD193-BC27-46BF-B463-123D2A0864AF}" presName="LevelTwoTextNode" presStyleLbl="node3" presStyleIdx="0" presStyleCnt="9">
        <dgm:presLayoutVars>
          <dgm:chPref val="3"/>
        </dgm:presLayoutVars>
      </dgm:prSet>
      <dgm:spPr/>
    </dgm:pt>
    <dgm:pt modelId="{B8A408CC-F3E0-4BE6-8920-0FC1256EE149}" type="pres">
      <dgm:prSet presAssocID="{829CD193-BC27-46BF-B463-123D2A0864AF}" presName="level3hierChild" presStyleCnt="0"/>
      <dgm:spPr/>
    </dgm:pt>
    <dgm:pt modelId="{6D2A7E4A-38AA-4834-94DE-A5AEE828A191}" type="pres">
      <dgm:prSet presAssocID="{1968E667-928B-42E0-8DE4-B464BACA4BA6}" presName="conn2-1" presStyleLbl="parChTrans1D3" presStyleIdx="1" presStyleCnt="9"/>
      <dgm:spPr/>
    </dgm:pt>
    <dgm:pt modelId="{679D63EC-A7D9-4A57-9452-19434EC6C4B9}" type="pres">
      <dgm:prSet presAssocID="{1968E667-928B-42E0-8DE4-B464BACA4BA6}" presName="connTx" presStyleLbl="parChTrans1D3" presStyleIdx="1" presStyleCnt="9"/>
      <dgm:spPr/>
    </dgm:pt>
    <dgm:pt modelId="{19430954-E884-450E-BC44-2CDF9EE49D4F}" type="pres">
      <dgm:prSet presAssocID="{DF26F43C-E45D-4AFD-9B6A-2D3677EB8A62}" presName="root2" presStyleCnt="0"/>
      <dgm:spPr/>
    </dgm:pt>
    <dgm:pt modelId="{787EB2E3-A1CB-491B-817B-4ADCC4E0E7FF}" type="pres">
      <dgm:prSet presAssocID="{DF26F43C-E45D-4AFD-9B6A-2D3677EB8A62}" presName="LevelTwoTextNode" presStyleLbl="node3" presStyleIdx="1" presStyleCnt="9">
        <dgm:presLayoutVars>
          <dgm:chPref val="3"/>
        </dgm:presLayoutVars>
      </dgm:prSet>
      <dgm:spPr/>
    </dgm:pt>
    <dgm:pt modelId="{E6937954-A82D-4617-8146-2800DFAF2FF2}" type="pres">
      <dgm:prSet presAssocID="{DF26F43C-E45D-4AFD-9B6A-2D3677EB8A62}" presName="level3hierChild" presStyleCnt="0"/>
      <dgm:spPr/>
    </dgm:pt>
    <dgm:pt modelId="{01D02DAD-67B3-428D-ADD0-E09559C055D6}" type="pres">
      <dgm:prSet presAssocID="{87E59135-812D-4035-A13C-2F855334E526}" presName="conn2-1" presStyleLbl="parChTrans1D2" presStyleIdx="1" presStyleCnt="3"/>
      <dgm:spPr/>
    </dgm:pt>
    <dgm:pt modelId="{BEC7504E-DA8E-4821-B2E8-7B4F1C28D557}" type="pres">
      <dgm:prSet presAssocID="{87E59135-812D-4035-A13C-2F855334E526}" presName="connTx" presStyleLbl="parChTrans1D2" presStyleIdx="1" presStyleCnt="3"/>
      <dgm:spPr/>
    </dgm:pt>
    <dgm:pt modelId="{F703F94E-CE58-44ED-9DFF-42C0E9D350D4}" type="pres">
      <dgm:prSet presAssocID="{964B7700-67ED-43F3-BABF-804D30DF23FE}" presName="root2" presStyleCnt="0"/>
      <dgm:spPr/>
    </dgm:pt>
    <dgm:pt modelId="{702DB0EF-3190-4FCB-AB07-CE9C76B5D91E}" type="pres">
      <dgm:prSet presAssocID="{964B7700-67ED-43F3-BABF-804D30DF23FE}" presName="LevelTwoTextNode" presStyleLbl="node2" presStyleIdx="1" presStyleCnt="3" custScaleX="49457" custScaleY="250372">
        <dgm:presLayoutVars>
          <dgm:chPref val="3"/>
        </dgm:presLayoutVars>
      </dgm:prSet>
      <dgm:spPr>
        <a:prstGeom prst="rect">
          <a:avLst/>
        </a:prstGeom>
      </dgm:spPr>
    </dgm:pt>
    <dgm:pt modelId="{8668699E-63F1-4839-8A81-B3C6E2FB6BE6}" type="pres">
      <dgm:prSet presAssocID="{964B7700-67ED-43F3-BABF-804D30DF23FE}" presName="level3hierChild" presStyleCnt="0"/>
      <dgm:spPr/>
    </dgm:pt>
    <dgm:pt modelId="{83BA6742-B207-4A38-8DF3-6F868D970DC2}" type="pres">
      <dgm:prSet presAssocID="{0FD89733-2FE5-4D5B-B94C-6301FB4DEEE4}" presName="conn2-1" presStyleLbl="parChTrans1D3" presStyleIdx="2" presStyleCnt="9"/>
      <dgm:spPr/>
    </dgm:pt>
    <dgm:pt modelId="{D175F0EB-C7CF-414C-8D58-74AAA026F378}" type="pres">
      <dgm:prSet presAssocID="{0FD89733-2FE5-4D5B-B94C-6301FB4DEEE4}" presName="connTx" presStyleLbl="parChTrans1D3" presStyleIdx="2" presStyleCnt="9"/>
      <dgm:spPr/>
    </dgm:pt>
    <dgm:pt modelId="{22EA1964-A8FB-4123-A43C-16985622A252}" type="pres">
      <dgm:prSet presAssocID="{463B00C4-CA93-4894-95D6-4BC1012D453B}" presName="root2" presStyleCnt="0"/>
      <dgm:spPr/>
    </dgm:pt>
    <dgm:pt modelId="{FE3F2F4C-C3AE-4C3A-9FBC-7228F7C939C4}" type="pres">
      <dgm:prSet presAssocID="{463B00C4-CA93-4894-95D6-4BC1012D453B}" presName="LevelTwoTextNode" presStyleLbl="node3" presStyleIdx="2" presStyleCnt="9">
        <dgm:presLayoutVars>
          <dgm:chPref val="3"/>
        </dgm:presLayoutVars>
      </dgm:prSet>
      <dgm:spPr/>
    </dgm:pt>
    <dgm:pt modelId="{A1E83153-3F56-413B-93E4-0BEDE1A008F5}" type="pres">
      <dgm:prSet presAssocID="{463B00C4-CA93-4894-95D6-4BC1012D453B}" presName="level3hierChild" presStyleCnt="0"/>
      <dgm:spPr/>
    </dgm:pt>
    <dgm:pt modelId="{FB565E21-D91A-48CF-9BEE-2807B23AFF11}" type="pres">
      <dgm:prSet presAssocID="{D7552B19-2166-40C2-9EF0-F0B79FD915F7}" presName="conn2-1" presStyleLbl="parChTrans1D3" presStyleIdx="3" presStyleCnt="9"/>
      <dgm:spPr/>
    </dgm:pt>
    <dgm:pt modelId="{5E3E45A7-8AC8-460E-9DB7-BFE48D2872A8}" type="pres">
      <dgm:prSet presAssocID="{D7552B19-2166-40C2-9EF0-F0B79FD915F7}" presName="connTx" presStyleLbl="parChTrans1D3" presStyleIdx="3" presStyleCnt="9"/>
      <dgm:spPr/>
    </dgm:pt>
    <dgm:pt modelId="{4CC43850-FB3E-4C57-AD3F-A5A612C378DB}" type="pres">
      <dgm:prSet presAssocID="{89C8CFD5-D965-487A-91B6-96727DDE88F3}" presName="root2" presStyleCnt="0"/>
      <dgm:spPr/>
    </dgm:pt>
    <dgm:pt modelId="{45F28A03-19CA-40EC-A9CC-1898B7099E35}" type="pres">
      <dgm:prSet presAssocID="{89C8CFD5-D965-487A-91B6-96727DDE88F3}" presName="LevelTwoTextNode" presStyleLbl="node3" presStyleIdx="3" presStyleCnt="9">
        <dgm:presLayoutVars>
          <dgm:chPref val="3"/>
        </dgm:presLayoutVars>
      </dgm:prSet>
      <dgm:spPr/>
    </dgm:pt>
    <dgm:pt modelId="{7AEDD199-8D1B-408F-8B24-C2F5653AEF68}" type="pres">
      <dgm:prSet presAssocID="{89C8CFD5-D965-487A-91B6-96727DDE88F3}" presName="level3hierChild" presStyleCnt="0"/>
      <dgm:spPr/>
    </dgm:pt>
    <dgm:pt modelId="{1BDE0BCC-2C9B-4339-823F-517DB24E46C1}" type="pres">
      <dgm:prSet presAssocID="{A10BB7B8-9906-427D-9112-5715E0B23C28}" presName="conn2-1" presStyleLbl="parChTrans1D3" presStyleIdx="4" presStyleCnt="9"/>
      <dgm:spPr/>
    </dgm:pt>
    <dgm:pt modelId="{A020CDEA-0CDE-466C-B419-AEE6D62DF53F}" type="pres">
      <dgm:prSet presAssocID="{A10BB7B8-9906-427D-9112-5715E0B23C28}" presName="connTx" presStyleLbl="parChTrans1D3" presStyleIdx="4" presStyleCnt="9"/>
      <dgm:spPr/>
    </dgm:pt>
    <dgm:pt modelId="{EB8191B0-5D87-4304-9FE7-FDA521CF59A6}" type="pres">
      <dgm:prSet presAssocID="{4BDB9D01-2B35-4B89-911A-AA52B86D6D22}" presName="root2" presStyleCnt="0"/>
      <dgm:spPr/>
    </dgm:pt>
    <dgm:pt modelId="{378EBB34-DBE6-41A9-AE56-698C42680BD3}" type="pres">
      <dgm:prSet presAssocID="{4BDB9D01-2B35-4B89-911A-AA52B86D6D22}" presName="LevelTwoTextNode" presStyleLbl="node3" presStyleIdx="4" presStyleCnt="9">
        <dgm:presLayoutVars>
          <dgm:chPref val="3"/>
        </dgm:presLayoutVars>
      </dgm:prSet>
      <dgm:spPr/>
    </dgm:pt>
    <dgm:pt modelId="{B01E8DDB-3988-4C98-833D-73F5D0B567CF}" type="pres">
      <dgm:prSet presAssocID="{4BDB9D01-2B35-4B89-911A-AA52B86D6D22}" presName="level3hierChild" presStyleCnt="0"/>
      <dgm:spPr/>
    </dgm:pt>
    <dgm:pt modelId="{5A643FB7-18A1-43C0-9737-EE18E5E0C68B}" type="pres">
      <dgm:prSet presAssocID="{5DBBB96F-3820-42FB-AD42-747664BF678B}" presName="conn2-1" presStyleLbl="parChTrans1D2" presStyleIdx="2" presStyleCnt="3"/>
      <dgm:spPr/>
    </dgm:pt>
    <dgm:pt modelId="{FCE5E9D8-E217-4C4E-903D-35B1BE346396}" type="pres">
      <dgm:prSet presAssocID="{5DBBB96F-3820-42FB-AD42-747664BF678B}" presName="connTx" presStyleLbl="parChTrans1D2" presStyleIdx="2" presStyleCnt="3"/>
      <dgm:spPr/>
    </dgm:pt>
    <dgm:pt modelId="{200A79D4-474A-4173-AC0D-FB4E3A9FB758}" type="pres">
      <dgm:prSet presAssocID="{5A8CB58D-7560-45BB-A309-E1B42D0BAAD6}" presName="root2" presStyleCnt="0"/>
      <dgm:spPr/>
    </dgm:pt>
    <dgm:pt modelId="{0BA736AE-5AB6-4CF8-99C2-4D7562168131}" type="pres">
      <dgm:prSet presAssocID="{5A8CB58D-7560-45BB-A309-E1B42D0BAAD6}" presName="LevelTwoTextNode" presStyleLbl="node2" presStyleIdx="2" presStyleCnt="3" custScaleX="49457" custScaleY="250372">
        <dgm:presLayoutVars>
          <dgm:chPref val="3"/>
        </dgm:presLayoutVars>
      </dgm:prSet>
      <dgm:spPr>
        <a:prstGeom prst="rect">
          <a:avLst/>
        </a:prstGeom>
      </dgm:spPr>
    </dgm:pt>
    <dgm:pt modelId="{33986E41-ABCA-4C26-8D66-971020E33562}" type="pres">
      <dgm:prSet presAssocID="{5A8CB58D-7560-45BB-A309-E1B42D0BAAD6}" presName="level3hierChild" presStyleCnt="0"/>
      <dgm:spPr/>
    </dgm:pt>
    <dgm:pt modelId="{D528B7DD-0370-47E4-8B4B-D9A24CDA007B}" type="pres">
      <dgm:prSet presAssocID="{4A99F8E8-DD9D-4053-9F9D-1B097A498E0D}" presName="conn2-1" presStyleLbl="parChTrans1D3" presStyleIdx="5" presStyleCnt="9"/>
      <dgm:spPr/>
    </dgm:pt>
    <dgm:pt modelId="{33F46A8F-C498-4562-B064-E64FE032CF78}" type="pres">
      <dgm:prSet presAssocID="{4A99F8E8-DD9D-4053-9F9D-1B097A498E0D}" presName="connTx" presStyleLbl="parChTrans1D3" presStyleIdx="5" presStyleCnt="9"/>
      <dgm:spPr/>
    </dgm:pt>
    <dgm:pt modelId="{5143A9D2-6EAA-47BE-92CF-1F87C4091F7C}" type="pres">
      <dgm:prSet presAssocID="{2178E297-0FE0-4ADC-9D3F-9DEC277D586F}" presName="root2" presStyleCnt="0"/>
      <dgm:spPr/>
    </dgm:pt>
    <dgm:pt modelId="{52A824BF-7DC4-4EA6-BF73-0D8F34F5957C}" type="pres">
      <dgm:prSet presAssocID="{2178E297-0FE0-4ADC-9D3F-9DEC277D586F}" presName="LevelTwoTextNode" presStyleLbl="node3" presStyleIdx="5" presStyleCnt="9">
        <dgm:presLayoutVars>
          <dgm:chPref val="3"/>
        </dgm:presLayoutVars>
      </dgm:prSet>
      <dgm:spPr/>
    </dgm:pt>
    <dgm:pt modelId="{A8B92AB1-6A1D-4B37-A86B-8956F079091A}" type="pres">
      <dgm:prSet presAssocID="{2178E297-0FE0-4ADC-9D3F-9DEC277D586F}" presName="level3hierChild" presStyleCnt="0"/>
      <dgm:spPr/>
    </dgm:pt>
    <dgm:pt modelId="{4DD29450-509F-4B7F-B208-DCF1E616F3A3}" type="pres">
      <dgm:prSet presAssocID="{3C83E94D-4906-465B-9034-6A088A8726FE}" presName="conn2-1" presStyleLbl="parChTrans1D3" presStyleIdx="6" presStyleCnt="9"/>
      <dgm:spPr/>
    </dgm:pt>
    <dgm:pt modelId="{C631B998-9011-4E08-94DB-4DB49FBDDDCD}" type="pres">
      <dgm:prSet presAssocID="{3C83E94D-4906-465B-9034-6A088A8726FE}" presName="connTx" presStyleLbl="parChTrans1D3" presStyleIdx="6" presStyleCnt="9"/>
      <dgm:spPr/>
    </dgm:pt>
    <dgm:pt modelId="{DA0E6F3D-B33E-479C-9818-2B3C965F5C9D}" type="pres">
      <dgm:prSet presAssocID="{EF2D73D6-F3E4-4865-877C-75B04569C8DC}" presName="root2" presStyleCnt="0"/>
      <dgm:spPr/>
    </dgm:pt>
    <dgm:pt modelId="{0851B6EF-1B44-46D5-BE7A-9163D48B22B2}" type="pres">
      <dgm:prSet presAssocID="{EF2D73D6-F3E4-4865-877C-75B04569C8DC}" presName="LevelTwoTextNode" presStyleLbl="node3" presStyleIdx="6" presStyleCnt="9">
        <dgm:presLayoutVars>
          <dgm:chPref val="3"/>
        </dgm:presLayoutVars>
      </dgm:prSet>
      <dgm:spPr/>
    </dgm:pt>
    <dgm:pt modelId="{704891FB-405D-4E97-9196-B9BE0D525379}" type="pres">
      <dgm:prSet presAssocID="{EF2D73D6-F3E4-4865-877C-75B04569C8DC}" presName="level3hierChild" presStyleCnt="0"/>
      <dgm:spPr/>
    </dgm:pt>
    <dgm:pt modelId="{EFC88A28-6BE0-4583-9DFF-B72C03A1F171}" type="pres">
      <dgm:prSet presAssocID="{D0AC993F-FCB8-4A31-BF40-E193BEFDAC56}" presName="conn2-1" presStyleLbl="parChTrans1D3" presStyleIdx="7" presStyleCnt="9"/>
      <dgm:spPr/>
    </dgm:pt>
    <dgm:pt modelId="{A7695840-BD35-442F-A62F-3C890F043205}" type="pres">
      <dgm:prSet presAssocID="{D0AC993F-FCB8-4A31-BF40-E193BEFDAC56}" presName="connTx" presStyleLbl="parChTrans1D3" presStyleIdx="7" presStyleCnt="9"/>
      <dgm:spPr/>
    </dgm:pt>
    <dgm:pt modelId="{C7E9ED1E-3AC2-4B69-8D4C-09669681E15A}" type="pres">
      <dgm:prSet presAssocID="{2E3B3F09-35EE-45E7-B8A2-8F08E2FD5CA0}" presName="root2" presStyleCnt="0"/>
      <dgm:spPr/>
    </dgm:pt>
    <dgm:pt modelId="{DA1593E8-B82A-41C6-B216-EDA6C8D7D55D}" type="pres">
      <dgm:prSet presAssocID="{2E3B3F09-35EE-45E7-B8A2-8F08E2FD5CA0}" presName="LevelTwoTextNode" presStyleLbl="node3" presStyleIdx="7" presStyleCnt="9">
        <dgm:presLayoutVars>
          <dgm:chPref val="3"/>
        </dgm:presLayoutVars>
      </dgm:prSet>
      <dgm:spPr/>
    </dgm:pt>
    <dgm:pt modelId="{62E41126-97AA-47C2-92A2-299D447A7C06}" type="pres">
      <dgm:prSet presAssocID="{2E3B3F09-35EE-45E7-B8A2-8F08E2FD5CA0}" presName="level3hierChild" presStyleCnt="0"/>
      <dgm:spPr/>
    </dgm:pt>
    <dgm:pt modelId="{EF7C2E85-7741-463A-B6A9-D094638FD96A}" type="pres">
      <dgm:prSet presAssocID="{810F0CD1-BED2-4A22-8119-30E7FC4EF2BB}" presName="conn2-1" presStyleLbl="parChTrans1D3" presStyleIdx="8" presStyleCnt="9"/>
      <dgm:spPr/>
    </dgm:pt>
    <dgm:pt modelId="{B3ED3E3C-6067-4C58-91CA-F9582AA47E2A}" type="pres">
      <dgm:prSet presAssocID="{810F0CD1-BED2-4A22-8119-30E7FC4EF2BB}" presName="connTx" presStyleLbl="parChTrans1D3" presStyleIdx="8" presStyleCnt="9"/>
      <dgm:spPr/>
    </dgm:pt>
    <dgm:pt modelId="{1DD8EF2F-BE0A-4C7F-B7FE-0010C9F82939}" type="pres">
      <dgm:prSet presAssocID="{BF0274E1-B83D-4668-85F3-D1AC9F5A58FE}" presName="root2" presStyleCnt="0"/>
      <dgm:spPr/>
    </dgm:pt>
    <dgm:pt modelId="{CCBFC06D-1B77-4591-8D3F-014866D7FF96}" type="pres">
      <dgm:prSet presAssocID="{BF0274E1-B83D-4668-85F3-D1AC9F5A58FE}" presName="LevelTwoTextNode" presStyleLbl="node3" presStyleIdx="8" presStyleCnt="9">
        <dgm:presLayoutVars>
          <dgm:chPref val="3"/>
        </dgm:presLayoutVars>
      </dgm:prSet>
      <dgm:spPr/>
    </dgm:pt>
    <dgm:pt modelId="{69CB1A8F-DAE8-4E40-8859-856DF93629C0}" type="pres">
      <dgm:prSet presAssocID="{BF0274E1-B83D-4668-85F3-D1AC9F5A58FE}" presName="level3hierChild" presStyleCnt="0"/>
      <dgm:spPr/>
    </dgm:pt>
  </dgm:ptLst>
  <dgm:cxnLst>
    <dgm:cxn modelId="{A3DEF507-63D7-464C-910E-CB23006C7826}" type="presOf" srcId="{3C83E94D-4906-465B-9034-6A088A8726FE}" destId="{C631B998-9011-4E08-94DB-4DB49FBDDDCD}" srcOrd="1" destOrd="0" presId="urn:microsoft.com/office/officeart/2008/layout/HorizontalMultiLevelHierarchy"/>
    <dgm:cxn modelId="{B738BE67-EB8B-42EB-9B76-E280A8F5AEA7}" type="presOf" srcId="{5DBBB96F-3820-42FB-AD42-747664BF678B}" destId="{5A643FB7-18A1-43C0-9737-EE18E5E0C68B}" srcOrd="0" destOrd="0" presId="urn:microsoft.com/office/officeart/2008/layout/HorizontalMultiLevelHierarchy"/>
    <dgm:cxn modelId="{608D1B87-2E57-4D1F-9892-01761CEC7C9D}" srcId="{5A8CB58D-7560-45BB-A309-E1B42D0BAAD6}" destId="{BF0274E1-B83D-4668-85F3-D1AC9F5A58FE}" srcOrd="3" destOrd="0" parTransId="{810F0CD1-BED2-4A22-8119-30E7FC4EF2BB}" sibTransId="{53C0D3BE-1D08-4C90-8830-5BCCB96BFCB2}"/>
    <dgm:cxn modelId="{1F4B643E-69C0-4705-9CAD-5E5A73AB5C80}" type="presOf" srcId="{1968E667-928B-42E0-8DE4-B464BACA4BA6}" destId="{6D2A7E4A-38AA-4834-94DE-A5AEE828A191}" srcOrd="0" destOrd="0" presId="urn:microsoft.com/office/officeart/2008/layout/HorizontalMultiLevelHierarchy"/>
    <dgm:cxn modelId="{9141F524-ACB7-45C0-8AFB-94B16A7A6A25}" type="presOf" srcId="{67AC7675-2974-41FB-9046-8A27B531EE7F}" destId="{C1ACBCF2-88C7-47BA-A9E2-588D32C5F639}" srcOrd="1" destOrd="0" presId="urn:microsoft.com/office/officeart/2008/layout/HorizontalMultiLevelHierarchy"/>
    <dgm:cxn modelId="{05E79095-2B74-4D28-9391-169E541A9991}" type="presOf" srcId="{A10BB7B8-9906-427D-9112-5715E0B23C28}" destId="{A020CDEA-0CDE-466C-B419-AEE6D62DF53F}" srcOrd="1" destOrd="0" presId="urn:microsoft.com/office/officeart/2008/layout/HorizontalMultiLevelHierarchy"/>
    <dgm:cxn modelId="{B0C8B7E5-14CD-40CD-A22B-36DEA46341F3}" type="presOf" srcId="{89C8CFD5-D965-487A-91B6-96727DDE88F3}" destId="{45F28A03-19CA-40EC-A9CC-1898B7099E35}" srcOrd="0" destOrd="0" presId="urn:microsoft.com/office/officeart/2008/layout/HorizontalMultiLevelHierarchy"/>
    <dgm:cxn modelId="{6352F343-14E3-43D1-AC8B-C2E4A427BAD9}" type="presOf" srcId="{D0AC993F-FCB8-4A31-BF40-E193BEFDAC56}" destId="{A7695840-BD35-442F-A62F-3C890F043205}" srcOrd="1" destOrd="0" presId="urn:microsoft.com/office/officeart/2008/layout/HorizontalMultiLevelHierarchy"/>
    <dgm:cxn modelId="{E86C7BF3-EE10-4540-ABAF-00745C03C0AB}" type="presOf" srcId="{D0AC993F-FCB8-4A31-BF40-E193BEFDAC56}" destId="{EFC88A28-6BE0-4583-9DFF-B72C03A1F171}" srcOrd="0" destOrd="0" presId="urn:microsoft.com/office/officeart/2008/layout/HorizontalMultiLevelHierarchy"/>
    <dgm:cxn modelId="{5963EA44-F467-463F-8F85-DD4C034B9421}" type="presOf" srcId="{463B00C4-CA93-4894-95D6-4BC1012D453B}" destId="{FE3F2F4C-C3AE-4C3A-9FBC-7228F7C939C4}" srcOrd="0" destOrd="0" presId="urn:microsoft.com/office/officeart/2008/layout/HorizontalMultiLevelHierarchy"/>
    <dgm:cxn modelId="{B7C62FDA-732A-4BC5-873F-24E7C4B0F749}" type="presOf" srcId="{0FD89733-2FE5-4D5B-B94C-6301FB4DEEE4}" destId="{83BA6742-B207-4A38-8DF3-6F868D970DC2}" srcOrd="0" destOrd="0" presId="urn:microsoft.com/office/officeart/2008/layout/HorizontalMultiLevelHierarchy"/>
    <dgm:cxn modelId="{62BDBED1-FBF1-472A-B810-16D18FDB4A95}" type="presOf" srcId="{1968E667-928B-42E0-8DE4-B464BACA4BA6}" destId="{679D63EC-A7D9-4A57-9452-19434EC6C4B9}" srcOrd="1" destOrd="0" presId="urn:microsoft.com/office/officeart/2008/layout/HorizontalMultiLevelHierarchy"/>
    <dgm:cxn modelId="{2481BB4C-141F-41B7-AD43-72B0F39F61ED}" type="presOf" srcId="{DF26F43C-E45D-4AFD-9B6A-2D3677EB8A62}" destId="{787EB2E3-A1CB-491B-817B-4ADCC4E0E7FF}" srcOrd="0" destOrd="0" presId="urn:microsoft.com/office/officeart/2008/layout/HorizontalMultiLevelHierarchy"/>
    <dgm:cxn modelId="{8C64D51F-D3F1-4C27-B5D0-9E6BE9307438}" type="presOf" srcId="{4A99F8E8-DD9D-4053-9F9D-1B097A498E0D}" destId="{D528B7DD-0370-47E4-8B4B-D9A24CDA007B}" srcOrd="0" destOrd="0" presId="urn:microsoft.com/office/officeart/2008/layout/HorizontalMultiLevelHierarchy"/>
    <dgm:cxn modelId="{561A338E-AE3B-41D5-B9F6-B8A333443B93}" type="presOf" srcId="{3C83E94D-4906-465B-9034-6A088A8726FE}" destId="{4DD29450-509F-4B7F-B208-DCF1E616F3A3}" srcOrd="0" destOrd="0" presId="urn:microsoft.com/office/officeart/2008/layout/HorizontalMultiLevelHierarchy"/>
    <dgm:cxn modelId="{B034BDE0-F7E3-4199-8C74-23958D1CFECF}" srcId="{964B7700-67ED-43F3-BABF-804D30DF23FE}" destId="{4BDB9D01-2B35-4B89-911A-AA52B86D6D22}" srcOrd="2" destOrd="0" parTransId="{A10BB7B8-9906-427D-9112-5715E0B23C28}" sibTransId="{81D5C4CF-99C1-4EC3-B7E1-ABF61D6AB595}"/>
    <dgm:cxn modelId="{2329D6CC-069E-4045-B3C6-32A219FCCB96}" srcId="{81383312-1D34-4AC5-9EB1-CFC389A70C93}" destId="{964B7700-67ED-43F3-BABF-804D30DF23FE}" srcOrd="1" destOrd="0" parTransId="{87E59135-812D-4035-A13C-2F855334E526}" sibTransId="{C605EB0D-1D68-4C7A-B302-7A31603153A8}"/>
    <dgm:cxn modelId="{0F5EBD80-DB81-4EE8-BC55-E7D636528DE9}" type="presOf" srcId="{2E3B3F09-35EE-45E7-B8A2-8F08E2FD5CA0}" destId="{DA1593E8-B82A-41C6-B216-EDA6C8D7D55D}" srcOrd="0" destOrd="0" presId="urn:microsoft.com/office/officeart/2008/layout/HorizontalMultiLevelHierarchy"/>
    <dgm:cxn modelId="{18001D80-12CC-435E-B342-C356C29C8F69}" type="presOf" srcId="{EF2D73D6-F3E4-4865-877C-75B04569C8DC}" destId="{0851B6EF-1B44-46D5-BE7A-9163D48B22B2}" srcOrd="0" destOrd="0" presId="urn:microsoft.com/office/officeart/2008/layout/HorizontalMultiLevelHierarchy"/>
    <dgm:cxn modelId="{101A25A5-AC3E-4998-887F-3A09890D3AA7}" type="presOf" srcId="{AA89A02E-1528-4534-9462-A5A3468B85CD}" destId="{148D2DFA-92C5-4611-BA17-9697C2936536}" srcOrd="0" destOrd="0" presId="urn:microsoft.com/office/officeart/2008/layout/HorizontalMultiLevelHierarchy"/>
    <dgm:cxn modelId="{FA5A21F1-3FC6-432F-BFFC-9944D188EC6C}" type="presOf" srcId="{4A99F8E8-DD9D-4053-9F9D-1B097A498E0D}" destId="{33F46A8F-C498-4562-B064-E64FE032CF78}" srcOrd="1" destOrd="0" presId="urn:microsoft.com/office/officeart/2008/layout/HorizontalMultiLevelHierarchy"/>
    <dgm:cxn modelId="{99CDEE44-65BF-4F42-9436-945269C3DBB8}" type="presOf" srcId="{A10BB7B8-9906-427D-9112-5715E0B23C28}" destId="{1BDE0BCC-2C9B-4339-823F-517DB24E46C1}" srcOrd="0" destOrd="0" presId="urn:microsoft.com/office/officeart/2008/layout/HorizontalMultiLevelHierarchy"/>
    <dgm:cxn modelId="{7BB65E5E-97A4-4C14-BBAB-8950B7D000DD}" type="presOf" srcId="{D7552B19-2166-40C2-9EF0-F0B79FD915F7}" destId="{5E3E45A7-8AC8-460E-9DB7-BFE48D2872A8}" srcOrd="1" destOrd="0" presId="urn:microsoft.com/office/officeart/2008/layout/HorizontalMultiLevelHierarchy"/>
    <dgm:cxn modelId="{68A91D41-0414-4D18-B534-40FFD22E9773}" type="presOf" srcId="{0FD89733-2FE5-4D5B-B94C-6301FB4DEEE4}" destId="{D175F0EB-C7CF-414C-8D58-74AAA026F378}" srcOrd="1" destOrd="0" presId="urn:microsoft.com/office/officeart/2008/layout/HorizontalMultiLevelHierarchy"/>
    <dgm:cxn modelId="{ABDE8CD0-DC6B-4E07-B921-476F6DD5E975}" type="presOf" srcId="{87E59135-812D-4035-A13C-2F855334E526}" destId="{BEC7504E-DA8E-4821-B2E8-7B4F1C28D557}" srcOrd="1" destOrd="0" presId="urn:microsoft.com/office/officeart/2008/layout/HorizontalMultiLevelHierarchy"/>
    <dgm:cxn modelId="{C9EF99DD-F1DB-4F03-B581-33E8AC5E5EA9}" type="presOf" srcId="{5DBBB96F-3820-42FB-AD42-747664BF678B}" destId="{FCE5E9D8-E217-4C4E-903D-35B1BE346396}" srcOrd="1" destOrd="0" presId="urn:microsoft.com/office/officeart/2008/layout/HorizontalMultiLevelHierarchy"/>
    <dgm:cxn modelId="{491D69F8-9437-4A75-9149-893783C53E09}" srcId="{81383312-1D34-4AC5-9EB1-CFC389A70C93}" destId="{6EF7AD7A-7F7D-4FB0-BA4F-242BAAEE0A78}" srcOrd="0" destOrd="0" parTransId="{67AC7675-2974-41FB-9046-8A27B531EE7F}" sibTransId="{020CD1D5-2F3A-4B1F-938C-87D2BC777E55}"/>
    <dgm:cxn modelId="{F8289550-4C00-40F0-BDBC-91243A26D758}" srcId="{5A8CB58D-7560-45BB-A309-E1B42D0BAAD6}" destId="{EF2D73D6-F3E4-4865-877C-75B04569C8DC}" srcOrd="1" destOrd="0" parTransId="{3C83E94D-4906-465B-9034-6A088A8726FE}" sibTransId="{9E26AC7A-9605-403D-ACF7-4C04F314CDAB}"/>
    <dgm:cxn modelId="{9CC0F56D-5909-40BC-BF47-F086E5F4DC2F}" srcId="{6EF7AD7A-7F7D-4FB0-BA4F-242BAAEE0A78}" destId="{DF26F43C-E45D-4AFD-9B6A-2D3677EB8A62}" srcOrd="1" destOrd="0" parTransId="{1968E667-928B-42E0-8DE4-B464BACA4BA6}" sibTransId="{36A1A874-E3E1-4FE1-8294-B836ABA3AF2D}"/>
    <dgm:cxn modelId="{AF115AD3-7DCA-4E63-86D9-0B3E00CEFD00}" type="presOf" srcId="{810F0CD1-BED2-4A22-8119-30E7FC4EF2BB}" destId="{EF7C2E85-7741-463A-B6A9-D094638FD96A}" srcOrd="0" destOrd="0" presId="urn:microsoft.com/office/officeart/2008/layout/HorizontalMultiLevelHierarchy"/>
    <dgm:cxn modelId="{E82C482B-C29F-4A43-BBD8-B6896830A5F1}" type="presOf" srcId="{67AC7675-2974-41FB-9046-8A27B531EE7F}" destId="{D0113762-442D-4A1A-B7E1-CF6B7D616EB5}" srcOrd="0" destOrd="0" presId="urn:microsoft.com/office/officeart/2008/layout/HorizontalMultiLevelHierarchy"/>
    <dgm:cxn modelId="{A62A885D-FE25-4EFE-B88A-F364D3702096}" type="presOf" srcId="{D7552B19-2166-40C2-9EF0-F0B79FD915F7}" destId="{FB565E21-D91A-48CF-9BEE-2807B23AFF11}" srcOrd="0" destOrd="0" presId="urn:microsoft.com/office/officeart/2008/layout/HorizontalMultiLevelHierarchy"/>
    <dgm:cxn modelId="{99EAE41C-CE1B-4FEB-AE94-40763F9B8B71}" type="presOf" srcId="{810F0CD1-BED2-4A22-8119-30E7FC4EF2BB}" destId="{B3ED3E3C-6067-4C58-91CA-F9582AA47E2A}" srcOrd="1" destOrd="0" presId="urn:microsoft.com/office/officeart/2008/layout/HorizontalMultiLevelHierarchy"/>
    <dgm:cxn modelId="{4D45D7AF-D4D3-4DC5-94D3-22BBEDD6CC02}" type="presOf" srcId="{964B7700-67ED-43F3-BABF-804D30DF23FE}" destId="{702DB0EF-3190-4FCB-AB07-CE9C76B5D91E}" srcOrd="0" destOrd="0" presId="urn:microsoft.com/office/officeart/2008/layout/HorizontalMultiLevelHierarchy"/>
    <dgm:cxn modelId="{E2F49A9D-26BD-4DF0-8355-AC4D3AFD0F79}" type="presOf" srcId="{6EF7AD7A-7F7D-4FB0-BA4F-242BAAEE0A78}" destId="{2BCDF798-1E90-4998-9B80-3EF386B9083F}" srcOrd="0" destOrd="0" presId="urn:microsoft.com/office/officeart/2008/layout/HorizontalMultiLevelHierarchy"/>
    <dgm:cxn modelId="{BC68E691-4BAC-4AD2-ADAE-B03A5CBAFA5C}" type="presOf" srcId="{2178E297-0FE0-4ADC-9D3F-9DEC277D586F}" destId="{52A824BF-7DC4-4EA6-BF73-0D8F34F5957C}" srcOrd="0" destOrd="0" presId="urn:microsoft.com/office/officeart/2008/layout/HorizontalMultiLevelHierarchy"/>
    <dgm:cxn modelId="{8C4DCA56-5FD5-4C7B-A9BB-4D5B3DEE2A46}" srcId="{6EF7AD7A-7F7D-4FB0-BA4F-242BAAEE0A78}" destId="{829CD193-BC27-46BF-B463-123D2A0864AF}" srcOrd="0" destOrd="0" parTransId="{AA89A02E-1528-4534-9462-A5A3468B85CD}" sibTransId="{F98C3550-D8CF-4D46-9E7C-D2B4EC68B3FC}"/>
    <dgm:cxn modelId="{A37F4B25-8992-4645-8137-420E5AB1FA20}" type="presOf" srcId="{829CD193-BC27-46BF-B463-123D2A0864AF}" destId="{34593FC1-7752-4E9E-8769-65115211B860}" srcOrd="0" destOrd="0" presId="urn:microsoft.com/office/officeart/2008/layout/HorizontalMultiLevelHierarchy"/>
    <dgm:cxn modelId="{17E0B91C-FC6E-4F0A-AD94-57A209F5764B}" srcId="{964B7700-67ED-43F3-BABF-804D30DF23FE}" destId="{89C8CFD5-D965-487A-91B6-96727DDE88F3}" srcOrd="1" destOrd="0" parTransId="{D7552B19-2166-40C2-9EF0-F0B79FD915F7}" sibTransId="{4E7EE3E4-D0B1-4739-BC4F-83232D87961C}"/>
    <dgm:cxn modelId="{F9DFA1F0-35AF-413C-9E9F-98BC742532B7}" type="presOf" srcId="{5A8CB58D-7560-45BB-A309-E1B42D0BAAD6}" destId="{0BA736AE-5AB6-4CF8-99C2-4D7562168131}" srcOrd="0" destOrd="0" presId="urn:microsoft.com/office/officeart/2008/layout/HorizontalMultiLevelHierarchy"/>
    <dgm:cxn modelId="{0816C798-384D-4E8C-9EE7-E529470944FC}" srcId="{5A8CB58D-7560-45BB-A309-E1B42D0BAAD6}" destId="{2E3B3F09-35EE-45E7-B8A2-8F08E2FD5CA0}" srcOrd="2" destOrd="0" parTransId="{D0AC993F-FCB8-4A31-BF40-E193BEFDAC56}" sibTransId="{E9E616B8-2101-466B-A316-E59D54890B76}"/>
    <dgm:cxn modelId="{DB25F37C-8F5B-46DD-B45B-00866C72EBBE}" srcId="{5A8CB58D-7560-45BB-A309-E1B42D0BAAD6}" destId="{2178E297-0FE0-4ADC-9D3F-9DEC277D586F}" srcOrd="0" destOrd="0" parTransId="{4A99F8E8-DD9D-4053-9F9D-1B097A498E0D}" sibTransId="{F89ADD09-A1E6-4C03-B0FE-0DE0ADCF58C7}"/>
    <dgm:cxn modelId="{ADC26124-B6FE-4674-B3D6-6CD546BB5B9F}" srcId="{8E32B22E-57AE-4E97-B545-BAA953D7D51B}" destId="{81383312-1D34-4AC5-9EB1-CFC389A70C93}" srcOrd="0" destOrd="0" parTransId="{009C60A4-FF3F-453C-9401-3EAFE6E163F3}" sibTransId="{645DBF70-9D37-44BE-84DB-92648641E20A}"/>
    <dgm:cxn modelId="{F807FB32-9525-46C5-9D37-C451FC71E48D}" type="presOf" srcId="{8E32B22E-57AE-4E97-B545-BAA953D7D51B}" destId="{E363C5F3-0C5E-4BC1-9F61-B59E2CB2550E}" srcOrd="0" destOrd="0" presId="urn:microsoft.com/office/officeart/2008/layout/HorizontalMultiLevelHierarchy"/>
    <dgm:cxn modelId="{D87522C1-C5DD-4953-A23A-33AC06F05A00}" srcId="{964B7700-67ED-43F3-BABF-804D30DF23FE}" destId="{463B00C4-CA93-4894-95D6-4BC1012D453B}" srcOrd="0" destOrd="0" parTransId="{0FD89733-2FE5-4D5B-B94C-6301FB4DEEE4}" sibTransId="{29BF0A59-67D5-4A24-9586-2FC8D2174D10}"/>
    <dgm:cxn modelId="{F91531BA-82D5-4FC2-8431-1BFD55BD670F}" type="presOf" srcId="{4BDB9D01-2B35-4B89-911A-AA52B86D6D22}" destId="{378EBB34-DBE6-41A9-AE56-698C42680BD3}" srcOrd="0" destOrd="0" presId="urn:microsoft.com/office/officeart/2008/layout/HorizontalMultiLevelHierarchy"/>
    <dgm:cxn modelId="{FCFB3074-303A-4742-9C71-6290318315DE}" type="presOf" srcId="{AA89A02E-1528-4534-9462-A5A3468B85CD}" destId="{493A6FE1-CFCB-4437-9BBB-D3DB67FE206E}" srcOrd="1" destOrd="0" presId="urn:microsoft.com/office/officeart/2008/layout/HorizontalMultiLevelHierarchy"/>
    <dgm:cxn modelId="{72F21ED0-0C25-4D2B-BE2E-812981E72F1A}" type="presOf" srcId="{81383312-1D34-4AC5-9EB1-CFC389A70C93}" destId="{5B154C0F-7AD8-4150-96E2-EAFAAB852077}" srcOrd="0" destOrd="0" presId="urn:microsoft.com/office/officeart/2008/layout/HorizontalMultiLevelHierarchy"/>
    <dgm:cxn modelId="{FFC1F2E5-1042-4D5D-A825-C3EBDB02FFA5}" srcId="{81383312-1D34-4AC5-9EB1-CFC389A70C93}" destId="{5A8CB58D-7560-45BB-A309-E1B42D0BAAD6}" srcOrd="2" destOrd="0" parTransId="{5DBBB96F-3820-42FB-AD42-747664BF678B}" sibTransId="{CAA816A4-F4BF-4E78-A521-03F5A9D25D52}"/>
    <dgm:cxn modelId="{8CEB592C-8016-4595-83F1-CC45100AB095}" type="presOf" srcId="{87E59135-812D-4035-A13C-2F855334E526}" destId="{01D02DAD-67B3-428D-ADD0-E09559C055D6}" srcOrd="0" destOrd="0" presId="urn:microsoft.com/office/officeart/2008/layout/HorizontalMultiLevelHierarchy"/>
    <dgm:cxn modelId="{133B3ADC-A2D0-4371-BCCB-37C3CFD8D063}" type="presOf" srcId="{BF0274E1-B83D-4668-85F3-D1AC9F5A58FE}" destId="{CCBFC06D-1B77-4591-8D3F-014866D7FF96}" srcOrd="0" destOrd="0" presId="urn:microsoft.com/office/officeart/2008/layout/HorizontalMultiLevelHierarchy"/>
    <dgm:cxn modelId="{C4AE4CE7-4BD4-4BEF-A869-95EF4FA0283E}" type="presParOf" srcId="{E363C5F3-0C5E-4BC1-9F61-B59E2CB2550E}" destId="{378E4B0E-82B0-40DF-AD42-86D096F85393}" srcOrd="0" destOrd="0" presId="urn:microsoft.com/office/officeart/2008/layout/HorizontalMultiLevelHierarchy"/>
    <dgm:cxn modelId="{C97F325F-E08C-4E8A-A1B3-205C222EAB67}" type="presParOf" srcId="{378E4B0E-82B0-40DF-AD42-86D096F85393}" destId="{5B154C0F-7AD8-4150-96E2-EAFAAB852077}" srcOrd="0" destOrd="0" presId="urn:microsoft.com/office/officeart/2008/layout/HorizontalMultiLevelHierarchy"/>
    <dgm:cxn modelId="{2475D4AD-6783-4AFA-A13A-7BE00276A78A}" type="presParOf" srcId="{378E4B0E-82B0-40DF-AD42-86D096F85393}" destId="{392AB6D4-B2DC-4823-9FA6-957B43C889AE}" srcOrd="1" destOrd="0" presId="urn:microsoft.com/office/officeart/2008/layout/HorizontalMultiLevelHierarchy"/>
    <dgm:cxn modelId="{93A60E8C-B448-401A-9C8C-8828DA7936E1}" type="presParOf" srcId="{392AB6D4-B2DC-4823-9FA6-957B43C889AE}" destId="{D0113762-442D-4A1A-B7E1-CF6B7D616EB5}" srcOrd="0" destOrd="0" presId="urn:microsoft.com/office/officeart/2008/layout/HorizontalMultiLevelHierarchy"/>
    <dgm:cxn modelId="{0DDF6921-0F4B-4DDA-BF62-3E465A54C6A2}" type="presParOf" srcId="{D0113762-442D-4A1A-B7E1-CF6B7D616EB5}" destId="{C1ACBCF2-88C7-47BA-A9E2-588D32C5F639}" srcOrd="0" destOrd="0" presId="urn:microsoft.com/office/officeart/2008/layout/HorizontalMultiLevelHierarchy"/>
    <dgm:cxn modelId="{2D7E9D01-E8C7-4F63-9890-A4A50928F017}" type="presParOf" srcId="{392AB6D4-B2DC-4823-9FA6-957B43C889AE}" destId="{85B33AFE-23FC-4A85-A928-FC29A6101765}" srcOrd="1" destOrd="0" presId="urn:microsoft.com/office/officeart/2008/layout/HorizontalMultiLevelHierarchy"/>
    <dgm:cxn modelId="{44DAE274-FE25-4F84-8B27-9CEB081BE31B}" type="presParOf" srcId="{85B33AFE-23FC-4A85-A928-FC29A6101765}" destId="{2BCDF798-1E90-4998-9B80-3EF386B9083F}" srcOrd="0" destOrd="0" presId="urn:microsoft.com/office/officeart/2008/layout/HorizontalMultiLevelHierarchy"/>
    <dgm:cxn modelId="{036834E7-0CEE-4838-8121-6BE681DFB805}" type="presParOf" srcId="{85B33AFE-23FC-4A85-A928-FC29A6101765}" destId="{C4814872-996D-4C7A-8EAE-E4E0E7FD7598}" srcOrd="1" destOrd="0" presId="urn:microsoft.com/office/officeart/2008/layout/HorizontalMultiLevelHierarchy"/>
    <dgm:cxn modelId="{B87D6048-6834-4BD7-859E-7040AE0304B6}" type="presParOf" srcId="{C4814872-996D-4C7A-8EAE-E4E0E7FD7598}" destId="{148D2DFA-92C5-4611-BA17-9697C2936536}" srcOrd="0" destOrd="0" presId="urn:microsoft.com/office/officeart/2008/layout/HorizontalMultiLevelHierarchy"/>
    <dgm:cxn modelId="{CBB5D5F3-CCE8-41FE-886E-CFA49BCD4968}" type="presParOf" srcId="{148D2DFA-92C5-4611-BA17-9697C2936536}" destId="{493A6FE1-CFCB-4437-9BBB-D3DB67FE206E}" srcOrd="0" destOrd="0" presId="urn:microsoft.com/office/officeart/2008/layout/HorizontalMultiLevelHierarchy"/>
    <dgm:cxn modelId="{AABDADE0-C018-44EA-B61C-4284A18F2297}" type="presParOf" srcId="{C4814872-996D-4C7A-8EAE-E4E0E7FD7598}" destId="{33BB400B-1279-423B-B86C-1AF7010CC27B}" srcOrd="1" destOrd="0" presId="urn:microsoft.com/office/officeart/2008/layout/HorizontalMultiLevelHierarchy"/>
    <dgm:cxn modelId="{4CC3FD00-7A8C-49D0-A8AA-EDF23B28B86C}" type="presParOf" srcId="{33BB400B-1279-423B-B86C-1AF7010CC27B}" destId="{34593FC1-7752-4E9E-8769-65115211B860}" srcOrd="0" destOrd="0" presId="urn:microsoft.com/office/officeart/2008/layout/HorizontalMultiLevelHierarchy"/>
    <dgm:cxn modelId="{6642CD31-B0F0-4B83-AF78-A6ADD4B04B11}" type="presParOf" srcId="{33BB400B-1279-423B-B86C-1AF7010CC27B}" destId="{B8A408CC-F3E0-4BE6-8920-0FC1256EE149}" srcOrd="1" destOrd="0" presId="urn:microsoft.com/office/officeart/2008/layout/HorizontalMultiLevelHierarchy"/>
    <dgm:cxn modelId="{8340697C-596B-426E-B4A0-70FBDA5DF511}" type="presParOf" srcId="{C4814872-996D-4C7A-8EAE-E4E0E7FD7598}" destId="{6D2A7E4A-38AA-4834-94DE-A5AEE828A191}" srcOrd="2" destOrd="0" presId="urn:microsoft.com/office/officeart/2008/layout/HorizontalMultiLevelHierarchy"/>
    <dgm:cxn modelId="{5E750F9A-86F7-4924-BB11-EB31BC833401}" type="presParOf" srcId="{6D2A7E4A-38AA-4834-94DE-A5AEE828A191}" destId="{679D63EC-A7D9-4A57-9452-19434EC6C4B9}" srcOrd="0" destOrd="0" presId="urn:microsoft.com/office/officeart/2008/layout/HorizontalMultiLevelHierarchy"/>
    <dgm:cxn modelId="{93C52E06-3B68-41A1-9E0C-82AB2EEEBCC3}" type="presParOf" srcId="{C4814872-996D-4C7A-8EAE-E4E0E7FD7598}" destId="{19430954-E884-450E-BC44-2CDF9EE49D4F}" srcOrd="3" destOrd="0" presId="urn:microsoft.com/office/officeart/2008/layout/HorizontalMultiLevelHierarchy"/>
    <dgm:cxn modelId="{62CAB5DB-88C0-44F7-8315-4F3C27856907}" type="presParOf" srcId="{19430954-E884-450E-BC44-2CDF9EE49D4F}" destId="{787EB2E3-A1CB-491B-817B-4ADCC4E0E7FF}" srcOrd="0" destOrd="0" presId="urn:microsoft.com/office/officeart/2008/layout/HorizontalMultiLevelHierarchy"/>
    <dgm:cxn modelId="{098EBB9A-C2AA-46FC-89F7-908C52452EA0}" type="presParOf" srcId="{19430954-E884-450E-BC44-2CDF9EE49D4F}" destId="{E6937954-A82D-4617-8146-2800DFAF2FF2}" srcOrd="1" destOrd="0" presId="urn:microsoft.com/office/officeart/2008/layout/HorizontalMultiLevelHierarchy"/>
    <dgm:cxn modelId="{337F557A-ACBE-4F48-8C9E-5741E452E3BF}" type="presParOf" srcId="{392AB6D4-B2DC-4823-9FA6-957B43C889AE}" destId="{01D02DAD-67B3-428D-ADD0-E09559C055D6}" srcOrd="2" destOrd="0" presId="urn:microsoft.com/office/officeart/2008/layout/HorizontalMultiLevelHierarchy"/>
    <dgm:cxn modelId="{BDCE72D8-21D0-4097-AEDD-216B56A1DF03}" type="presParOf" srcId="{01D02DAD-67B3-428D-ADD0-E09559C055D6}" destId="{BEC7504E-DA8E-4821-B2E8-7B4F1C28D557}" srcOrd="0" destOrd="0" presId="urn:microsoft.com/office/officeart/2008/layout/HorizontalMultiLevelHierarchy"/>
    <dgm:cxn modelId="{9C474F45-646C-44AE-B151-E5B473770A38}" type="presParOf" srcId="{392AB6D4-B2DC-4823-9FA6-957B43C889AE}" destId="{F703F94E-CE58-44ED-9DFF-42C0E9D350D4}" srcOrd="3" destOrd="0" presId="urn:microsoft.com/office/officeart/2008/layout/HorizontalMultiLevelHierarchy"/>
    <dgm:cxn modelId="{DDF5FC6F-0F8F-40D4-A98E-FAA0CC4FFAC5}" type="presParOf" srcId="{F703F94E-CE58-44ED-9DFF-42C0E9D350D4}" destId="{702DB0EF-3190-4FCB-AB07-CE9C76B5D91E}" srcOrd="0" destOrd="0" presId="urn:microsoft.com/office/officeart/2008/layout/HorizontalMultiLevelHierarchy"/>
    <dgm:cxn modelId="{E087E04D-1D00-45E8-A75E-A6D0C78BA023}" type="presParOf" srcId="{F703F94E-CE58-44ED-9DFF-42C0E9D350D4}" destId="{8668699E-63F1-4839-8A81-B3C6E2FB6BE6}" srcOrd="1" destOrd="0" presId="urn:microsoft.com/office/officeart/2008/layout/HorizontalMultiLevelHierarchy"/>
    <dgm:cxn modelId="{8CF188EF-2C33-4181-A1E2-B4DE21338B92}" type="presParOf" srcId="{8668699E-63F1-4839-8A81-B3C6E2FB6BE6}" destId="{83BA6742-B207-4A38-8DF3-6F868D970DC2}" srcOrd="0" destOrd="0" presId="urn:microsoft.com/office/officeart/2008/layout/HorizontalMultiLevelHierarchy"/>
    <dgm:cxn modelId="{86B5DED9-B7D1-490B-815E-4DC66A9886C9}" type="presParOf" srcId="{83BA6742-B207-4A38-8DF3-6F868D970DC2}" destId="{D175F0EB-C7CF-414C-8D58-74AAA026F378}" srcOrd="0" destOrd="0" presId="urn:microsoft.com/office/officeart/2008/layout/HorizontalMultiLevelHierarchy"/>
    <dgm:cxn modelId="{2829C3AC-DE68-4E06-B892-144CF7B16439}" type="presParOf" srcId="{8668699E-63F1-4839-8A81-B3C6E2FB6BE6}" destId="{22EA1964-A8FB-4123-A43C-16985622A252}" srcOrd="1" destOrd="0" presId="urn:microsoft.com/office/officeart/2008/layout/HorizontalMultiLevelHierarchy"/>
    <dgm:cxn modelId="{200132BF-0DB8-452A-AA42-F709D613CD38}" type="presParOf" srcId="{22EA1964-A8FB-4123-A43C-16985622A252}" destId="{FE3F2F4C-C3AE-4C3A-9FBC-7228F7C939C4}" srcOrd="0" destOrd="0" presId="urn:microsoft.com/office/officeart/2008/layout/HorizontalMultiLevelHierarchy"/>
    <dgm:cxn modelId="{B8C536B4-C69C-4EDC-952C-5559A9B46146}" type="presParOf" srcId="{22EA1964-A8FB-4123-A43C-16985622A252}" destId="{A1E83153-3F56-413B-93E4-0BEDE1A008F5}" srcOrd="1" destOrd="0" presId="urn:microsoft.com/office/officeart/2008/layout/HorizontalMultiLevelHierarchy"/>
    <dgm:cxn modelId="{640CD0BA-85CC-4EA9-B820-9901F5AC65CD}" type="presParOf" srcId="{8668699E-63F1-4839-8A81-B3C6E2FB6BE6}" destId="{FB565E21-D91A-48CF-9BEE-2807B23AFF11}" srcOrd="2" destOrd="0" presId="urn:microsoft.com/office/officeart/2008/layout/HorizontalMultiLevelHierarchy"/>
    <dgm:cxn modelId="{68B60627-59AF-4C44-BFC2-1B6E5B13F353}" type="presParOf" srcId="{FB565E21-D91A-48CF-9BEE-2807B23AFF11}" destId="{5E3E45A7-8AC8-460E-9DB7-BFE48D2872A8}" srcOrd="0" destOrd="0" presId="urn:microsoft.com/office/officeart/2008/layout/HorizontalMultiLevelHierarchy"/>
    <dgm:cxn modelId="{55AB2E4C-885C-4596-98D8-2EBC486BE0CE}" type="presParOf" srcId="{8668699E-63F1-4839-8A81-B3C6E2FB6BE6}" destId="{4CC43850-FB3E-4C57-AD3F-A5A612C378DB}" srcOrd="3" destOrd="0" presId="urn:microsoft.com/office/officeart/2008/layout/HorizontalMultiLevelHierarchy"/>
    <dgm:cxn modelId="{58A20B4F-B9AE-45E2-B9AA-B5DC858F9F8A}" type="presParOf" srcId="{4CC43850-FB3E-4C57-AD3F-A5A612C378DB}" destId="{45F28A03-19CA-40EC-A9CC-1898B7099E35}" srcOrd="0" destOrd="0" presId="urn:microsoft.com/office/officeart/2008/layout/HorizontalMultiLevelHierarchy"/>
    <dgm:cxn modelId="{CD2FB074-FC11-42EA-8BAE-510D4D77FA7B}" type="presParOf" srcId="{4CC43850-FB3E-4C57-AD3F-A5A612C378DB}" destId="{7AEDD199-8D1B-408F-8B24-C2F5653AEF68}" srcOrd="1" destOrd="0" presId="urn:microsoft.com/office/officeart/2008/layout/HorizontalMultiLevelHierarchy"/>
    <dgm:cxn modelId="{8B19AF5F-431A-462E-BAFA-8553D591F96A}" type="presParOf" srcId="{8668699E-63F1-4839-8A81-B3C6E2FB6BE6}" destId="{1BDE0BCC-2C9B-4339-823F-517DB24E46C1}" srcOrd="4" destOrd="0" presId="urn:microsoft.com/office/officeart/2008/layout/HorizontalMultiLevelHierarchy"/>
    <dgm:cxn modelId="{309CD659-A853-48DD-B6CF-914E4FE4262E}" type="presParOf" srcId="{1BDE0BCC-2C9B-4339-823F-517DB24E46C1}" destId="{A020CDEA-0CDE-466C-B419-AEE6D62DF53F}" srcOrd="0" destOrd="0" presId="urn:microsoft.com/office/officeart/2008/layout/HorizontalMultiLevelHierarchy"/>
    <dgm:cxn modelId="{AE21F0E7-9535-427F-A206-9F7552FD144F}" type="presParOf" srcId="{8668699E-63F1-4839-8A81-B3C6E2FB6BE6}" destId="{EB8191B0-5D87-4304-9FE7-FDA521CF59A6}" srcOrd="5" destOrd="0" presId="urn:microsoft.com/office/officeart/2008/layout/HorizontalMultiLevelHierarchy"/>
    <dgm:cxn modelId="{680AE30B-1F76-48CB-A7C8-EC1241594593}" type="presParOf" srcId="{EB8191B0-5D87-4304-9FE7-FDA521CF59A6}" destId="{378EBB34-DBE6-41A9-AE56-698C42680BD3}" srcOrd="0" destOrd="0" presId="urn:microsoft.com/office/officeart/2008/layout/HorizontalMultiLevelHierarchy"/>
    <dgm:cxn modelId="{727E0944-F6E2-49F1-8861-A27DCAFDE273}" type="presParOf" srcId="{EB8191B0-5D87-4304-9FE7-FDA521CF59A6}" destId="{B01E8DDB-3988-4C98-833D-73F5D0B567CF}" srcOrd="1" destOrd="0" presId="urn:microsoft.com/office/officeart/2008/layout/HorizontalMultiLevelHierarchy"/>
    <dgm:cxn modelId="{19CC4D4A-C522-4944-8F4C-C63CF3A6D8CE}" type="presParOf" srcId="{392AB6D4-B2DC-4823-9FA6-957B43C889AE}" destId="{5A643FB7-18A1-43C0-9737-EE18E5E0C68B}" srcOrd="4" destOrd="0" presId="urn:microsoft.com/office/officeart/2008/layout/HorizontalMultiLevelHierarchy"/>
    <dgm:cxn modelId="{21BD2706-C976-43BC-A99A-0E3F70A7E0C2}" type="presParOf" srcId="{5A643FB7-18A1-43C0-9737-EE18E5E0C68B}" destId="{FCE5E9D8-E217-4C4E-903D-35B1BE346396}" srcOrd="0" destOrd="0" presId="urn:microsoft.com/office/officeart/2008/layout/HorizontalMultiLevelHierarchy"/>
    <dgm:cxn modelId="{C63EDD34-1640-40F7-BE8A-3C670117C3FB}" type="presParOf" srcId="{392AB6D4-B2DC-4823-9FA6-957B43C889AE}" destId="{200A79D4-474A-4173-AC0D-FB4E3A9FB758}" srcOrd="5" destOrd="0" presId="urn:microsoft.com/office/officeart/2008/layout/HorizontalMultiLevelHierarchy"/>
    <dgm:cxn modelId="{A6FD81FD-D1CE-4223-BE4A-55003FAF3320}" type="presParOf" srcId="{200A79D4-474A-4173-AC0D-FB4E3A9FB758}" destId="{0BA736AE-5AB6-4CF8-99C2-4D7562168131}" srcOrd="0" destOrd="0" presId="urn:microsoft.com/office/officeart/2008/layout/HorizontalMultiLevelHierarchy"/>
    <dgm:cxn modelId="{A547FF6A-3663-46F4-9794-AD8BB49B9930}" type="presParOf" srcId="{200A79D4-474A-4173-AC0D-FB4E3A9FB758}" destId="{33986E41-ABCA-4C26-8D66-971020E33562}" srcOrd="1" destOrd="0" presId="urn:microsoft.com/office/officeart/2008/layout/HorizontalMultiLevelHierarchy"/>
    <dgm:cxn modelId="{2D9E274B-6CC9-4131-91DC-182C9C84B985}" type="presParOf" srcId="{33986E41-ABCA-4C26-8D66-971020E33562}" destId="{D528B7DD-0370-47E4-8B4B-D9A24CDA007B}" srcOrd="0" destOrd="0" presId="urn:microsoft.com/office/officeart/2008/layout/HorizontalMultiLevelHierarchy"/>
    <dgm:cxn modelId="{0185D635-E319-4345-BBF2-8CA5DBF503EC}" type="presParOf" srcId="{D528B7DD-0370-47E4-8B4B-D9A24CDA007B}" destId="{33F46A8F-C498-4562-B064-E64FE032CF78}" srcOrd="0" destOrd="0" presId="urn:microsoft.com/office/officeart/2008/layout/HorizontalMultiLevelHierarchy"/>
    <dgm:cxn modelId="{EEDAEB38-F7E5-4A2D-A475-0572ADF3F215}" type="presParOf" srcId="{33986E41-ABCA-4C26-8D66-971020E33562}" destId="{5143A9D2-6EAA-47BE-92CF-1F87C4091F7C}" srcOrd="1" destOrd="0" presId="urn:microsoft.com/office/officeart/2008/layout/HorizontalMultiLevelHierarchy"/>
    <dgm:cxn modelId="{14AE497D-02C2-4AA5-9D5F-3614ECB4544B}" type="presParOf" srcId="{5143A9D2-6EAA-47BE-92CF-1F87C4091F7C}" destId="{52A824BF-7DC4-4EA6-BF73-0D8F34F5957C}" srcOrd="0" destOrd="0" presId="urn:microsoft.com/office/officeart/2008/layout/HorizontalMultiLevelHierarchy"/>
    <dgm:cxn modelId="{C0A5A0D2-9BB2-479D-94F5-54E46B554BFF}" type="presParOf" srcId="{5143A9D2-6EAA-47BE-92CF-1F87C4091F7C}" destId="{A8B92AB1-6A1D-4B37-A86B-8956F079091A}" srcOrd="1" destOrd="0" presId="urn:microsoft.com/office/officeart/2008/layout/HorizontalMultiLevelHierarchy"/>
    <dgm:cxn modelId="{22D9810B-12F6-4E7B-B836-333EA9B5197E}" type="presParOf" srcId="{33986E41-ABCA-4C26-8D66-971020E33562}" destId="{4DD29450-509F-4B7F-B208-DCF1E616F3A3}" srcOrd="2" destOrd="0" presId="urn:microsoft.com/office/officeart/2008/layout/HorizontalMultiLevelHierarchy"/>
    <dgm:cxn modelId="{03A2F640-25BF-49D1-A287-818CC5FBFE98}" type="presParOf" srcId="{4DD29450-509F-4B7F-B208-DCF1E616F3A3}" destId="{C631B998-9011-4E08-94DB-4DB49FBDDDCD}" srcOrd="0" destOrd="0" presId="urn:microsoft.com/office/officeart/2008/layout/HorizontalMultiLevelHierarchy"/>
    <dgm:cxn modelId="{239BFD8D-3B71-4BA4-A4BA-35BC1C04257A}" type="presParOf" srcId="{33986E41-ABCA-4C26-8D66-971020E33562}" destId="{DA0E6F3D-B33E-479C-9818-2B3C965F5C9D}" srcOrd="3" destOrd="0" presId="urn:microsoft.com/office/officeart/2008/layout/HorizontalMultiLevelHierarchy"/>
    <dgm:cxn modelId="{7DAED80C-BA9F-43DD-B769-E64041866633}" type="presParOf" srcId="{DA0E6F3D-B33E-479C-9818-2B3C965F5C9D}" destId="{0851B6EF-1B44-46D5-BE7A-9163D48B22B2}" srcOrd="0" destOrd="0" presId="urn:microsoft.com/office/officeart/2008/layout/HorizontalMultiLevelHierarchy"/>
    <dgm:cxn modelId="{93C88DC8-4688-4C77-91A9-30C4B0BD2186}" type="presParOf" srcId="{DA0E6F3D-B33E-479C-9818-2B3C965F5C9D}" destId="{704891FB-405D-4E97-9196-B9BE0D525379}" srcOrd="1" destOrd="0" presId="urn:microsoft.com/office/officeart/2008/layout/HorizontalMultiLevelHierarchy"/>
    <dgm:cxn modelId="{4001AB4B-D8F3-4BF4-9782-B213587C9006}" type="presParOf" srcId="{33986E41-ABCA-4C26-8D66-971020E33562}" destId="{EFC88A28-6BE0-4583-9DFF-B72C03A1F171}" srcOrd="4" destOrd="0" presId="urn:microsoft.com/office/officeart/2008/layout/HorizontalMultiLevelHierarchy"/>
    <dgm:cxn modelId="{9560C126-4B81-4320-8EE1-F784A12AD5B2}" type="presParOf" srcId="{EFC88A28-6BE0-4583-9DFF-B72C03A1F171}" destId="{A7695840-BD35-442F-A62F-3C890F043205}" srcOrd="0" destOrd="0" presId="urn:microsoft.com/office/officeart/2008/layout/HorizontalMultiLevelHierarchy"/>
    <dgm:cxn modelId="{57F0C144-97B0-4485-B255-DC556955C420}" type="presParOf" srcId="{33986E41-ABCA-4C26-8D66-971020E33562}" destId="{C7E9ED1E-3AC2-4B69-8D4C-09669681E15A}" srcOrd="5" destOrd="0" presId="urn:microsoft.com/office/officeart/2008/layout/HorizontalMultiLevelHierarchy"/>
    <dgm:cxn modelId="{0F424F2B-E028-4785-830A-0D07A67B42BD}" type="presParOf" srcId="{C7E9ED1E-3AC2-4B69-8D4C-09669681E15A}" destId="{DA1593E8-B82A-41C6-B216-EDA6C8D7D55D}" srcOrd="0" destOrd="0" presId="urn:microsoft.com/office/officeart/2008/layout/HorizontalMultiLevelHierarchy"/>
    <dgm:cxn modelId="{D6CCA846-CE52-4971-8068-3B19AADC628B}" type="presParOf" srcId="{C7E9ED1E-3AC2-4B69-8D4C-09669681E15A}" destId="{62E41126-97AA-47C2-92A2-299D447A7C06}" srcOrd="1" destOrd="0" presId="urn:microsoft.com/office/officeart/2008/layout/HorizontalMultiLevelHierarchy"/>
    <dgm:cxn modelId="{A2DDB8E1-F235-4C3B-A252-2D42755555F3}" type="presParOf" srcId="{33986E41-ABCA-4C26-8D66-971020E33562}" destId="{EF7C2E85-7741-463A-B6A9-D094638FD96A}" srcOrd="6" destOrd="0" presId="urn:microsoft.com/office/officeart/2008/layout/HorizontalMultiLevelHierarchy"/>
    <dgm:cxn modelId="{4B8B21A9-F872-485B-ADD3-8702477D61DE}" type="presParOf" srcId="{EF7C2E85-7741-463A-B6A9-D094638FD96A}" destId="{B3ED3E3C-6067-4C58-91CA-F9582AA47E2A}" srcOrd="0" destOrd="0" presId="urn:microsoft.com/office/officeart/2008/layout/HorizontalMultiLevelHierarchy"/>
    <dgm:cxn modelId="{99B057AF-A995-4D8C-80BA-8BB3CCE022EA}" type="presParOf" srcId="{33986E41-ABCA-4C26-8D66-971020E33562}" destId="{1DD8EF2F-BE0A-4C7F-B7FE-0010C9F82939}" srcOrd="7" destOrd="0" presId="urn:microsoft.com/office/officeart/2008/layout/HorizontalMultiLevelHierarchy"/>
    <dgm:cxn modelId="{F158949F-F824-430E-8E11-CB4D31DBE842}" type="presParOf" srcId="{1DD8EF2F-BE0A-4C7F-B7FE-0010C9F82939}" destId="{CCBFC06D-1B77-4591-8D3F-014866D7FF96}" srcOrd="0" destOrd="0" presId="urn:microsoft.com/office/officeart/2008/layout/HorizontalMultiLevelHierarchy"/>
    <dgm:cxn modelId="{40E95799-F79C-42F3-BFB7-8016F72A8F06}" type="presParOf" srcId="{1DD8EF2F-BE0A-4C7F-B7FE-0010C9F82939}" destId="{69CB1A8F-DAE8-4E40-8859-856DF93629C0}" srcOrd="1" destOrd="0" presId="urn:microsoft.com/office/officeart/2008/layout/HorizontalMultiLevelHierarchy"/>
  </dgm:cxnLst>
  <dgm:bg/>
  <dgm:whole>
    <a:ln w="76200">
      <a:solidFill>
        <a:schemeClr val="accent1">
          <a:hueOff val="0"/>
          <a:satOff val="0"/>
          <a:lumOff val="0"/>
        </a:schemeClr>
      </a:solidFill>
    </a:ln>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E32B22E-57AE-4E97-B545-BAA953D7D51B}"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US"/>
        </a:p>
      </dgm:t>
    </dgm:pt>
    <dgm:pt modelId="{81383312-1D34-4AC5-9EB1-CFC389A70C93}">
      <dgm:prSet phldrT="[Text]"/>
      <dgm:spPr/>
      <dgm:t>
        <a:bodyPr/>
        <a:lstStyle/>
        <a:p>
          <a:r>
            <a:rPr lang="en-US" dirty="0"/>
            <a:t>States</a:t>
          </a:r>
        </a:p>
      </dgm:t>
    </dgm:pt>
    <dgm:pt modelId="{009C60A4-FF3F-453C-9401-3EAFE6E163F3}" type="parTrans" cxnId="{ADC26124-B6FE-4674-B3D6-6CD546BB5B9F}">
      <dgm:prSet/>
      <dgm:spPr/>
      <dgm:t>
        <a:bodyPr/>
        <a:lstStyle/>
        <a:p>
          <a:endParaRPr lang="en-US"/>
        </a:p>
      </dgm:t>
    </dgm:pt>
    <dgm:pt modelId="{645DBF70-9D37-44BE-84DB-92648641E20A}" type="sibTrans" cxnId="{ADC26124-B6FE-4674-B3D6-6CD546BB5B9F}">
      <dgm:prSet/>
      <dgm:spPr/>
      <dgm:t>
        <a:bodyPr/>
        <a:lstStyle/>
        <a:p>
          <a:endParaRPr lang="en-US"/>
        </a:p>
      </dgm:t>
    </dgm:pt>
    <dgm:pt modelId="{99296F16-48EB-4B77-95E0-ADBAA081587C}">
      <dgm:prSet phldrT="[Text]" custT="1"/>
      <dgm:spPr/>
      <dgm:t>
        <a:bodyPr/>
        <a:lstStyle/>
        <a:p>
          <a:r>
            <a:rPr lang="en-US" sz="2400" dirty="0"/>
            <a:t>Agriculture income tax</a:t>
          </a:r>
        </a:p>
      </dgm:t>
    </dgm:pt>
    <dgm:pt modelId="{D465F1AD-CA54-41AA-82F9-B422FA3A2142}" type="parTrans" cxnId="{BDA05980-CB80-447F-82BA-73DBBAA7BB27}">
      <dgm:prSet/>
      <dgm:spPr/>
      <dgm:t>
        <a:bodyPr/>
        <a:lstStyle/>
        <a:p>
          <a:endParaRPr lang="en-US"/>
        </a:p>
      </dgm:t>
    </dgm:pt>
    <dgm:pt modelId="{C74F6D57-D158-4DDA-824D-658BC8C5A4E3}" type="sibTrans" cxnId="{BDA05980-CB80-447F-82BA-73DBBAA7BB27}">
      <dgm:prSet/>
      <dgm:spPr/>
      <dgm:t>
        <a:bodyPr/>
        <a:lstStyle/>
        <a:p>
          <a:endParaRPr lang="en-US"/>
        </a:p>
      </dgm:t>
    </dgm:pt>
    <dgm:pt modelId="{28DE96DD-C7F4-49DD-AD3C-1CBC5CFE4841}">
      <dgm:prSet/>
      <dgm:spPr/>
      <dgm:t>
        <a:bodyPr/>
        <a:lstStyle/>
        <a:p>
          <a:r>
            <a:rPr lang="en-US" dirty="0"/>
            <a:t>Professional tax</a:t>
          </a:r>
          <a:br>
            <a:rPr lang="en-US" dirty="0"/>
          </a:br>
          <a:r>
            <a:rPr lang="en-US" dirty="0"/>
            <a:t>Art.276: state/</a:t>
          </a:r>
          <a:r>
            <a:rPr lang="en-US" dirty="0" err="1"/>
            <a:t>LocalG</a:t>
          </a:r>
          <a:r>
            <a:rPr lang="en-US" dirty="0"/>
            <a:t>.</a:t>
          </a:r>
          <a:br>
            <a:rPr lang="en-US" dirty="0"/>
          </a:br>
          <a:r>
            <a:rPr lang="en-US" dirty="0"/>
            <a:t> (Max 2500. 14</a:t>
          </a:r>
          <a:r>
            <a:rPr lang="en-US" baseline="30000" dirty="0"/>
            <a:t>th</a:t>
          </a:r>
          <a:r>
            <a:rPr lang="en-US" dirty="0"/>
            <a:t> says raise to 12k)</a:t>
          </a:r>
        </a:p>
      </dgm:t>
    </dgm:pt>
    <dgm:pt modelId="{DE4EE088-59F7-4D35-9DA2-4AE91961C395}" type="parTrans" cxnId="{8A378121-E4AD-486D-A4DD-325B5B73A1B3}">
      <dgm:prSet/>
      <dgm:spPr/>
      <dgm:t>
        <a:bodyPr/>
        <a:lstStyle/>
        <a:p>
          <a:endParaRPr lang="en-US"/>
        </a:p>
      </dgm:t>
    </dgm:pt>
    <dgm:pt modelId="{9D3125BD-CFB1-4EBA-A246-94839DA69E2E}" type="sibTrans" cxnId="{8A378121-E4AD-486D-A4DD-325B5B73A1B3}">
      <dgm:prSet/>
      <dgm:spPr/>
      <dgm:t>
        <a:bodyPr/>
        <a:lstStyle/>
        <a:p>
          <a:endParaRPr lang="en-US"/>
        </a:p>
      </dgm:t>
    </dgm:pt>
    <dgm:pt modelId="{A4978B6E-6DB9-4B66-9134-4C5936B6DFD5}">
      <dgm:prSet phldrT="[Text]"/>
      <dgm:spPr/>
      <dgm:t>
        <a:bodyPr vert="vert270"/>
        <a:lstStyle/>
        <a:p>
          <a:r>
            <a:rPr lang="en-US" dirty="0"/>
            <a:t>On property</a:t>
          </a:r>
        </a:p>
      </dgm:t>
    </dgm:pt>
    <dgm:pt modelId="{8D66E412-8856-4A61-B98F-C002C5935A62}" type="parTrans" cxnId="{39B0803D-7A11-4892-B1CD-94A1743A2D91}">
      <dgm:prSet/>
      <dgm:spPr/>
      <dgm:t>
        <a:bodyPr/>
        <a:lstStyle/>
        <a:p>
          <a:endParaRPr lang="en-US"/>
        </a:p>
      </dgm:t>
    </dgm:pt>
    <dgm:pt modelId="{8D318B3D-B951-44A1-B665-4C2D74D2CB72}" type="sibTrans" cxnId="{39B0803D-7A11-4892-B1CD-94A1743A2D91}">
      <dgm:prSet/>
      <dgm:spPr/>
      <dgm:t>
        <a:bodyPr/>
        <a:lstStyle/>
        <a:p>
          <a:endParaRPr lang="en-US"/>
        </a:p>
      </dgm:t>
    </dgm:pt>
    <dgm:pt modelId="{04EAAEC7-DE02-46EC-A86A-C0C7D9B66C67}">
      <dgm:prSet phldrT="[Text]" custT="1"/>
      <dgm:spPr/>
      <dgm:t>
        <a:bodyPr/>
        <a:lstStyle/>
        <a:p>
          <a:r>
            <a:rPr lang="en-US" sz="2000" dirty="0"/>
            <a:t>Land Revenue</a:t>
          </a:r>
        </a:p>
      </dgm:t>
    </dgm:pt>
    <dgm:pt modelId="{A4EB5E87-2F93-4468-A9A6-306BA7A242C3}" type="parTrans" cxnId="{06930375-7D5F-40CC-A737-E1852F9D1DB8}">
      <dgm:prSet/>
      <dgm:spPr/>
      <dgm:t>
        <a:bodyPr/>
        <a:lstStyle/>
        <a:p>
          <a:endParaRPr lang="en-US"/>
        </a:p>
      </dgm:t>
    </dgm:pt>
    <dgm:pt modelId="{C06C9F86-0B26-4450-AA7B-AED6B9B84ACE}" type="sibTrans" cxnId="{06930375-7D5F-40CC-A737-E1852F9D1DB8}">
      <dgm:prSet/>
      <dgm:spPr/>
      <dgm:t>
        <a:bodyPr/>
        <a:lstStyle/>
        <a:p>
          <a:endParaRPr lang="en-US"/>
        </a:p>
      </dgm:t>
    </dgm:pt>
    <dgm:pt modelId="{7923FAC1-1A2E-4B63-B21B-0ACD19094690}">
      <dgm:prSet custT="1"/>
      <dgm:spPr/>
      <dgm:t>
        <a:bodyPr/>
        <a:lstStyle/>
        <a:p>
          <a:r>
            <a:rPr lang="en-US" sz="2000" dirty="0"/>
            <a:t>Stamp/registration duty</a:t>
          </a:r>
        </a:p>
      </dgm:t>
    </dgm:pt>
    <dgm:pt modelId="{2ADF7EE3-9557-4E4D-8F89-A7B29EB3DD21}" type="parTrans" cxnId="{2429A023-2878-4165-B798-AEC7D6A23B79}">
      <dgm:prSet/>
      <dgm:spPr/>
      <dgm:t>
        <a:bodyPr/>
        <a:lstStyle/>
        <a:p>
          <a:endParaRPr lang="en-US"/>
        </a:p>
      </dgm:t>
    </dgm:pt>
    <dgm:pt modelId="{B566B581-7FEF-4969-8A05-A1B74EF6517D}" type="sibTrans" cxnId="{2429A023-2878-4165-B798-AEC7D6A23B79}">
      <dgm:prSet/>
      <dgm:spPr/>
      <dgm:t>
        <a:bodyPr/>
        <a:lstStyle/>
        <a:p>
          <a:endParaRPr lang="en-US"/>
        </a:p>
      </dgm:t>
    </dgm:pt>
    <dgm:pt modelId="{BF01EEB9-D85E-41F0-B379-9B57A2CDC199}">
      <dgm:prSet custT="1"/>
      <dgm:spPr/>
      <dgm:t>
        <a:bodyPr/>
        <a:lstStyle/>
        <a:p>
          <a:r>
            <a:rPr lang="en-US" sz="2000" dirty="0"/>
            <a:t>Property tax in urban areas </a:t>
          </a:r>
          <a:br>
            <a:rPr lang="en-US" sz="2000" dirty="0"/>
          </a:br>
          <a:r>
            <a:rPr lang="en-US" sz="2000" dirty="0"/>
            <a:t>(survey: strengthen)</a:t>
          </a:r>
        </a:p>
      </dgm:t>
    </dgm:pt>
    <dgm:pt modelId="{EB587D7C-D8E9-4642-B5FD-40400103E4DC}" type="parTrans" cxnId="{8541E4DF-FE54-463C-AB02-3E8F5B338C79}">
      <dgm:prSet/>
      <dgm:spPr/>
      <dgm:t>
        <a:bodyPr/>
        <a:lstStyle/>
        <a:p>
          <a:endParaRPr lang="en-US"/>
        </a:p>
      </dgm:t>
    </dgm:pt>
    <dgm:pt modelId="{C038250B-A7D8-473C-8E2C-D72DCD7BD666}" type="sibTrans" cxnId="{8541E4DF-FE54-463C-AB02-3E8F5B338C79}">
      <dgm:prSet/>
      <dgm:spPr/>
      <dgm:t>
        <a:bodyPr/>
        <a:lstStyle/>
        <a:p>
          <a:endParaRPr lang="en-US"/>
        </a:p>
      </dgm:t>
    </dgm:pt>
    <dgm:pt modelId="{CD6AF2C1-7D96-4B5B-B220-055BEF53E867}">
      <dgm:prSet phldrT="[Text]"/>
      <dgm:spPr/>
      <dgm:t>
        <a:bodyPr vert="vert270"/>
        <a:lstStyle/>
        <a:p>
          <a:r>
            <a:rPr lang="en-US"/>
            <a:t>On </a:t>
          </a:r>
          <a:r>
            <a:rPr lang="en-US" dirty="0"/>
            <a:t>Income</a:t>
          </a:r>
        </a:p>
      </dgm:t>
    </dgm:pt>
    <dgm:pt modelId="{976710C8-2012-42AC-B328-82AEEE926D79}" type="parTrans" cxnId="{470DEEE7-FB43-4512-A0E5-53C0EE141F72}">
      <dgm:prSet/>
      <dgm:spPr/>
      <dgm:t>
        <a:bodyPr/>
        <a:lstStyle/>
        <a:p>
          <a:endParaRPr lang="en-US"/>
        </a:p>
      </dgm:t>
    </dgm:pt>
    <dgm:pt modelId="{E76B8458-E9C5-4E5D-B7BC-5408675897A4}" type="sibTrans" cxnId="{470DEEE7-FB43-4512-A0E5-53C0EE141F72}">
      <dgm:prSet/>
      <dgm:spPr/>
      <dgm:t>
        <a:bodyPr/>
        <a:lstStyle/>
        <a:p>
          <a:endParaRPr lang="en-US"/>
        </a:p>
      </dgm:t>
    </dgm:pt>
    <dgm:pt modelId="{06171897-0E46-493D-A4D9-BD8567BEA5AC}" type="pres">
      <dgm:prSet presAssocID="{8E32B22E-57AE-4E97-B545-BAA953D7D51B}" presName="Name0" presStyleCnt="0">
        <dgm:presLayoutVars>
          <dgm:chPref val="1"/>
          <dgm:dir/>
          <dgm:animOne val="branch"/>
          <dgm:animLvl val="lvl"/>
          <dgm:resizeHandles val="exact"/>
        </dgm:presLayoutVars>
      </dgm:prSet>
      <dgm:spPr/>
    </dgm:pt>
    <dgm:pt modelId="{ACA953E1-F9C1-41AC-B1AF-28B242831EA5}" type="pres">
      <dgm:prSet presAssocID="{81383312-1D34-4AC5-9EB1-CFC389A70C93}" presName="root1" presStyleCnt="0"/>
      <dgm:spPr/>
    </dgm:pt>
    <dgm:pt modelId="{D20B2225-5E3B-4079-B0C2-EA9EFF327F6A}" type="pres">
      <dgm:prSet presAssocID="{81383312-1D34-4AC5-9EB1-CFC389A70C93}" presName="LevelOneTextNode" presStyleLbl="node0" presStyleIdx="0" presStyleCnt="1" custScaleY="61264">
        <dgm:presLayoutVars>
          <dgm:chPref val="3"/>
        </dgm:presLayoutVars>
      </dgm:prSet>
      <dgm:spPr/>
    </dgm:pt>
    <dgm:pt modelId="{87DDB393-4395-451C-B75D-7A828A212D78}" type="pres">
      <dgm:prSet presAssocID="{81383312-1D34-4AC5-9EB1-CFC389A70C93}" presName="level2hierChild" presStyleCnt="0"/>
      <dgm:spPr/>
    </dgm:pt>
    <dgm:pt modelId="{EE31CA26-7D37-4C21-8EA3-81EDE2E64938}" type="pres">
      <dgm:prSet presAssocID="{976710C8-2012-42AC-B328-82AEEE926D79}" presName="conn2-1" presStyleLbl="parChTrans1D2" presStyleIdx="0" presStyleCnt="2"/>
      <dgm:spPr/>
    </dgm:pt>
    <dgm:pt modelId="{3EB7F184-7596-4987-9CD1-0AA1752731BB}" type="pres">
      <dgm:prSet presAssocID="{976710C8-2012-42AC-B328-82AEEE926D79}" presName="connTx" presStyleLbl="parChTrans1D2" presStyleIdx="0" presStyleCnt="2"/>
      <dgm:spPr/>
    </dgm:pt>
    <dgm:pt modelId="{0A56CC59-194C-4769-AE78-F6BD2D3C40B7}" type="pres">
      <dgm:prSet presAssocID="{CD6AF2C1-7D96-4B5B-B220-055BEF53E867}" presName="root2" presStyleCnt="0"/>
      <dgm:spPr/>
    </dgm:pt>
    <dgm:pt modelId="{BC349F43-8479-426C-AC57-9EB13DE5CDA4}" type="pres">
      <dgm:prSet presAssocID="{CD6AF2C1-7D96-4B5B-B220-055BEF53E867}" presName="LevelTwoTextNode" presStyleLbl="node2" presStyleIdx="0" presStyleCnt="2" custScaleX="25578" custScaleY="174486">
        <dgm:presLayoutVars>
          <dgm:chPref val="3"/>
        </dgm:presLayoutVars>
      </dgm:prSet>
      <dgm:spPr/>
    </dgm:pt>
    <dgm:pt modelId="{DDB1F26E-2637-4412-9074-F084D4A405BC}" type="pres">
      <dgm:prSet presAssocID="{CD6AF2C1-7D96-4B5B-B220-055BEF53E867}" presName="level3hierChild" presStyleCnt="0"/>
      <dgm:spPr/>
    </dgm:pt>
    <dgm:pt modelId="{951ADBE7-097A-430A-B7E6-95CA32948D5F}" type="pres">
      <dgm:prSet presAssocID="{D465F1AD-CA54-41AA-82F9-B422FA3A2142}" presName="conn2-1" presStyleLbl="parChTrans1D3" presStyleIdx="0" presStyleCnt="5"/>
      <dgm:spPr/>
    </dgm:pt>
    <dgm:pt modelId="{ECE9750F-02C1-43A5-A674-899EC66D4B50}" type="pres">
      <dgm:prSet presAssocID="{D465F1AD-CA54-41AA-82F9-B422FA3A2142}" presName="connTx" presStyleLbl="parChTrans1D3" presStyleIdx="0" presStyleCnt="5"/>
      <dgm:spPr/>
    </dgm:pt>
    <dgm:pt modelId="{32E81B05-EEA7-4EE7-9FC4-BE4A4A49EA16}" type="pres">
      <dgm:prSet presAssocID="{99296F16-48EB-4B77-95E0-ADBAA081587C}" presName="root2" presStyleCnt="0"/>
      <dgm:spPr/>
    </dgm:pt>
    <dgm:pt modelId="{48095600-E2FD-4027-B8F7-EA36854FB802}" type="pres">
      <dgm:prSet presAssocID="{99296F16-48EB-4B77-95E0-ADBAA081587C}" presName="LevelTwoTextNode" presStyleLbl="node3" presStyleIdx="0" presStyleCnt="5">
        <dgm:presLayoutVars>
          <dgm:chPref val="3"/>
        </dgm:presLayoutVars>
      </dgm:prSet>
      <dgm:spPr/>
    </dgm:pt>
    <dgm:pt modelId="{2AA41353-2AB7-460F-9A65-ABCF677CE936}" type="pres">
      <dgm:prSet presAssocID="{99296F16-48EB-4B77-95E0-ADBAA081587C}" presName="level3hierChild" presStyleCnt="0"/>
      <dgm:spPr/>
    </dgm:pt>
    <dgm:pt modelId="{1E1AE6C0-CD02-4CA5-AA01-A383B44B9426}" type="pres">
      <dgm:prSet presAssocID="{DE4EE088-59F7-4D35-9DA2-4AE91961C395}" presName="conn2-1" presStyleLbl="parChTrans1D3" presStyleIdx="1" presStyleCnt="5"/>
      <dgm:spPr/>
    </dgm:pt>
    <dgm:pt modelId="{AD113636-8AD5-4BE0-A674-23D1BD6BD902}" type="pres">
      <dgm:prSet presAssocID="{DE4EE088-59F7-4D35-9DA2-4AE91961C395}" presName="connTx" presStyleLbl="parChTrans1D3" presStyleIdx="1" presStyleCnt="5"/>
      <dgm:spPr/>
    </dgm:pt>
    <dgm:pt modelId="{22E77860-73F6-4E15-8886-B4023A39E11D}" type="pres">
      <dgm:prSet presAssocID="{28DE96DD-C7F4-49DD-AD3C-1CBC5CFE4841}" presName="root2" presStyleCnt="0"/>
      <dgm:spPr/>
    </dgm:pt>
    <dgm:pt modelId="{4D96F718-0B65-4230-B175-89A066F289C4}" type="pres">
      <dgm:prSet presAssocID="{28DE96DD-C7F4-49DD-AD3C-1CBC5CFE4841}" presName="LevelTwoTextNode" presStyleLbl="node3" presStyleIdx="1" presStyleCnt="5">
        <dgm:presLayoutVars>
          <dgm:chPref val="3"/>
        </dgm:presLayoutVars>
      </dgm:prSet>
      <dgm:spPr/>
    </dgm:pt>
    <dgm:pt modelId="{4ACA1875-C4AC-408C-AC32-1CC4F8BF2EF5}" type="pres">
      <dgm:prSet presAssocID="{28DE96DD-C7F4-49DD-AD3C-1CBC5CFE4841}" presName="level3hierChild" presStyleCnt="0"/>
      <dgm:spPr/>
    </dgm:pt>
    <dgm:pt modelId="{27BF920D-91DF-4493-B13E-06CB2C9E70DA}" type="pres">
      <dgm:prSet presAssocID="{8D66E412-8856-4A61-B98F-C002C5935A62}" presName="conn2-1" presStyleLbl="parChTrans1D2" presStyleIdx="1" presStyleCnt="2"/>
      <dgm:spPr/>
    </dgm:pt>
    <dgm:pt modelId="{03F6F119-6BC6-4874-8A44-22D376B2C481}" type="pres">
      <dgm:prSet presAssocID="{8D66E412-8856-4A61-B98F-C002C5935A62}" presName="connTx" presStyleLbl="parChTrans1D2" presStyleIdx="1" presStyleCnt="2"/>
      <dgm:spPr/>
    </dgm:pt>
    <dgm:pt modelId="{94452211-86AD-4C1C-93C3-63C2BCAD3C30}" type="pres">
      <dgm:prSet presAssocID="{A4978B6E-6DB9-4B66-9134-4C5936B6DFD5}" presName="root2" presStyleCnt="0"/>
      <dgm:spPr/>
    </dgm:pt>
    <dgm:pt modelId="{B0BBECC5-7E74-4156-A2D7-8F6F1FE1EF2B}" type="pres">
      <dgm:prSet presAssocID="{A4978B6E-6DB9-4B66-9134-4C5936B6DFD5}" presName="LevelTwoTextNode" presStyleLbl="node2" presStyleIdx="1" presStyleCnt="2" custScaleX="25578" custScaleY="174486">
        <dgm:presLayoutVars>
          <dgm:chPref val="3"/>
        </dgm:presLayoutVars>
      </dgm:prSet>
      <dgm:spPr/>
    </dgm:pt>
    <dgm:pt modelId="{45FDBEA0-62EA-46AF-8150-6081BFC91FEC}" type="pres">
      <dgm:prSet presAssocID="{A4978B6E-6DB9-4B66-9134-4C5936B6DFD5}" presName="level3hierChild" presStyleCnt="0"/>
      <dgm:spPr/>
    </dgm:pt>
    <dgm:pt modelId="{02D80351-CFF0-4607-8B54-7E7EBBD2A905}" type="pres">
      <dgm:prSet presAssocID="{A4EB5E87-2F93-4468-A9A6-306BA7A242C3}" presName="conn2-1" presStyleLbl="parChTrans1D3" presStyleIdx="2" presStyleCnt="5"/>
      <dgm:spPr/>
    </dgm:pt>
    <dgm:pt modelId="{88547275-6AD6-4CAE-9E7C-06F388DACFA1}" type="pres">
      <dgm:prSet presAssocID="{A4EB5E87-2F93-4468-A9A6-306BA7A242C3}" presName="connTx" presStyleLbl="parChTrans1D3" presStyleIdx="2" presStyleCnt="5"/>
      <dgm:spPr/>
    </dgm:pt>
    <dgm:pt modelId="{04A124AF-DA72-40C3-962B-21ADB6F92155}" type="pres">
      <dgm:prSet presAssocID="{04EAAEC7-DE02-46EC-A86A-C0C7D9B66C67}" presName="root2" presStyleCnt="0"/>
      <dgm:spPr/>
    </dgm:pt>
    <dgm:pt modelId="{0F443F66-ECD6-4E71-9ED1-431618725136}" type="pres">
      <dgm:prSet presAssocID="{04EAAEC7-DE02-46EC-A86A-C0C7D9B66C67}" presName="LevelTwoTextNode" presStyleLbl="node3" presStyleIdx="2" presStyleCnt="5">
        <dgm:presLayoutVars>
          <dgm:chPref val="3"/>
        </dgm:presLayoutVars>
      </dgm:prSet>
      <dgm:spPr/>
    </dgm:pt>
    <dgm:pt modelId="{C4A7C406-DB9F-47FC-9C9E-EA5FA7EB21E5}" type="pres">
      <dgm:prSet presAssocID="{04EAAEC7-DE02-46EC-A86A-C0C7D9B66C67}" presName="level3hierChild" presStyleCnt="0"/>
      <dgm:spPr/>
    </dgm:pt>
    <dgm:pt modelId="{A742CF20-59BF-420D-B814-A3DF5FA36FF0}" type="pres">
      <dgm:prSet presAssocID="{2ADF7EE3-9557-4E4D-8F89-A7B29EB3DD21}" presName="conn2-1" presStyleLbl="parChTrans1D3" presStyleIdx="3" presStyleCnt="5"/>
      <dgm:spPr/>
    </dgm:pt>
    <dgm:pt modelId="{3C5BEF0B-1788-4650-8C0F-1E8CA184EF04}" type="pres">
      <dgm:prSet presAssocID="{2ADF7EE3-9557-4E4D-8F89-A7B29EB3DD21}" presName="connTx" presStyleLbl="parChTrans1D3" presStyleIdx="3" presStyleCnt="5"/>
      <dgm:spPr/>
    </dgm:pt>
    <dgm:pt modelId="{C110BFFE-72C5-4080-B02B-B7C41ADB7800}" type="pres">
      <dgm:prSet presAssocID="{7923FAC1-1A2E-4B63-B21B-0ACD19094690}" presName="root2" presStyleCnt="0"/>
      <dgm:spPr/>
    </dgm:pt>
    <dgm:pt modelId="{9260F363-8459-4AE8-938B-F18B150983AA}" type="pres">
      <dgm:prSet presAssocID="{7923FAC1-1A2E-4B63-B21B-0ACD19094690}" presName="LevelTwoTextNode" presStyleLbl="node3" presStyleIdx="3" presStyleCnt="5">
        <dgm:presLayoutVars>
          <dgm:chPref val="3"/>
        </dgm:presLayoutVars>
      </dgm:prSet>
      <dgm:spPr/>
    </dgm:pt>
    <dgm:pt modelId="{881E961A-1671-4D3C-95C1-5D3943A2862D}" type="pres">
      <dgm:prSet presAssocID="{7923FAC1-1A2E-4B63-B21B-0ACD19094690}" presName="level3hierChild" presStyleCnt="0"/>
      <dgm:spPr/>
    </dgm:pt>
    <dgm:pt modelId="{4BF31F29-257A-4B4C-9395-E412CFCF1411}" type="pres">
      <dgm:prSet presAssocID="{EB587D7C-D8E9-4642-B5FD-40400103E4DC}" presName="conn2-1" presStyleLbl="parChTrans1D3" presStyleIdx="4" presStyleCnt="5"/>
      <dgm:spPr/>
    </dgm:pt>
    <dgm:pt modelId="{8E786DE7-94C2-4C40-B081-DAF8823EC552}" type="pres">
      <dgm:prSet presAssocID="{EB587D7C-D8E9-4642-B5FD-40400103E4DC}" presName="connTx" presStyleLbl="parChTrans1D3" presStyleIdx="4" presStyleCnt="5"/>
      <dgm:spPr/>
    </dgm:pt>
    <dgm:pt modelId="{F8517E74-A103-4463-A374-BB774F67A8CD}" type="pres">
      <dgm:prSet presAssocID="{BF01EEB9-D85E-41F0-B379-9B57A2CDC199}" presName="root2" presStyleCnt="0"/>
      <dgm:spPr/>
    </dgm:pt>
    <dgm:pt modelId="{052D1696-B8C0-49D2-BF6C-A071C00D520E}" type="pres">
      <dgm:prSet presAssocID="{BF01EEB9-D85E-41F0-B379-9B57A2CDC199}" presName="LevelTwoTextNode" presStyleLbl="node3" presStyleIdx="4" presStyleCnt="5">
        <dgm:presLayoutVars>
          <dgm:chPref val="3"/>
        </dgm:presLayoutVars>
      </dgm:prSet>
      <dgm:spPr/>
    </dgm:pt>
    <dgm:pt modelId="{B574D6EE-B60D-4190-95A3-40E0DA00F03A}" type="pres">
      <dgm:prSet presAssocID="{BF01EEB9-D85E-41F0-B379-9B57A2CDC199}" presName="level3hierChild" presStyleCnt="0"/>
      <dgm:spPr/>
    </dgm:pt>
  </dgm:ptLst>
  <dgm:cxnLst>
    <dgm:cxn modelId="{6310149E-0395-4059-BD0A-87E9C3A98B11}" type="presOf" srcId="{EB587D7C-D8E9-4642-B5FD-40400103E4DC}" destId="{8E786DE7-94C2-4C40-B081-DAF8823EC552}" srcOrd="1" destOrd="0" presId="urn:microsoft.com/office/officeart/2008/layout/HorizontalMultiLevelHierarchy"/>
    <dgm:cxn modelId="{735B9BF9-BEF3-480F-A4C6-44BD587C048A}" type="presOf" srcId="{99296F16-48EB-4B77-95E0-ADBAA081587C}" destId="{48095600-E2FD-4027-B8F7-EA36854FB802}" srcOrd="0" destOrd="0" presId="urn:microsoft.com/office/officeart/2008/layout/HorizontalMultiLevelHierarchy"/>
    <dgm:cxn modelId="{8A378121-E4AD-486D-A4DD-325B5B73A1B3}" srcId="{CD6AF2C1-7D96-4B5B-B220-055BEF53E867}" destId="{28DE96DD-C7F4-49DD-AD3C-1CBC5CFE4841}" srcOrd="1" destOrd="0" parTransId="{DE4EE088-59F7-4D35-9DA2-4AE91961C395}" sibTransId="{9D3125BD-CFB1-4EBA-A246-94839DA69E2E}"/>
    <dgm:cxn modelId="{5909085C-87E3-4BD5-B62A-7C4FEF5A0E5D}" type="presOf" srcId="{CD6AF2C1-7D96-4B5B-B220-055BEF53E867}" destId="{BC349F43-8479-426C-AC57-9EB13DE5CDA4}" srcOrd="0" destOrd="0" presId="urn:microsoft.com/office/officeart/2008/layout/HorizontalMultiLevelHierarchy"/>
    <dgm:cxn modelId="{2429A023-2878-4165-B798-AEC7D6A23B79}" srcId="{A4978B6E-6DB9-4B66-9134-4C5936B6DFD5}" destId="{7923FAC1-1A2E-4B63-B21B-0ACD19094690}" srcOrd="1" destOrd="0" parTransId="{2ADF7EE3-9557-4E4D-8F89-A7B29EB3DD21}" sibTransId="{B566B581-7FEF-4969-8A05-A1B74EF6517D}"/>
    <dgm:cxn modelId="{3BB5D54B-5778-4AF9-8F1B-027039BACF08}" type="presOf" srcId="{8D66E412-8856-4A61-B98F-C002C5935A62}" destId="{27BF920D-91DF-4493-B13E-06CB2C9E70DA}" srcOrd="0" destOrd="0" presId="urn:microsoft.com/office/officeart/2008/layout/HorizontalMultiLevelHierarchy"/>
    <dgm:cxn modelId="{D54CFC13-C246-4899-9FC3-0CF73AD1A4A4}" type="presOf" srcId="{2ADF7EE3-9557-4E4D-8F89-A7B29EB3DD21}" destId="{A742CF20-59BF-420D-B814-A3DF5FA36FF0}" srcOrd="0" destOrd="0" presId="urn:microsoft.com/office/officeart/2008/layout/HorizontalMultiLevelHierarchy"/>
    <dgm:cxn modelId="{AC20DF58-073C-4E03-8E94-C719952F9ECD}" type="presOf" srcId="{D465F1AD-CA54-41AA-82F9-B422FA3A2142}" destId="{951ADBE7-097A-430A-B7E6-95CA32948D5F}" srcOrd="0" destOrd="0" presId="urn:microsoft.com/office/officeart/2008/layout/HorizontalMultiLevelHierarchy"/>
    <dgm:cxn modelId="{702A7149-C0CE-4DB6-855D-141F8BE7E924}" type="presOf" srcId="{28DE96DD-C7F4-49DD-AD3C-1CBC5CFE4841}" destId="{4D96F718-0B65-4230-B175-89A066F289C4}" srcOrd="0" destOrd="0" presId="urn:microsoft.com/office/officeart/2008/layout/HorizontalMultiLevelHierarchy"/>
    <dgm:cxn modelId="{1924CCD5-AC77-44B0-A81C-47F1F1CE5E3D}" type="presOf" srcId="{EB587D7C-D8E9-4642-B5FD-40400103E4DC}" destId="{4BF31F29-257A-4B4C-9395-E412CFCF1411}" srcOrd="0" destOrd="0" presId="urn:microsoft.com/office/officeart/2008/layout/HorizontalMultiLevelHierarchy"/>
    <dgm:cxn modelId="{714EAD7A-4641-48DD-8A01-E6BCB520AEDA}" type="presOf" srcId="{976710C8-2012-42AC-B328-82AEEE926D79}" destId="{3EB7F184-7596-4987-9CD1-0AA1752731BB}" srcOrd="1" destOrd="0" presId="urn:microsoft.com/office/officeart/2008/layout/HorizontalMultiLevelHierarchy"/>
    <dgm:cxn modelId="{06930375-7D5F-40CC-A737-E1852F9D1DB8}" srcId="{A4978B6E-6DB9-4B66-9134-4C5936B6DFD5}" destId="{04EAAEC7-DE02-46EC-A86A-C0C7D9B66C67}" srcOrd="0" destOrd="0" parTransId="{A4EB5E87-2F93-4468-A9A6-306BA7A242C3}" sibTransId="{C06C9F86-0B26-4450-AA7B-AED6B9B84ACE}"/>
    <dgm:cxn modelId="{C46B9781-95B8-48D4-A6BD-F4533B19AF9B}" type="presOf" srcId="{A4978B6E-6DB9-4B66-9134-4C5936B6DFD5}" destId="{B0BBECC5-7E74-4156-A2D7-8F6F1FE1EF2B}" srcOrd="0" destOrd="0" presId="urn:microsoft.com/office/officeart/2008/layout/HorizontalMultiLevelHierarchy"/>
    <dgm:cxn modelId="{CD816B8B-BCC0-4446-912F-2D310C8077B3}" type="presOf" srcId="{DE4EE088-59F7-4D35-9DA2-4AE91961C395}" destId="{1E1AE6C0-CD02-4CA5-AA01-A383B44B9426}" srcOrd="0" destOrd="0" presId="urn:microsoft.com/office/officeart/2008/layout/HorizontalMultiLevelHierarchy"/>
    <dgm:cxn modelId="{470DEEE7-FB43-4512-A0E5-53C0EE141F72}" srcId="{81383312-1D34-4AC5-9EB1-CFC389A70C93}" destId="{CD6AF2C1-7D96-4B5B-B220-055BEF53E867}" srcOrd="0" destOrd="0" parTransId="{976710C8-2012-42AC-B328-82AEEE926D79}" sibTransId="{E76B8458-E9C5-4E5D-B7BC-5408675897A4}"/>
    <dgm:cxn modelId="{A5B168FF-C102-453E-B1E5-645118F6890E}" type="presOf" srcId="{8E32B22E-57AE-4E97-B545-BAA953D7D51B}" destId="{06171897-0E46-493D-A4D9-BD8567BEA5AC}" srcOrd="0" destOrd="0" presId="urn:microsoft.com/office/officeart/2008/layout/HorizontalMultiLevelHierarchy"/>
    <dgm:cxn modelId="{BDA05980-CB80-447F-82BA-73DBBAA7BB27}" srcId="{CD6AF2C1-7D96-4B5B-B220-055BEF53E867}" destId="{99296F16-48EB-4B77-95E0-ADBAA081587C}" srcOrd="0" destOrd="0" parTransId="{D465F1AD-CA54-41AA-82F9-B422FA3A2142}" sibTransId="{C74F6D57-D158-4DDA-824D-658BC8C5A4E3}"/>
    <dgm:cxn modelId="{5FE8FF59-69AD-4350-9CF2-FB7BBD3DBDC4}" type="presOf" srcId="{BF01EEB9-D85E-41F0-B379-9B57A2CDC199}" destId="{052D1696-B8C0-49D2-BF6C-A071C00D520E}" srcOrd="0" destOrd="0" presId="urn:microsoft.com/office/officeart/2008/layout/HorizontalMultiLevelHierarchy"/>
    <dgm:cxn modelId="{0DCF3617-7126-44C8-AE3D-2FD13E0EC54F}" type="presOf" srcId="{976710C8-2012-42AC-B328-82AEEE926D79}" destId="{EE31CA26-7D37-4C21-8EA3-81EDE2E64938}" srcOrd="0" destOrd="0" presId="urn:microsoft.com/office/officeart/2008/layout/HorizontalMultiLevelHierarchy"/>
    <dgm:cxn modelId="{0240FB89-628C-4F30-B800-EE8543C3664A}" type="presOf" srcId="{A4EB5E87-2F93-4468-A9A6-306BA7A242C3}" destId="{02D80351-CFF0-4607-8B54-7E7EBBD2A905}" srcOrd="0" destOrd="0" presId="urn:microsoft.com/office/officeart/2008/layout/HorizontalMultiLevelHierarchy"/>
    <dgm:cxn modelId="{ADC26124-B6FE-4674-B3D6-6CD546BB5B9F}" srcId="{8E32B22E-57AE-4E97-B545-BAA953D7D51B}" destId="{81383312-1D34-4AC5-9EB1-CFC389A70C93}" srcOrd="0" destOrd="0" parTransId="{009C60A4-FF3F-453C-9401-3EAFE6E163F3}" sibTransId="{645DBF70-9D37-44BE-84DB-92648641E20A}"/>
    <dgm:cxn modelId="{ECC86613-8B32-4882-8C96-393751C76C9B}" type="presOf" srcId="{D465F1AD-CA54-41AA-82F9-B422FA3A2142}" destId="{ECE9750F-02C1-43A5-A674-899EC66D4B50}" srcOrd="1" destOrd="0" presId="urn:microsoft.com/office/officeart/2008/layout/HorizontalMultiLevelHierarchy"/>
    <dgm:cxn modelId="{08FA0149-B034-4D53-9A8D-3678D1FD711A}" type="presOf" srcId="{7923FAC1-1A2E-4B63-B21B-0ACD19094690}" destId="{9260F363-8459-4AE8-938B-F18B150983AA}" srcOrd="0" destOrd="0" presId="urn:microsoft.com/office/officeart/2008/layout/HorizontalMultiLevelHierarchy"/>
    <dgm:cxn modelId="{DEA52C3D-491E-44B3-AA85-80F2C9C6AD61}" type="presOf" srcId="{04EAAEC7-DE02-46EC-A86A-C0C7D9B66C67}" destId="{0F443F66-ECD6-4E71-9ED1-431618725136}" srcOrd="0" destOrd="0" presId="urn:microsoft.com/office/officeart/2008/layout/HorizontalMultiLevelHierarchy"/>
    <dgm:cxn modelId="{FF0B1590-10D5-480D-9981-330E3BE40D2B}" type="presOf" srcId="{8D66E412-8856-4A61-B98F-C002C5935A62}" destId="{03F6F119-6BC6-4874-8A44-22D376B2C481}" srcOrd="1" destOrd="0" presId="urn:microsoft.com/office/officeart/2008/layout/HorizontalMultiLevelHierarchy"/>
    <dgm:cxn modelId="{B383BC37-4842-42A7-B77E-C9D695487A6D}" type="presOf" srcId="{81383312-1D34-4AC5-9EB1-CFC389A70C93}" destId="{D20B2225-5E3B-4079-B0C2-EA9EFF327F6A}" srcOrd="0" destOrd="0" presId="urn:microsoft.com/office/officeart/2008/layout/HorizontalMultiLevelHierarchy"/>
    <dgm:cxn modelId="{FAF231C7-2044-4D0D-B840-BA304832E606}" type="presOf" srcId="{2ADF7EE3-9557-4E4D-8F89-A7B29EB3DD21}" destId="{3C5BEF0B-1788-4650-8C0F-1E8CA184EF04}" srcOrd="1" destOrd="0" presId="urn:microsoft.com/office/officeart/2008/layout/HorizontalMultiLevelHierarchy"/>
    <dgm:cxn modelId="{39B0803D-7A11-4892-B1CD-94A1743A2D91}" srcId="{81383312-1D34-4AC5-9EB1-CFC389A70C93}" destId="{A4978B6E-6DB9-4B66-9134-4C5936B6DFD5}" srcOrd="1" destOrd="0" parTransId="{8D66E412-8856-4A61-B98F-C002C5935A62}" sibTransId="{8D318B3D-B951-44A1-B665-4C2D74D2CB72}"/>
    <dgm:cxn modelId="{87E8CDDD-B1F0-4538-9547-6DB7A2EACE78}" type="presOf" srcId="{A4EB5E87-2F93-4468-A9A6-306BA7A242C3}" destId="{88547275-6AD6-4CAE-9E7C-06F388DACFA1}" srcOrd="1" destOrd="0" presId="urn:microsoft.com/office/officeart/2008/layout/HorizontalMultiLevelHierarchy"/>
    <dgm:cxn modelId="{E786D524-729E-4035-9F3B-C6C562AEFFEF}" type="presOf" srcId="{DE4EE088-59F7-4D35-9DA2-4AE91961C395}" destId="{AD113636-8AD5-4BE0-A674-23D1BD6BD902}" srcOrd="1" destOrd="0" presId="urn:microsoft.com/office/officeart/2008/layout/HorizontalMultiLevelHierarchy"/>
    <dgm:cxn modelId="{8541E4DF-FE54-463C-AB02-3E8F5B338C79}" srcId="{A4978B6E-6DB9-4B66-9134-4C5936B6DFD5}" destId="{BF01EEB9-D85E-41F0-B379-9B57A2CDC199}" srcOrd="2" destOrd="0" parTransId="{EB587D7C-D8E9-4642-B5FD-40400103E4DC}" sibTransId="{C038250B-A7D8-473C-8E2C-D72DCD7BD666}"/>
    <dgm:cxn modelId="{98094DB3-356A-4A03-9EE9-BFCBAAF1B3BA}" type="presParOf" srcId="{06171897-0E46-493D-A4D9-BD8567BEA5AC}" destId="{ACA953E1-F9C1-41AC-B1AF-28B242831EA5}" srcOrd="0" destOrd="0" presId="urn:microsoft.com/office/officeart/2008/layout/HorizontalMultiLevelHierarchy"/>
    <dgm:cxn modelId="{8A0C2356-59D8-4C7C-9A80-C29741866931}" type="presParOf" srcId="{ACA953E1-F9C1-41AC-B1AF-28B242831EA5}" destId="{D20B2225-5E3B-4079-B0C2-EA9EFF327F6A}" srcOrd="0" destOrd="0" presId="urn:microsoft.com/office/officeart/2008/layout/HorizontalMultiLevelHierarchy"/>
    <dgm:cxn modelId="{85AFEC85-74ED-4812-AF9C-5A8C2514ECB8}" type="presParOf" srcId="{ACA953E1-F9C1-41AC-B1AF-28B242831EA5}" destId="{87DDB393-4395-451C-B75D-7A828A212D78}" srcOrd="1" destOrd="0" presId="urn:microsoft.com/office/officeart/2008/layout/HorizontalMultiLevelHierarchy"/>
    <dgm:cxn modelId="{3EA612E3-6250-4C9E-ACE9-F9BCB5AC3FE9}" type="presParOf" srcId="{87DDB393-4395-451C-B75D-7A828A212D78}" destId="{EE31CA26-7D37-4C21-8EA3-81EDE2E64938}" srcOrd="0" destOrd="0" presId="urn:microsoft.com/office/officeart/2008/layout/HorizontalMultiLevelHierarchy"/>
    <dgm:cxn modelId="{11176C2A-0A5D-4C07-B0D0-2DD4CD03D883}" type="presParOf" srcId="{EE31CA26-7D37-4C21-8EA3-81EDE2E64938}" destId="{3EB7F184-7596-4987-9CD1-0AA1752731BB}" srcOrd="0" destOrd="0" presId="urn:microsoft.com/office/officeart/2008/layout/HorizontalMultiLevelHierarchy"/>
    <dgm:cxn modelId="{C64ADB94-5F6F-4BEC-8BC3-A30A6A920BE4}" type="presParOf" srcId="{87DDB393-4395-451C-B75D-7A828A212D78}" destId="{0A56CC59-194C-4769-AE78-F6BD2D3C40B7}" srcOrd="1" destOrd="0" presId="urn:microsoft.com/office/officeart/2008/layout/HorizontalMultiLevelHierarchy"/>
    <dgm:cxn modelId="{0C3B68A0-6986-4BE5-849A-F14E27B3007E}" type="presParOf" srcId="{0A56CC59-194C-4769-AE78-F6BD2D3C40B7}" destId="{BC349F43-8479-426C-AC57-9EB13DE5CDA4}" srcOrd="0" destOrd="0" presId="urn:microsoft.com/office/officeart/2008/layout/HorizontalMultiLevelHierarchy"/>
    <dgm:cxn modelId="{0730EE64-FD02-4C21-B7D9-944CAED2C725}" type="presParOf" srcId="{0A56CC59-194C-4769-AE78-F6BD2D3C40B7}" destId="{DDB1F26E-2637-4412-9074-F084D4A405BC}" srcOrd="1" destOrd="0" presId="urn:microsoft.com/office/officeart/2008/layout/HorizontalMultiLevelHierarchy"/>
    <dgm:cxn modelId="{45699A61-AA7A-4EF1-BB93-9A42ACC9AB52}" type="presParOf" srcId="{DDB1F26E-2637-4412-9074-F084D4A405BC}" destId="{951ADBE7-097A-430A-B7E6-95CA32948D5F}" srcOrd="0" destOrd="0" presId="urn:microsoft.com/office/officeart/2008/layout/HorizontalMultiLevelHierarchy"/>
    <dgm:cxn modelId="{68ABDCAE-F7EE-4CCD-B851-332F922E95F9}" type="presParOf" srcId="{951ADBE7-097A-430A-B7E6-95CA32948D5F}" destId="{ECE9750F-02C1-43A5-A674-899EC66D4B50}" srcOrd="0" destOrd="0" presId="urn:microsoft.com/office/officeart/2008/layout/HorizontalMultiLevelHierarchy"/>
    <dgm:cxn modelId="{852D5F48-3257-48A7-81CA-52ADFECAD412}" type="presParOf" srcId="{DDB1F26E-2637-4412-9074-F084D4A405BC}" destId="{32E81B05-EEA7-4EE7-9FC4-BE4A4A49EA16}" srcOrd="1" destOrd="0" presId="urn:microsoft.com/office/officeart/2008/layout/HorizontalMultiLevelHierarchy"/>
    <dgm:cxn modelId="{B1B87100-145D-4F11-AC63-2C25B73C3436}" type="presParOf" srcId="{32E81B05-EEA7-4EE7-9FC4-BE4A4A49EA16}" destId="{48095600-E2FD-4027-B8F7-EA36854FB802}" srcOrd="0" destOrd="0" presId="urn:microsoft.com/office/officeart/2008/layout/HorizontalMultiLevelHierarchy"/>
    <dgm:cxn modelId="{BEAE5ADD-FF02-4C99-99D5-BBB17767BE23}" type="presParOf" srcId="{32E81B05-EEA7-4EE7-9FC4-BE4A4A49EA16}" destId="{2AA41353-2AB7-460F-9A65-ABCF677CE936}" srcOrd="1" destOrd="0" presId="urn:microsoft.com/office/officeart/2008/layout/HorizontalMultiLevelHierarchy"/>
    <dgm:cxn modelId="{F1B26692-914C-4727-9D01-C5E34052B537}" type="presParOf" srcId="{DDB1F26E-2637-4412-9074-F084D4A405BC}" destId="{1E1AE6C0-CD02-4CA5-AA01-A383B44B9426}" srcOrd="2" destOrd="0" presId="urn:microsoft.com/office/officeart/2008/layout/HorizontalMultiLevelHierarchy"/>
    <dgm:cxn modelId="{CCC6CC2F-6308-48DE-A5C0-366526613A20}" type="presParOf" srcId="{1E1AE6C0-CD02-4CA5-AA01-A383B44B9426}" destId="{AD113636-8AD5-4BE0-A674-23D1BD6BD902}" srcOrd="0" destOrd="0" presId="urn:microsoft.com/office/officeart/2008/layout/HorizontalMultiLevelHierarchy"/>
    <dgm:cxn modelId="{1AA42DAD-7DAF-4567-90DB-481AB74A8E4A}" type="presParOf" srcId="{DDB1F26E-2637-4412-9074-F084D4A405BC}" destId="{22E77860-73F6-4E15-8886-B4023A39E11D}" srcOrd="3" destOrd="0" presId="urn:microsoft.com/office/officeart/2008/layout/HorizontalMultiLevelHierarchy"/>
    <dgm:cxn modelId="{3AC6036F-7D73-4887-9057-3D0ADF3BA088}" type="presParOf" srcId="{22E77860-73F6-4E15-8886-B4023A39E11D}" destId="{4D96F718-0B65-4230-B175-89A066F289C4}" srcOrd="0" destOrd="0" presId="urn:microsoft.com/office/officeart/2008/layout/HorizontalMultiLevelHierarchy"/>
    <dgm:cxn modelId="{FD558C48-B804-4E04-B9F7-1A5E4D6F0737}" type="presParOf" srcId="{22E77860-73F6-4E15-8886-B4023A39E11D}" destId="{4ACA1875-C4AC-408C-AC32-1CC4F8BF2EF5}" srcOrd="1" destOrd="0" presId="urn:microsoft.com/office/officeart/2008/layout/HorizontalMultiLevelHierarchy"/>
    <dgm:cxn modelId="{A3F033AF-0BE1-4E8C-BE31-65B829366E54}" type="presParOf" srcId="{87DDB393-4395-451C-B75D-7A828A212D78}" destId="{27BF920D-91DF-4493-B13E-06CB2C9E70DA}" srcOrd="2" destOrd="0" presId="urn:microsoft.com/office/officeart/2008/layout/HorizontalMultiLevelHierarchy"/>
    <dgm:cxn modelId="{1FB7CDE3-607B-44D8-B374-F422B445A4E4}" type="presParOf" srcId="{27BF920D-91DF-4493-B13E-06CB2C9E70DA}" destId="{03F6F119-6BC6-4874-8A44-22D376B2C481}" srcOrd="0" destOrd="0" presId="urn:microsoft.com/office/officeart/2008/layout/HorizontalMultiLevelHierarchy"/>
    <dgm:cxn modelId="{701497CC-8A9C-4674-8F31-9B9B3241F02F}" type="presParOf" srcId="{87DDB393-4395-451C-B75D-7A828A212D78}" destId="{94452211-86AD-4C1C-93C3-63C2BCAD3C30}" srcOrd="3" destOrd="0" presId="urn:microsoft.com/office/officeart/2008/layout/HorizontalMultiLevelHierarchy"/>
    <dgm:cxn modelId="{86810634-9F35-48F2-B008-4551ED47C4CF}" type="presParOf" srcId="{94452211-86AD-4C1C-93C3-63C2BCAD3C30}" destId="{B0BBECC5-7E74-4156-A2D7-8F6F1FE1EF2B}" srcOrd="0" destOrd="0" presId="urn:microsoft.com/office/officeart/2008/layout/HorizontalMultiLevelHierarchy"/>
    <dgm:cxn modelId="{5F3DA603-3783-4A74-BB9E-516A0DC2BA31}" type="presParOf" srcId="{94452211-86AD-4C1C-93C3-63C2BCAD3C30}" destId="{45FDBEA0-62EA-46AF-8150-6081BFC91FEC}" srcOrd="1" destOrd="0" presId="urn:microsoft.com/office/officeart/2008/layout/HorizontalMultiLevelHierarchy"/>
    <dgm:cxn modelId="{1301DE05-96C0-4E5F-AF81-A2DFA705549C}" type="presParOf" srcId="{45FDBEA0-62EA-46AF-8150-6081BFC91FEC}" destId="{02D80351-CFF0-4607-8B54-7E7EBBD2A905}" srcOrd="0" destOrd="0" presId="urn:microsoft.com/office/officeart/2008/layout/HorizontalMultiLevelHierarchy"/>
    <dgm:cxn modelId="{7E4DF9CF-E10D-4D7B-972D-9D322331C50E}" type="presParOf" srcId="{02D80351-CFF0-4607-8B54-7E7EBBD2A905}" destId="{88547275-6AD6-4CAE-9E7C-06F388DACFA1}" srcOrd="0" destOrd="0" presId="urn:microsoft.com/office/officeart/2008/layout/HorizontalMultiLevelHierarchy"/>
    <dgm:cxn modelId="{E634490A-C0F6-4878-B282-FF81F5A3028C}" type="presParOf" srcId="{45FDBEA0-62EA-46AF-8150-6081BFC91FEC}" destId="{04A124AF-DA72-40C3-962B-21ADB6F92155}" srcOrd="1" destOrd="0" presId="urn:microsoft.com/office/officeart/2008/layout/HorizontalMultiLevelHierarchy"/>
    <dgm:cxn modelId="{2BDC74C5-CC9D-4919-B9C8-F6D382EC76B9}" type="presParOf" srcId="{04A124AF-DA72-40C3-962B-21ADB6F92155}" destId="{0F443F66-ECD6-4E71-9ED1-431618725136}" srcOrd="0" destOrd="0" presId="urn:microsoft.com/office/officeart/2008/layout/HorizontalMultiLevelHierarchy"/>
    <dgm:cxn modelId="{D53C297D-0F8E-46FC-9F18-4F3095FACFCC}" type="presParOf" srcId="{04A124AF-DA72-40C3-962B-21ADB6F92155}" destId="{C4A7C406-DB9F-47FC-9C9E-EA5FA7EB21E5}" srcOrd="1" destOrd="0" presId="urn:microsoft.com/office/officeart/2008/layout/HorizontalMultiLevelHierarchy"/>
    <dgm:cxn modelId="{0583E41D-4452-497E-A22B-2488C1DE76C6}" type="presParOf" srcId="{45FDBEA0-62EA-46AF-8150-6081BFC91FEC}" destId="{A742CF20-59BF-420D-B814-A3DF5FA36FF0}" srcOrd="2" destOrd="0" presId="urn:microsoft.com/office/officeart/2008/layout/HorizontalMultiLevelHierarchy"/>
    <dgm:cxn modelId="{4F58F52D-5839-430B-81DB-4CC8157BE6C9}" type="presParOf" srcId="{A742CF20-59BF-420D-B814-A3DF5FA36FF0}" destId="{3C5BEF0B-1788-4650-8C0F-1E8CA184EF04}" srcOrd="0" destOrd="0" presId="urn:microsoft.com/office/officeart/2008/layout/HorizontalMultiLevelHierarchy"/>
    <dgm:cxn modelId="{D1DB596D-9667-4392-B01B-B2EC607A86BC}" type="presParOf" srcId="{45FDBEA0-62EA-46AF-8150-6081BFC91FEC}" destId="{C110BFFE-72C5-4080-B02B-B7C41ADB7800}" srcOrd="3" destOrd="0" presId="urn:microsoft.com/office/officeart/2008/layout/HorizontalMultiLevelHierarchy"/>
    <dgm:cxn modelId="{E6D425CE-8A31-4B3A-A9DC-F74C8C782766}" type="presParOf" srcId="{C110BFFE-72C5-4080-B02B-B7C41ADB7800}" destId="{9260F363-8459-4AE8-938B-F18B150983AA}" srcOrd="0" destOrd="0" presId="urn:microsoft.com/office/officeart/2008/layout/HorizontalMultiLevelHierarchy"/>
    <dgm:cxn modelId="{37323567-4CB0-4893-8872-2E9878AED744}" type="presParOf" srcId="{C110BFFE-72C5-4080-B02B-B7C41ADB7800}" destId="{881E961A-1671-4D3C-95C1-5D3943A2862D}" srcOrd="1" destOrd="0" presId="urn:microsoft.com/office/officeart/2008/layout/HorizontalMultiLevelHierarchy"/>
    <dgm:cxn modelId="{CC920DC8-FEF0-4DD7-9E72-688EB55829C3}" type="presParOf" srcId="{45FDBEA0-62EA-46AF-8150-6081BFC91FEC}" destId="{4BF31F29-257A-4B4C-9395-E412CFCF1411}" srcOrd="4" destOrd="0" presId="urn:microsoft.com/office/officeart/2008/layout/HorizontalMultiLevelHierarchy"/>
    <dgm:cxn modelId="{D751AF15-F09B-4DC7-8B45-A1CE870F9FFF}" type="presParOf" srcId="{4BF31F29-257A-4B4C-9395-E412CFCF1411}" destId="{8E786DE7-94C2-4C40-B081-DAF8823EC552}" srcOrd="0" destOrd="0" presId="urn:microsoft.com/office/officeart/2008/layout/HorizontalMultiLevelHierarchy"/>
    <dgm:cxn modelId="{B7F99AA0-452A-4E42-8841-1D1F068514C6}" type="presParOf" srcId="{45FDBEA0-62EA-46AF-8150-6081BFC91FEC}" destId="{F8517E74-A103-4463-A374-BB774F67A8CD}" srcOrd="5" destOrd="0" presId="urn:microsoft.com/office/officeart/2008/layout/HorizontalMultiLevelHierarchy"/>
    <dgm:cxn modelId="{EE047D69-9A10-4149-A7E0-0B6C45CB82E1}" type="presParOf" srcId="{F8517E74-A103-4463-A374-BB774F67A8CD}" destId="{052D1696-B8C0-49D2-BF6C-A071C00D520E}" srcOrd="0" destOrd="0" presId="urn:microsoft.com/office/officeart/2008/layout/HorizontalMultiLevelHierarchy"/>
    <dgm:cxn modelId="{CD0B068D-C80F-4A6F-9007-9F277EF10CD3}" type="presParOf" srcId="{F8517E74-A103-4463-A374-BB774F67A8CD}" destId="{B574D6EE-B60D-4190-95A3-40E0DA00F03A}" srcOrd="1" destOrd="0" presId="urn:microsoft.com/office/officeart/2008/layout/HorizontalMultiLevelHierarchy"/>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D000EA2-2F8E-43B0-8A90-0E6792C1BA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18498EB-9DCB-4A91-8045-17CD3E51926F}">
      <dgm:prSet phldrT="[Text]"/>
      <dgm:spPr/>
      <dgm:t>
        <a:bodyPr/>
        <a:lstStyle/>
        <a:p>
          <a:r>
            <a:rPr lang="en-US" dirty="0"/>
            <a:t>Merits</a:t>
          </a:r>
        </a:p>
      </dgm:t>
    </dgm:pt>
    <dgm:pt modelId="{46CB421B-65D4-4431-B85F-52C923623EA6}" type="parTrans" cxnId="{CB4B01C1-146E-45EE-A6D5-F2494FEB554E}">
      <dgm:prSet/>
      <dgm:spPr/>
      <dgm:t>
        <a:bodyPr/>
        <a:lstStyle/>
        <a:p>
          <a:endParaRPr lang="en-US"/>
        </a:p>
      </dgm:t>
    </dgm:pt>
    <dgm:pt modelId="{041571C2-6DAB-41FA-99FB-92547B6216D7}" type="sibTrans" cxnId="{CB4B01C1-146E-45EE-A6D5-F2494FEB554E}">
      <dgm:prSet/>
      <dgm:spPr/>
      <dgm:t>
        <a:bodyPr/>
        <a:lstStyle/>
        <a:p>
          <a:endParaRPr lang="en-US"/>
        </a:p>
      </dgm:t>
    </dgm:pt>
    <dgm:pt modelId="{254F1B72-97FD-4195-8642-E2BA411BC7FD}">
      <dgm:prSet phldrT="[Text]"/>
      <dgm:spPr/>
      <dgm:t>
        <a:bodyPr/>
        <a:lstStyle/>
        <a:p>
          <a:r>
            <a:rPr lang="en-US" dirty="0"/>
            <a:t>Progressive (richer person higher tax)</a:t>
          </a:r>
        </a:p>
      </dgm:t>
    </dgm:pt>
    <dgm:pt modelId="{A272C4EE-815A-4CDD-BECF-725521B93F5B}" type="parTrans" cxnId="{5CD31298-4B57-40C1-B854-7381F9B79551}">
      <dgm:prSet/>
      <dgm:spPr/>
      <dgm:t>
        <a:bodyPr/>
        <a:lstStyle/>
        <a:p>
          <a:endParaRPr lang="en-US"/>
        </a:p>
      </dgm:t>
    </dgm:pt>
    <dgm:pt modelId="{AB378B1C-3169-4C0C-A8BC-624D2935CF56}" type="sibTrans" cxnId="{5CD31298-4B57-40C1-B854-7381F9B79551}">
      <dgm:prSet/>
      <dgm:spPr/>
      <dgm:t>
        <a:bodyPr/>
        <a:lstStyle/>
        <a:p>
          <a:endParaRPr lang="en-US"/>
        </a:p>
      </dgm:t>
    </dgm:pt>
    <dgm:pt modelId="{C9008AF1-C468-42B3-B980-EBDAD268BAEB}">
      <dgm:prSet/>
      <dgm:spPr/>
      <dgm:t>
        <a:bodyPr/>
        <a:lstStyle/>
        <a:p>
          <a:r>
            <a:rPr lang="en-US" dirty="0"/>
            <a:t>Demerits</a:t>
          </a:r>
        </a:p>
      </dgm:t>
    </dgm:pt>
    <dgm:pt modelId="{C7F4D59A-B521-4E4E-86B6-696A21CA031A}" type="parTrans" cxnId="{3C7A099E-8803-4C12-BEE6-51D6D502AD27}">
      <dgm:prSet/>
      <dgm:spPr/>
      <dgm:t>
        <a:bodyPr/>
        <a:lstStyle/>
        <a:p>
          <a:endParaRPr lang="en-US"/>
        </a:p>
      </dgm:t>
    </dgm:pt>
    <dgm:pt modelId="{9DA3DA27-38CC-4C2B-9B84-A3B38AED054B}" type="sibTrans" cxnId="{3C7A099E-8803-4C12-BEE6-51D6D502AD27}">
      <dgm:prSet/>
      <dgm:spPr/>
      <dgm:t>
        <a:bodyPr/>
        <a:lstStyle/>
        <a:p>
          <a:endParaRPr lang="en-US"/>
        </a:p>
      </dgm:t>
    </dgm:pt>
    <dgm:pt modelId="{122EC5FA-A49D-4DA8-B471-EA54572EFDBC}">
      <dgm:prSet/>
      <dgm:spPr/>
      <dgm:t>
        <a:bodyPr/>
        <a:lstStyle/>
        <a:p>
          <a:r>
            <a:rPr lang="en-US"/>
            <a:t>Collection expensive (staff salary, database  Management). </a:t>
          </a:r>
          <a:endParaRPr lang="en-US" dirty="0"/>
        </a:p>
      </dgm:t>
    </dgm:pt>
    <dgm:pt modelId="{6C3DDF53-3854-486A-BC98-2E89A5B466AD}" type="parTrans" cxnId="{DD6D5BFF-E0F3-4DC7-A3B2-FE8A5B62C3B1}">
      <dgm:prSet/>
      <dgm:spPr/>
      <dgm:t>
        <a:bodyPr/>
        <a:lstStyle/>
        <a:p>
          <a:endParaRPr lang="en-US"/>
        </a:p>
      </dgm:t>
    </dgm:pt>
    <dgm:pt modelId="{64109EF8-FCB0-4C4C-B134-846BAE9F5F01}" type="sibTrans" cxnId="{DD6D5BFF-E0F3-4DC7-A3B2-FE8A5B62C3B1}">
      <dgm:prSet/>
      <dgm:spPr/>
      <dgm:t>
        <a:bodyPr/>
        <a:lstStyle/>
        <a:p>
          <a:endParaRPr lang="en-US"/>
        </a:p>
      </dgm:t>
    </dgm:pt>
    <dgm:pt modelId="{C2EB2CA7-BF21-4AA5-8A14-D46D319B32BB}">
      <dgm:prSet/>
      <dgm:spPr/>
      <dgm:t>
        <a:bodyPr/>
        <a:lstStyle/>
        <a:p>
          <a:r>
            <a:rPr lang="en-US" dirty="0"/>
            <a:t>Inequality of income …reduced</a:t>
          </a:r>
        </a:p>
      </dgm:t>
    </dgm:pt>
    <dgm:pt modelId="{44BAB950-3551-4AFE-9A70-27509953C245}" type="parTrans" cxnId="{009C39EF-D6BE-4322-B965-933DCF18296B}">
      <dgm:prSet/>
      <dgm:spPr/>
      <dgm:t>
        <a:bodyPr/>
        <a:lstStyle/>
        <a:p>
          <a:endParaRPr lang="en-US"/>
        </a:p>
      </dgm:t>
    </dgm:pt>
    <dgm:pt modelId="{ABF69DC7-87B4-402B-BAD5-062F0F68B748}" type="sibTrans" cxnId="{009C39EF-D6BE-4322-B965-933DCF18296B}">
      <dgm:prSet/>
      <dgm:spPr/>
      <dgm:t>
        <a:bodyPr/>
        <a:lstStyle/>
        <a:p>
          <a:endParaRPr lang="en-US"/>
        </a:p>
      </dgm:t>
    </dgm:pt>
    <dgm:pt modelId="{08470C2E-737A-4DBC-A665-04A21C7E1E12}">
      <dgm:prSet/>
      <dgm:spPr/>
      <dgm:t>
        <a:bodyPr/>
        <a:lstStyle/>
        <a:p>
          <a:r>
            <a:rPr lang="en-US" dirty="0"/>
            <a:t>Certainty (when and how)</a:t>
          </a:r>
        </a:p>
      </dgm:t>
    </dgm:pt>
    <dgm:pt modelId="{BA61ED02-A43E-4039-BED1-9B9B36067DA3}" type="parTrans" cxnId="{971D9287-6CD2-412C-BE2E-D15A2D010850}">
      <dgm:prSet/>
      <dgm:spPr/>
      <dgm:t>
        <a:bodyPr/>
        <a:lstStyle/>
        <a:p>
          <a:endParaRPr lang="en-US"/>
        </a:p>
      </dgm:t>
    </dgm:pt>
    <dgm:pt modelId="{63C022BB-F528-4F6D-8AA0-F06DF4824AA2}" type="sibTrans" cxnId="{971D9287-6CD2-412C-BE2E-D15A2D010850}">
      <dgm:prSet/>
      <dgm:spPr/>
      <dgm:t>
        <a:bodyPr/>
        <a:lstStyle/>
        <a:p>
          <a:endParaRPr lang="en-US"/>
        </a:p>
      </dgm:t>
    </dgm:pt>
    <dgm:pt modelId="{FA8979F4-66A8-4D0C-9433-C75DDC064FF7}">
      <dgm:prSet/>
      <dgm:spPr/>
      <dgm:t>
        <a:bodyPr/>
        <a:lstStyle/>
        <a:p>
          <a:r>
            <a:rPr lang="en-US" dirty="0"/>
            <a:t>Elasticity, quick results when raised / lowered.</a:t>
          </a:r>
        </a:p>
      </dgm:t>
    </dgm:pt>
    <dgm:pt modelId="{AFA100E8-AD9D-409C-8BC3-25C0FB0C338D}" type="parTrans" cxnId="{3417CD79-A35F-42AD-A5F8-DD8E3557D03A}">
      <dgm:prSet/>
      <dgm:spPr/>
      <dgm:t>
        <a:bodyPr/>
        <a:lstStyle/>
        <a:p>
          <a:endParaRPr lang="en-US"/>
        </a:p>
      </dgm:t>
    </dgm:pt>
    <dgm:pt modelId="{ADC10E4E-6BCD-4274-A072-FFD9939E2840}" type="sibTrans" cxnId="{3417CD79-A35F-42AD-A5F8-DD8E3557D03A}">
      <dgm:prSet/>
      <dgm:spPr/>
      <dgm:t>
        <a:bodyPr/>
        <a:lstStyle/>
        <a:p>
          <a:endParaRPr lang="en-US"/>
        </a:p>
      </dgm:t>
    </dgm:pt>
    <dgm:pt modelId="{24FE570F-9624-4D44-A223-D8DAE23D7036}">
      <dgm:prSet/>
      <dgm:spPr/>
      <dgm:t>
        <a:bodyPr/>
        <a:lstStyle/>
        <a:p>
          <a:r>
            <a:rPr lang="en-US" dirty="0"/>
            <a:t>Therefore, Narrow base.</a:t>
          </a:r>
        </a:p>
      </dgm:t>
    </dgm:pt>
    <dgm:pt modelId="{4F2B3627-9737-4638-B97E-06BF14E8D307}" type="parTrans" cxnId="{013D342C-8183-4DE5-93E7-022E12F1524F}">
      <dgm:prSet/>
      <dgm:spPr/>
      <dgm:t>
        <a:bodyPr/>
        <a:lstStyle/>
        <a:p>
          <a:endParaRPr lang="en-US"/>
        </a:p>
      </dgm:t>
    </dgm:pt>
    <dgm:pt modelId="{762E23CA-3254-4350-AD97-93BF13D5E58C}" type="sibTrans" cxnId="{013D342C-8183-4DE5-93E7-022E12F1524F}">
      <dgm:prSet/>
      <dgm:spPr/>
      <dgm:t>
        <a:bodyPr/>
        <a:lstStyle/>
        <a:p>
          <a:endParaRPr lang="en-US"/>
        </a:p>
      </dgm:t>
    </dgm:pt>
    <dgm:pt modelId="{5ED5D3F7-18E4-49C7-8D4F-66B6FA504F81}">
      <dgm:prSet/>
      <dgm:spPr/>
      <dgm:t>
        <a:bodyPr/>
        <a:lstStyle/>
        <a:p>
          <a:r>
            <a:rPr lang="en-US" dirty="0"/>
            <a:t>Externality not counted: Tata vs filmstar</a:t>
          </a:r>
        </a:p>
      </dgm:t>
    </dgm:pt>
    <dgm:pt modelId="{9BFE95A2-BF48-4D49-9134-58E832A9210C}" type="parTrans" cxnId="{3A622F5C-A9B3-424D-8285-1F779392B86E}">
      <dgm:prSet/>
      <dgm:spPr/>
      <dgm:t>
        <a:bodyPr/>
        <a:lstStyle/>
        <a:p>
          <a:endParaRPr lang="en-US"/>
        </a:p>
      </dgm:t>
    </dgm:pt>
    <dgm:pt modelId="{59972034-FB7C-4ECB-B068-59666683CA52}" type="sibTrans" cxnId="{3A622F5C-A9B3-424D-8285-1F779392B86E}">
      <dgm:prSet/>
      <dgm:spPr/>
      <dgm:t>
        <a:bodyPr/>
        <a:lstStyle/>
        <a:p>
          <a:endParaRPr lang="en-US"/>
        </a:p>
      </dgm:t>
    </dgm:pt>
    <dgm:pt modelId="{D2E4A10B-9B1B-4BAB-AA62-442255A5E236}">
      <dgm:prSet/>
      <dgm:spPr/>
      <dgm:t>
        <a:bodyPr/>
        <a:lstStyle/>
        <a:p>
          <a:r>
            <a:rPr lang="en-US" dirty="0"/>
            <a:t>Hardship not counted: Carpenter vs landlord.</a:t>
          </a:r>
        </a:p>
      </dgm:t>
    </dgm:pt>
    <dgm:pt modelId="{482C89BA-560F-4699-8700-61CBEFBB54A7}" type="parTrans" cxnId="{C9FC5247-5DED-4081-B953-D50053898E32}">
      <dgm:prSet/>
      <dgm:spPr/>
      <dgm:t>
        <a:bodyPr/>
        <a:lstStyle/>
        <a:p>
          <a:endParaRPr lang="en-US"/>
        </a:p>
      </dgm:t>
    </dgm:pt>
    <dgm:pt modelId="{51E2405A-E90C-44EB-AD84-491881873641}" type="sibTrans" cxnId="{C9FC5247-5DED-4081-B953-D50053898E32}">
      <dgm:prSet/>
      <dgm:spPr/>
      <dgm:t>
        <a:bodyPr/>
        <a:lstStyle/>
        <a:p>
          <a:endParaRPr lang="en-US"/>
        </a:p>
      </dgm:t>
    </dgm:pt>
    <dgm:pt modelId="{72BD31DB-50D7-4714-9946-4DBA28A005D3}">
      <dgm:prSet/>
      <dgm:spPr/>
      <dgm:t>
        <a:bodyPr/>
        <a:lstStyle/>
        <a:p>
          <a:r>
            <a:rPr lang="en-US" dirty="0"/>
            <a:t>High level of direct tax► laziness, less foreign investment</a:t>
          </a:r>
        </a:p>
      </dgm:t>
    </dgm:pt>
    <dgm:pt modelId="{71907506-902B-4572-BF5A-442F0B5676DC}" type="parTrans" cxnId="{C8377B7E-6167-420E-B79D-AC12027EFF81}">
      <dgm:prSet/>
      <dgm:spPr/>
      <dgm:t>
        <a:bodyPr/>
        <a:lstStyle/>
        <a:p>
          <a:endParaRPr lang="en-US"/>
        </a:p>
      </dgm:t>
    </dgm:pt>
    <dgm:pt modelId="{DC8F1885-C361-45DB-8F53-85CFA157B7B0}" type="sibTrans" cxnId="{C8377B7E-6167-420E-B79D-AC12027EFF81}">
      <dgm:prSet/>
      <dgm:spPr/>
      <dgm:t>
        <a:bodyPr/>
        <a:lstStyle/>
        <a:p>
          <a:endParaRPr lang="en-US"/>
        </a:p>
      </dgm:t>
    </dgm:pt>
    <dgm:pt modelId="{0BF911C9-EAC5-4116-AF04-977089E86C7E}">
      <dgm:prSet/>
      <dgm:spPr/>
      <dgm:t>
        <a:bodyPr/>
        <a:lstStyle/>
        <a:p>
          <a:r>
            <a:rPr lang="en-US" dirty="0"/>
            <a:t>To encourage Savings &amp; investment: tax deduction- exemptions given► litigation, avoidance using loopholes</a:t>
          </a:r>
        </a:p>
      </dgm:t>
    </dgm:pt>
    <dgm:pt modelId="{A07206FC-F297-49DC-BCCF-33473150D12A}" type="parTrans" cxnId="{7FB02FA3-9024-49BE-A341-514D7E1E204D}">
      <dgm:prSet/>
      <dgm:spPr/>
      <dgm:t>
        <a:bodyPr/>
        <a:lstStyle/>
        <a:p>
          <a:endParaRPr lang="en-US"/>
        </a:p>
      </dgm:t>
    </dgm:pt>
    <dgm:pt modelId="{DCAA73F0-6923-460E-ADCB-54253F20DAE9}" type="sibTrans" cxnId="{7FB02FA3-9024-49BE-A341-514D7E1E204D}">
      <dgm:prSet/>
      <dgm:spPr/>
      <dgm:t>
        <a:bodyPr/>
        <a:lstStyle/>
        <a:p>
          <a:endParaRPr lang="en-US"/>
        </a:p>
      </dgm:t>
    </dgm:pt>
    <dgm:pt modelId="{9544673C-2EF7-45D7-8CD4-ABDF616E0197}" type="pres">
      <dgm:prSet presAssocID="{0D000EA2-2F8E-43B0-8A90-0E6792C1BAE3}" presName="linearFlow" presStyleCnt="0">
        <dgm:presLayoutVars>
          <dgm:dir/>
          <dgm:animLvl val="lvl"/>
          <dgm:resizeHandles/>
        </dgm:presLayoutVars>
      </dgm:prSet>
      <dgm:spPr/>
    </dgm:pt>
    <dgm:pt modelId="{95D52166-8F94-4C2D-8622-39BC4FB27005}" type="pres">
      <dgm:prSet presAssocID="{E18498EB-9DCB-4A91-8045-17CD3E51926F}" presName="compositeNode" presStyleCnt="0">
        <dgm:presLayoutVars>
          <dgm:bulletEnabled val="1"/>
        </dgm:presLayoutVars>
      </dgm:prSet>
      <dgm:spPr/>
    </dgm:pt>
    <dgm:pt modelId="{6422C710-2DE0-4874-B98E-B4B53F5BA2AA}" type="pres">
      <dgm:prSet presAssocID="{E18498EB-9DCB-4A91-8045-17CD3E51926F}" presName="image" presStyleLbl="fgImgPlace1" presStyleIdx="0" presStyleCnt="2"/>
      <dgm:spPr>
        <a:blipFill rotWithShape="1">
          <a:blip xmlns:r="http://schemas.openxmlformats.org/officeDocument/2006/relationships" r:embed="rId1"/>
          <a:stretch>
            <a:fillRect/>
          </a:stretch>
        </a:blipFill>
      </dgm:spPr>
    </dgm:pt>
    <dgm:pt modelId="{E2E02702-B7B9-46CA-9FAB-618C3E54121B}" type="pres">
      <dgm:prSet presAssocID="{E18498EB-9DCB-4A91-8045-17CD3E51926F}" presName="childNode" presStyleLbl="node1" presStyleIdx="0" presStyleCnt="2">
        <dgm:presLayoutVars>
          <dgm:bulletEnabled val="1"/>
        </dgm:presLayoutVars>
      </dgm:prSet>
      <dgm:spPr/>
    </dgm:pt>
    <dgm:pt modelId="{765CC9A1-4850-45C9-B904-49A7AFC34854}" type="pres">
      <dgm:prSet presAssocID="{E18498EB-9DCB-4A91-8045-17CD3E51926F}" presName="parentNode" presStyleLbl="revTx" presStyleIdx="0" presStyleCnt="2">
        <dgm:presLayoutVars>
          <dgm:chMax val="0"/>
          <dgm:bulletEnabled val="1"/>
        </dgm:presLayoutVars>
      </dgm:prSet>
      <dgm:spPr/>
    </dgm:pt>
    <dgm:pt modelId="{523C940E-7B35-4244-8CF4-8507DC2A99A8}" type="pres">
      <dgm:prSet presAssocID="{041571C2-6DAB-41FA-99FB-92547B6216D7}" presName="sibTrans" presStyleCnt="0"/>
      <dgm:spPr/>
    </dgm:pt>
    <dgm:pt modelId="{4FB104CB-A3DB-4CE3-924D-0A4A3C29EA99}" type="pres">
      <dgm:prSet presAssocID="{C9008AF1-C468-42B3-B980-EBDAD268BAEB}" presName="compositeNode" presStyleCnt="0">
        <dgm:presLayoutVars>
          <dgm:bulletEnabled val="1"/>
        </dgm:presLayoutVars>
      </dgm:prSet>
      <dgm:spPr/>
    </dgm:pt>
    <dgm:pt modelId="{994CB320-C01E-4703-A787-0010C1B5ACF1}" type="pres">
      <dgm:prSet presAssocID="{C9008AF1-C468-42B3-B980-EBDAD268BAEB}" presName="image" presStyleLbl="fgImgPlace1" presStyleIdx="1" presStyleCnt="2"/>
      <dgm:spPr>
        <a:blipFill rotWithShape="1">
          <a:blip xmlns:r="http://schemas.openxmlformats.org/officeDocument/2006/relationships" r:embed="rId2"/>
          <a:stretch>
            <a:fillRect/>
          </a:stretch>
        </a:blipFill>
      </dgm:spPr>
    </dgm:pt>
    <dgm:pt modelId="{071BB804-2EE7-4978-B790-63A33ED04442}" type="pres">
      <dgm:prSet presAssocID="{C9008AF1-C468-42B3-B980-EBDAD268BAEB}" presName="childNode" presStyleLbl="node1" presStyleIdx="1" presStyleCnt="2">
        <dgm:presLayoutVars>
          <dgm:bulletEnabled val="1"/>
        </dgm:presLayoutVars>
      </dgm:prSet>
      <dgm:spPr/>
    </dgm:pt>
    <dgm:pt modelId="{7E9D0FEB-17ED-4729-820B-F35720CD63CF}" type="pres">
      <dgm:prSet presAssocID="{C9008AF1-C468-42B3-B980-EBDAD268BAEB}" presName="parentNode" presStyleLbl="revTx" presStyleIdx="1" presStyleCnt="2">
        <dgm:presLayoutVars>
          <dgm:chMax val="0"/>
          <dgm:bulletEnabled val="1"/>
        </dgm:presLayoutVars>
      </dgm:prSet>
      <dgm:spPr/>
    </dgm:pt>
  </dgm:ptLst>
  <dgm:cxnLst>
    <dgm:cxn modelId="{03AEF3F7-C208-471F-828B-B67B062AD179}" type="presOf" srcId="{FA8979F4-66A8-4D0C-9433-C75DDC064FF7}" destId="{E2E02702-B7B9-46CA-9FAB-618C3E54121B}" srcOrd="0" destOrd="3" presId="urn:microsoft.com/office/officeart/2005/8/layout/hList2"/>
    <dgm:cxn modelId="{971D9287-6CD2-412C-BE2E-D15A2D010850}" srcId="{E18498EB-9DCB-4A91-8045-17CD3E51926F}" destId="{08470C2E-737A-4DBC-A665-04A21C7E1E12}" srcOrd="2" destOrd="0" parTransId="{BA61ED02-A43E-4039-BED1-9B9B36067DA3}" sibTransId="{63C022BB-F528-4F6D-8AA0-F06DF4824AA2}"/>
    <dgm:cxn modelId="{DD6D5BFF-E0F3-4DC7-A3B2-FE8A5B62C3B1}" srcId="{C9008AF1-C468-42B3-B980-EBDAD268BAEB}" destId="{122EC5FA-A49D-4DA8-B471-EA54572EFDBC}" srcOrd="0" destOrd="0" parTransId="{6C3DDF53-3854-486A-BC98-2E89A5B466AD}" sibTransId="{64109EF8-FCB0-4C4C-B134-846BAE9F5F01}"/>
    <dgm:cxn modelId="{26C900F6-90CA-4CDC-A50A-63ACC78263E7}" type="presOf" srcId="{C2EB2CA7-BF21-4AA5-8A14-D46D319B32BB}" destId="{E2E02702-B7B9-46CA-9FAB-618C3E54121B}" srcOrd="0" destOrd="1" presId="urn:microsoft.com/office/officeart/2005/8/layout/hList2"/>
    <dgm:cxn modelId="{E0961DCE-8F89-48A0-B96F-742C448A6E9F}" type="presOf" srcId="{254F1B72-97FD-4195-8642-E2BA411BC7FD}" destId="{E2E02702-B7B9-46CA-9FAB-618C3E54121B}" srcOrd="0" destOrd="0" presId="urn:microsoft.com/office/officeart/2005/8/layout/hList2"/>
    <dgm:cxn modelId="{66F7B441-BA39-409D-B980-A1FD2FF54A5F}" type="presOf" srcId="{5ED5D3F7-18E4-49C7-8D4F-66B6FA504F81}" destId="{071BB804-2EE7-4978-B790-63A33ED04442}" srcOrd="0" destOrd="2" presId="urn:microsoft.com/office/officeart/2005/8/layout/hList2"/>
    <dgm:cxn modelId="{1729F1FF-D80F-41AA-BA8A-1ECB58B2E9E8}" type="presOf" srcId="{C9008AF1-C468-42B3-B980-EBDAD268BAEB}" destId="{7E9D0FEB-17ED-4729-820B-F35720CD63CF}" srcOrd="0" destOrd="0" presId="urn:microsoft.com/office/officeart/2005/8/layout/hList2"/>
    <dgm:cxn modelId="{7FB02FA3-9024-49BE-A341-514D7E1E204D}" srcId="{C9008AF1-C468-42B3-B980-EBDAD268BAEB}" destId="{0BF911C9-EAC5-4116-AF04-977089E86C7E}" srcOrd="5" destOrd="0" parTransId="{A07206FC-F297-49DC-BCCF-33473150D12A}" sibTransId="{DCAA73F0-6923-460E-ADCB-54253F20DAE9}"/>
    <dgm:cxn modelId="{009C39EF-D6BE-4322-B965-933DCF18296B}" srcId="{E18498EB-9DCB-4A91-8045-17CD3E51926F}" destId="{C2EB2CA7-BF21-4AA5-8A14-D46D319B32BB}" srcOrd="1" destOrd="0" parTransId="{44BAB950-3551-4AFE-9A70-27509953C245}" sibTransId="{ABF69DC7-87B4-402B-BAD5-062F0F68B748}"/>
    <dgm:cxn modelId="{7BE3F277-66F7-48D9-8272-C9C0AB5EBDAC}" type="presOf" srcId="{E18498EB-9DCB-4A91-8045-17CD3E51926F}" destId="{765CC9A1-4850-45C9-B904-49A7AFC34854}" srcOrd="0" destOrd="0" presId="urn:microsoft.com/office/officeart/2005/8/layout/hList2"/>
    <dgm:cxn modelId="{4A745407-ED4D-4A0D-A496-4647E695E8B5}" type="presOf" srcId="{08470C2E-737A-4DBC-A665-04A21C7E1E12}" destId="{E2E02702-B7B9-46CA-9FAB-618C3E54121B}" srcOrd="0" destOrd="2" presId="urn:microsoft.com/office/officeart/2005/8/layout/hList2"/>
    <dgm:cxn modelId="{27D9AE23-17A6-4EAB-BA0A-3B02D45C92D9}" type="presOf" srcId="{72BD31DB-50D7-4714-9946-4DBA28A005D3}" destId="{071BB804-2EE7-4978-B790-63A33ED04442}" srcOrd="0" destOrd="4" presId="urn:microsoft.com/office/officeart/2005/8/layout/hList2"/>
    <dgm:cxn modelId="{3417CD79-A35F-42AD-A5F8-DD8E3557D03A}" srcId="{E18498EB-9DCB-4A91-8045-17CD3E51926F}" destId="{FA8979F4-66A8-4D0C-9433-C75DDC064FF7}" srcOrd="3" destOrd="0" parTransId="{AFA100E8-AD9D-409C-8BC3-25C0FB0C338D}" sibTransId="{ADC10E4E-6BCD-4274-A072-FFD9939E2840}"/>
    <dgm:cxn modelId="{013D342C-8183-4DE5-93E7-022E12F1524F}" srcId="{C9008AF1-C468-42B3-B980-EBDAD268BAEB}" destId="{24FE570F-9624-4D44-A223-D8DAE23D7036}" srcOrd="1" destOrd="0" parTransId="{4F2B3627-9737-4638-B97E-06BF14E8D307}" sibTransId="{762E23CA-3254-4350-AD97-93BF13D5E58C}"/>
    <dgm:cxn modelId="{72DBB948-3F73-44A3-B37A-19E92625F233}" type="presOf" srcId="{D2E4A10B-9B1B-4BAB-AA62-442255A5E236}" destId="{071BB804-2EE7-4978-B790-63A33ED04442}" srcOrd="0" destOrd="3" presId="urn:microsoft.com/office/officeart/2005/8/layout/hList2"/>
    <dgm:cxn modelId="{C8377B7E-6167-420E-B79D-AC12027EFF81}" srcId="{C9008AF1-C468-42B3-B980-EBDAD268BAEB}" destId="{72BD31DB-50D7-4714-9946-4DBA28A005D3}" srcOrd="4" destOrd="0" parTransId="{71907506-902B-4572-BF5A-442F0B5676DC}" sibTransId="{DC8F1885-C361-45DB-8F53-85CFA157B7B0}"/>
    <dgm:cxn modelId="{DC61A4AD-76D6-48C0-906D-E8FF95F9D1D3}" type="presOf" srcId="{0BF911C9-EAC5-4116-AF04-977089E86C7E}" destId="{071BB804-2EE7-4978-B790-63A33ED04442}" srcOrd="0" destOrd="5" presId="urn:microsoft.com/office/officeart/2005/8/layout/hList2"/>
    <dgm:cxn modelId="{3C7A099E-8803-4C12-BEE6-51D6D502AD27}" srcId="{0D000EA2-2F8E-43B0-8A90-0E6792C1BAE3}" destId="{C9008AF1-C468-42B3-B980-EBDAD268BAEB}" srcOrd="1" destOrd="0" parTransId="{C7F4D59A-B521-4E4E-86B6-696A21CA031A}" sibTransId="{9DA3DA27-38CC-4C2B-9B84-A3B38AED054B}"/>
    <dgm:cxn modelId="{E8AEBC92-8D61-493A-8FF1-0CFBA45AC17B}" type="presOf" srcId="{0D000EA2-2F8E-43B0-8A90-0E6792C1BAE3}" destId="{9544673C-2EF7-45D7-8CD4-ABDF616E0197}" srcOrd="0" destOrd="0" presId="urn:microsoft.com/office/officeart/2005/8/layout/hList2"/>
    <dgm:cxn modelId="{88822429-EBB9-4717-B6B1-6713C2E47CE9}" type="presOf" srcId="{122EC5FA-A49D-4DA8-B471-EA54572EFDBC}" destId="{071BB804-2EE7-4978-B790-63A33ED04442}" srcOrd="0" destOrd="0" presId="urn:microsoft.com/office/officeart/2005/8/layout/hList2"/>
    <dgm:cxn modelId="{684C5445-08AD-4202-A0B1-7515867E65DC}" type="presOf" srcId="{24FE570F-9624-4D44-A223-D8DAE23D7036}" destId="{071BB804-2EE7-4978-B790-63A33ED04442}" srcOrd="0" destOrd="1" presId="urn:microsoft.com/office/officeart/2005/8/layout/hList2"/>
    <dgm:cxn modelId="{3A622F5C-A9B3-424D-8285-1F779392B86E}" srcId="{C9008AF1-C468-42B3-B980-EBDAD268BAEB}" destId="{5ED5D3F7-18E4-49C7-8D4F-66B6FA504F81}" srcOrd="2" destOrd="0" parTransId="{9BFE95A2-BF48-4D49-9134-58E832A9210C}" sibTransId="{59972034-FB7C-4ECB-B068-59666683CA52}"/>
    <dgm:cxn modelId="{5CD31298-4B57-40C1-B854-7381F9B79551}" srcId="{E18498EB-9DCB-4A91-8045-17CD3E51926F}" destId="{254F1B72-97FD-4195-8642-E2BA411BC7FD}" srcOrd="0" destOrd="0" parTransId="{A272C4EE-815A-4CDD-BECF-725521B93F5B}" sibTransId="{AB378B1C-3169-4C0C-A8BC-624D2935CF56}"/>
    <dgm:cxn modelId="{C9FC5247-5DED-4081-B953-D50053898E32}" srcId="{C9008AF1-C468-42B3-B980-EBDAD268BAEB}" destId="{D2E4A10B-9B1B-4BAB-AA62-442255A5E236}" srcOrd="3" destOrd="0" parTransId="{482C89BA-560F-4699-8700-61CBEFBB54A7}" sibTransId="{51E2405A-E90C-44EB-AD84-491881873641}"/>
    <dgm:cxn modelId="{CB4B01C1-146E-45EE-A6D5-F2494FEB554E}" srcId="{0D000EA2-2F8E-43B0-8A90-0E6792C1BAE3}" destId="{E18498EB-9DCB-4A91-8045-17CD3E51926F}" srcOrd="0" destOrd="0" parTransId="{46CB421B-65D4-4431-B85F-52C923623EA6}" sibTransId="{041571C2-6DAB-41FA-99FB-92547B6216D7}"/>
    <dgm:cxn modelId="{61EC8B6E-42FD-49DF-B1F6-ACD0D8B193D2}" type="presParOf" srcId="{9544673C-2EF7-45D7-8CD4-ABDF616E0197}" destId="{95D52166-8F94-4C2D-8622-39BC4FB27005}" srcOrd="0" destOrd="0" presId="urn:microsoft.com/office/officeart/2005/8/layout/hList2"/>
    <dgm:cxn modelId="{E880DDF8-E2D1-49F6-B56B-E32F1BB228F5}" type="presParOf" srcId="{95D52166-8F94-4C2D-8622-39BC4FB27005}" destId="{6422C710-2DE0-4874-B98E-B4B53F5BA2AA}" srcOrd="0" destOrd="0" presId="urn:microsoft.com/office/officeart/2005/8/layout/hList2"/>
    <dgm:cxn modelId="{A6C7E7B6-DDAE-42C4-830E-BDE3FFD4DB51}" type="presParOf" srcId="{95D52166-8F94-4C2D-8622-39BC4FB27005}" destId="{E2E02702-B7B9-46CA-9FAB-618C3E54121B}" srcOrd="1" destOrd="0" presId="urn:microsoft.com/office/officeart/2005/8/layout/hList2"/>
    <dgm:cxn modelId="{271C5BF4-4272-4D1D-9C04-09E7A23E8194}" type="presParOf" srcId="{95D52166-8F94-4C2D-8622-39BC4FB27005}" destId="{765CC9A1-4850-45C9-B904-49A7AFC34854}" srcOrd="2" destOrd="0" presId="urn:microsoft.com/office/officeart/2005/8/layout/hList2"/>
    <dgm:cxn modelId="{A1C3EAFF-43B1-4872-A1D0-7980BD35FCD3}" type="presParOf" srcId="{9544673C-2EF7-45D7-8CD4-ABDF616E0197}" destId="{523C940E-7B35-4244-8CF4-8507DC2A99A8}" srcOrd="1" destOrd="0" presId="urn:microsoft.com/office/officeart/2005/8/layout/hList2"/>
    <dgm:cxn modelId="{04B158B2-4D48-4E59-8C9C-93173DFCB6A3}" type="presParOf" srcId="{9544673C-2EF7-45D7-8CD4-ABDF616E0197}" destId="{4FB104CB-A3DB-4CE3-924D-0A4A3C29EA99}" srcOrd="2" destOrd="0" presId="urn:microsoft.com/office/officeart/2005/8/layout/hList2"/>
    <dgm:cxn modelId="{A017E871-83C9-4440-8178-BF0C2DB71FD9}" type="presParOf" srcId="{4FB104CB-A3DB-4CE3-924D-0A4A3C29EA99}" destId="{994CB320-C01E-4703-A787-0010C1B5ACF1}" srcOrd="0" destOrd="0" presId="urn:microsoft.com/office/officeart/2005/8/layout/hList2"/>
    <dgm:cxn modelId="{EEFBB9F2-1782-4FF2-BAF0-065DF62128D8}" type="presParOf" srcId="{4FB104CB-A3DB-4CE3-924D-0A4A3C29EA99}" destId="{071BB804-2EE7-4978-B790-63A33ED04442}" srcOrd="1" destOrd="0" presId="urn:microsoft.com/office/officeart/2005/8/layout/hList2"/>
    <dgm:cxn modelId="{BBEA5C31-20DA-4060-8E86-90D363578BD1}" type="presParOf" srcId="{4FB104CB-A3DB-4CE3-924D-0A4A3C29EA99}" destId="{7E9D0FEB-17ED-4729-820B-F35720CD63CF}"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194C45-D546-4490-81E9-299F1BA46012}" type="doc">
      <dgm:prSet loTypeId="urn:microsoft.com/office/officeart/2005/8/layout/hList2" loCatId="list" qsTypeId="urn:microsoft.com/office/officeart/2005/8/quickstyle/simple1" qsCatId="simple" csTypeId="urn:microsoft.com/office/officeart/2005/8/colors/colorful2" csCatId="colorful" phldr="1"/>
      <dgm:spPr/>
      <dgm:t>
        <a:bodyPr/>
        <a:lstStyle/>
        <a:p>
          <a:endParaRPr lang="en-US"/>
        </a:p>
      </dgm:t>
    </dgm:pt>
    <dgm:pt modelId="{1F30D0B6-03C1-40DB-AB4F-27BFE945C49B}">
      <dgm:prSet phldrT="[Text]"/>
      <dgm:spPr/>
      <dgm:t>
        <a:bodyPr/>
        <a:lstStyle/>
        <a:p>
          <a:r>
            <a:rPr lang="en-US" dirty="0">
              <a:latin typeface="Franklin Gothic Medium Cond" panose="020B0606030402020204" pitchFamily="34" charset="0"/>
            </a:rPr>
            <a:t>State</a:t>
          </a:r>
        </a:p>
      </dgm:t>
    </dgm:pt>
    <dgm:pt modelId="{B74E11C4-86B0-4364-8DFC-E23E43099014}" type="parTrans" cxnId="{105B4664-677C-49E9-813D-A44CE9DC17AF}">
      <dgm:prSet/>
      <dgm:spPr/>
      <dgm:t>
        <a:bodyPr/>
        <a:lstStyle/>
        <a:p>
          <a:endParaRPr lang="en-US"/>
        </a:p>
      </dgm:t>
    </dgm:pt>
    <dgm:pt modelId="{14EDFD0F-9B8C-46D5-8252-3F6E82334AAA}" type="sibTrans" cxnId="{105B4664-677C-49E9-813D-A44CE9DC17AF}">
      <dgm:prSet/>
      <dgm:spPr/>
      <dgm:t>
        <a:bodyPr/>
        <a:lstStyle/>
        <a:p>
          <a:endParaRPr lang="en-US"/>
        </a:p>
      </dgm:t>
    </dgm:pt>
    <dgm:pt modelId="{2C337801-581B-49EB-8547-BA83BB17948B}">
      <dgm:prSet/>
      <dgm:spPr/>
      <dgm:t>
        <a:bodyPr/>
        <a:lstStyle/>
        <a:p>
          <a:r>
            <a:rPr lang="en-US">
              <a:latin typeface="Franklin Gothic Medium Cond" panose="020B0606030402020204" pitchFamily="34" charset="0"/>
            </a:rPr>
            <a:t>Essential Public services: Police, Judiciary, Health, Edu, Defense</a:t>
          </a:r>
        </a:p>
      </dgm:t>
    </dgm:pt>
    <dgm:pt modelId="{77FB485D-8B16-452A-A123-826662887502}" type="parTrans" cxnId="{A83B55D0-E6F1-4B9E-BD93-E78E7B2104FE}">
      <dgm:prSet/>
      <dgm:spPr/>
      <dgm:t>
        <a:bodyPr/>
        <a:lstStyle/>
        <a:p>
          <a:endParaRPr lang="en-US"/>
        </a:p>
      </dgm:t>
    </dgm:pt>
    <dgm:pt modelId="{2C7603D9-5F32-46B4-A9E8-43DE055AFAF3}" type="sibTrans" cxnId="{A83B55D0-E6F1-4B9E-BD93-E78E7B2104FE}">
      <dgm:prSet/>
      <dgm:spPr/>
      <dgm:t>
        <a:bodyPr/>
        <a:lstStyle/>
        <a:p>
          <a:endParaRPr lang="en-US"/>
        </a:p>
      </dgm:t>
    </dgm:pt>
    <dgm:pt modelId="{A4C9A72B-DADF-4CBD-B4B8-4E1DE1A6DA38}">
      <dgm:prSet/>
      <dgm:spPr/>
      <dgm:t>
        <a:bodyPr/>
        <a:lstStyle/>
        <a:p>
          <a:r>
            <a:rPr lang="en-US">
              <a:latin typeface="Franklin Gothic Medium Cond" panose="020B0606030402020204" pitchFamily="34" charset="0"/>
            </a:rPr>
            <a:t>Citizen</a:t>
          </a:r>
        </a:p>
      </dgm:t>
    </dgm:pt>
    <dgm:pt modelId="{EC24B78B-4011-4CF2-9BE3-4ECA015CDDD9}" type="parTrans" cxnId="{B204DA24-DF64-49A0-9918-476BF699C092}">
      <dgm:prSet/>
      <dgm:spPr/>
      <dgm:t>
        <a:bodyPr/>
        <a:lstStyle/>
        <a:p>
          <a:endParaRPr lang="en-US"/>
        </a:p>
      </dgm:t>
    </dgm:pt>
    <dgm:pt modelId="{005411F1-0AA1-4678-9A5D-868F18ADBD5D}" type="sibTrans" cxnId="{B204DA24-DF64-49A0-9918-476BF699C092}">
      <dgm:prSet/>
      <dgm:spPr/>
      <dgm:t>
        <a:bodyPr/>
        <a:lstStyle/>
        <a:p>
          <a:endParaRPr lang="en-US"/>
        </a:p>
      </dgm:t>
    </dgm:pt>
    <dgm:pt modelId="{DB4AB5B7-7004-405F-964A-30897C02227F}">
      <dgm:prSet/>
      <dgm:spPr/>
      <dgm:t>
        <a:bodyPr/>
        <a:lstStyle/>
        <a:p>
          <a:r>
            <a:rPr lang="en-US" dirty="0">
              <a:latin typeface="Franklin Gothic Medium Cond" panose="020B0606030402020204" pitchFamily="34" charset="0"/>
            </a:rPr>
            <a:t>Election</a:t>
          </a:r>
        </a:p>
      </dgm:t>
    </dgm:pt>
    <dgm:pt modelId="{82E53E93-4076-47AF-AF74-799C137C510B}" type="parTrans" cxnId="{08F20450-A8C3-4A92-AC16-E7C6706D202E}">
      <dgm:prSet/>
      <dgm:spPr/>
      <dgm:t>
        <a:bodyPr/>
        <a:lstStyle/>
        <a:p>
          <a:endParaRPr lang="en-US"/>
        </a:p>
      </dgm:t>
    </dgm:pt>
    <dgm:pt modelId="{0EFDFAD0-0F4A-4D50-854D-A87F4844A88E}" type="sibTrans" cxnId="{08F20450-A8C3-4A92-AC16-E7C6706D202E}">
      <dgm:prSet/>
      <dgm:spPr/>
      <dgm:t>
        <a:bodyPr/>
        <a:lstStyle/>
        <a:p>
          <a:endParaRPr lang="en-US"/>
        </a:p>
      </dgm:t>
    </dgm:pt>
    <dgm:pt modelId="{B3682A3D-4BA7-4B7C-80C6-346F473A2689}">
      <dgm:prSet/>
      <dgm:spPr/>
      <dgm:t>
        <a:bodyPr/>
        <a:lstStyle/>
        <a:p>
          <a:r>
            <a:rPr lang="en-US" dirty="0">
              <a:latin typeface="Franklin Gothic Medium Cond" panose="020B0606030402020204" pitchFamily="34" charset="0"/>
            </a:rPr>
            <a:t>Taxation / user-fees</a:t>
          </a:r>
        </a:p>
      </dgm:t>
    </dgm:pt>
    <dgm:pt modelId="{A846574A-3015-4D77-BFC6-5CEE9B5BD1E0}" type="parTrans" cxnId="{48DCA16B-B7DC-4107-ABC6-E330AC2FB3BA}">
      <dgm:prSet/>
      <dgm:spPr/>
      <dgm:t>
        <a:bodyPr/>
        <a:lstStyle/>
        <a:p>
          <a:endParaRPr lang="en-US"/>
        </a:p>
      </dgm:t>
    </dgm:pt>
    <dgm:pt modelId="{3CF35F3F-44C0-4125-9C68-41AE9E7D70D2}" type="sibTrans" cxnId="{48DCA16B-B7DC-4107-ABC6-E330AC2FB3BA}">
      <dgm:prSet/>
      <dgm:spPr/>
      <dgm:t>
        <a:bodyPr/>
        <a:lstStyle/>
        <a:p>
          <a:endParaRPr lang="en-US"/>
        </a:p>
      </dgm:t>
    </dgm:pt>
    <dgm:pt modelId="{A5F08BF1-FE43-47A7-AA1F-F9725DFA599E}">
      <dgm:prSet/>
      <dgm:spPr/>
      <dgm:t>
        <a:bodyPr/>
        <a:lstStyle/>
        <a:p>
          <a:r>
            <a:rPr lang="en-US" strike="sngStrike" dirty="0">
              <a:latin typeface="Franklin Gothic Medium Cond" panose="020B0606030402020204" pitchFamily="34" charset="0"/>
            </a:rPr>
            <a:t>Conscription: Compulsory Military service</a:t>
          </a:r>
        </a:p>
      </dgm:t>
    </dgm:pt>
    <dgm:pt modelId="{0D4725CB-68FF-4C3C-91B5-79D03F397CD4}" type="parTrans" cxnId="{CE0B4AA8-33B8-467B-AE3F-2C611A5090EE}">
      <dgm:prSet/>
      <dgm:spPr/>
      <dgm:t>
        <a:bodyPr/>
        <a:lstStyle/>
        <a:p>
          <a:endParaRPr lang="en-US"/>
        </a:p>
      </dgm:t>
    </dgm:pt>
    <dgm:pt modelId="{E7FB88AD-DD83-4552-8FE8-180D47484257}" type="sibTrans" cxnId="{CE0B4AA8-33B8-467B-AE3F-2C611A5090EE}">
      <dgm:prSet/>
      <dgm:spPr/>
      <dgm:t>
        <a:bodyPr/>
        <a:lstStyle/>
        <a:p>
          <a:endParaRPr lang="en-US"/>
        </a:p>
      </dgm:t>
    </dgm:pt>
    <dgm:pt modelId="{809D7DCB-1E7F-4D8E-982A-0ED088860F27}">
      <dgm:prSet/>
      <dgm:spPr/>
      <dgm:t>
        <a:bodyPr/>
        <a:lstStyle/>
        <a:p>
          <a:r>
            <a:rPr lang="en-US" dirty="0">
              <a:latin typeface="Franklin Gothic Medium Cond" panose="020B0606030402020204" pitchFamily="34" charset="0"/>
            </a:rPr>
            <a:t>Re-distribution of wealth/resources through taxation and public spending</a:t>
          </a:r>
        </a:p>
      </dgm:t>
    </dgm:pt>
    <dgm:pt modelId="{E19CCE54-B354-4CD7-8DBB-FFBFC8C99EF6}" type="parTrans" cxnId="{CAAB64F1-BE53-405B-8510-9B0C23A2657B}">
      <dgm:prSet/>
      <dgm:spPr/>
      <dgm:t>
        <a:bodyPr/>
        <a:lstStyle/>
        <a:p>
          <a:endParaRPr lang="en-US"/>
        </a:p>
      </dgm:t>
    </dgm:pt>
    <dgm:pt modelId="{EA93EC18-1ED2-4A61-BC7B-4D57F84B7B10}" type="sibTrans" cxnId="{CAAB64F1-BE53-405B-8510-9B0C23A2657B}">
      <dgm:prSet/>
      <dgm:spPr/>
      <dgm:t>
        <a:bodyPr/>
        <a:lstStyle/>
        <a:p>
          <a:endParaRPr lang="en-US"/>
        </a:p>
      </dgm:t>
    </dgm:pt>
    <dgm:pt modelId="{01D0537A-BD47-46D9-8BD4-F77A044B7FF8}">
      <dgm:prSet/>
      <dgm:spPr/>
      <dgm:t>
        <a:bodyPr/>
        <a:lstStyle/>
        <a:p>
          <a:r>
            <a:rPr lang="en-US" dirty="0">
              <a:latin typeface="Franklin Gothic Medium Cond" panose="020B0606030402020204" pitchFamily="34" charset="0"/>
            </a:rPr>
            <a:t>Fundamental Duties</a:t>
          </a:r>
        </a:p>
      </dgm:t>
    </dgm:pt>
    <dgm:pt modelId="{2BD60564-A202-4844-8EDC-2C7E5013007F}" type="parTrans" cxnId="{484A6BBE-E73E-4AC7-94BC-F81EC6982371}">
      <dgm:prSet/>
      <dgm:spPr/>
      <dgm:t>
        <a:bodyPr/>
        <a:lstStyle/>
        <a:p>
          <a:endParaRPr lang="en-US"/>
        </a:p>
      </dgm:t>
    </dgm:pt>
    <dgm:pt modelId="{82EF5763-EDB6-45CF-9D76-D027A57A5EED}" type="sibTrans" cxnId="{484A6BBE-E73E-4AC7-94BC-F81EC6982371}">
      <dgm:prSet/>
      <dgm:spPr/>
      <dgm:t>
        <a:bodyPr/>
        <a:lstStyle/>
        <a:p>
          <a:endParaRPr lang="en-US"/>
        </a:p>
      </dgm:t>
    </dgm:pt>
    <dgm:pt modelId="{341BF63E-C3FC-4CC2-BCD5-948B51DA5666}" type="pres">
      <dgm:prSet presAssocID="{8C194C45-D546-4490-81E9-299F1BA46012}" presName="linearFlow" presStyleCnt="0">
        <dgm:presLayoutVars>
          <dgm:dir/>
          <dgm:animLvl val="lvl"/>
          <dgm:resizeHandles/>
        </dgm:presLayoutVars>
      </dgm:prSet>
      <dgm:spPr/>
    </dgm:pt>
    <dgm:pt modelId="{B349F9C1-71AE-47C1-87D9-14F5A1C2AE15}" type="pres">
      <dgm:prSet presAssocID="{1F30D0B6-03C1-40DB-AB4F-27BFE945C49B}" presName="compositeNode" presStyleCnt="0">
        <dgm:presLayoutVars>
          <dgm:bulletEnabled val="1"/>
        </dgm:presLayoutVars>
      </dgm:prSet>
      <dgm:spPr/>
    </dgm:pt>
    <dgm:pt modelId="{80B73EF8-226A-4752-BF0A-2F4713E15C37}" type="pres">
      <dgm:prSet presAssocID="{1F30D0B6-03C1-40DB-AB4F-27BFE945C49B}" presName="image" presStyleLbl="fgImgPlace1" presStyleIdx="0" presStyleCnt="2" custScaleX="79603"/>
      <dgm:spPr>
        <a:blipFill rotWithShape="1">
          <a:blip xmlns:r="http://schemas.openxmlformats.org/officeDocument/2006/relationships" r:embed="rId1"/>
          <a:stretch>
            <a:fillRect/>
          </a:stretch>
        </a:blipFill>
      </dgm:spPr>
    </dgm:pt>
    <dgm:pt modelId="{C0E1D64B-BD4F-4D07-A271-6AB2F8485022}" type="pres">
      <dgm:prSet presAssocID="{1F30D0B6-03C1-40DB-AB4F-27BFE945C49B}" presName="childNode" presStyleLbl="node1" presStyleIdx="0" presStyleCnt="2">
        <dgm:presLayoutVars>
          <dgm:bulletEnabled val="1"/>
        </dgm:presLayoutVars>
      </dgm:prSet>
      <dgm:spPr/>
    </dgm:pt>
    <dgm:pt modelId="{8F77FF40-278E-4BBE-8E0E-C7728D67EEF4}" type="pres">
      <dgm:prSet presAssocID="{1F30D0B6-03C1-40DB-AB4F-27BFE945C49B}" presName="parentNode" presStyleLbl="revTx" presStyleIdx="0" presStyleCnt="2">
        <dgm:presLayoutVars>
          <dgm:chMax val="0"/>
          <dgm:bulletEnabled val="1"/>
        </dgm:presLayoutVars>
      </dgm:prSet>
      <dgm:spPr/>
    </dgm:pt>
    <dgm:pt modelId="{2922491A-4070-4BBC-A47F-D841239C565C}" type="pres">
      <dgm:prSet presAssocID="{14EDFD0F-9B8C-46D5-8252-3F6E82334AAA}" presName="sibTrans" presStyleCnt="0"/>
      <dgm:spPr/>
    </dgm:pt>
    <dgm:pt modelId="{F36DF257-C38B-4548-A940-D8B6D7E79CF4}" type="pres">
      <dgm:prSet presAssocID="{A4C9A72B-DADF-4CBD-B4B8-4E1DE1A6DA38}" presName="compositeNode" presStyleCnt="0">
        <dgm:presLayoutVars>
          <dgm:bulletEnabled val="1"/>
        </dgm:presLayoutVars>
      </dgm:prSet>
      <dgm:spPr/>
    </dgm:pt>
    <dgm:pt modelId="{8A36CC73-B61B-44E2-8D46-23F6C6925757}" type="pres">
      <dgm:prSet presAssocID="{A4C9A72B-DADF-4CBD-B4B8-4E1DE1A6DA38}" presName="image" presStyleLbl="fgImgPlace1" presStyleIdx="1" presStyleCnt="2"/>
      <dgm:spPr>
        <a:blipFill rotWithShape="1">
          <a:blip xmlns:r="http://schemas.openxmlformats.org/officeDocument/2006/relationships" r:embed="rId2"/>
          <a:stretch>
            <a:fillRect/>
          </a:stretch>
        </a:blipFill>
      </dgm:spPr>
    </dgm:pt>
    <dgm:pt modelId="{0881FC7D-535F-4E18-BDA2-CB315E3EAC76}" type="pres">
      <dgm:prSet presAssocID="{A4C9A72B-DADF-4CBD-B4B8-4E1DE1A6DA38}" presName="childNode" presStyleLbl="node1" presStyleIdx="1" presStyleCnt="2">
        <dgm:presLayoutVars>
          <dgm:bulletEnabled val="1"/>
        </dgm:presLayoutVars>
      </dgm:prSet>
      <dgm:spPr/>
    </dgm:pt>
    <dgm:pt modelId="{AE0C9CB8-ED8F-49D1-A2C4-AA64F91A5D64}" type="pres">
      <dgm:prSet presAssocID="{A4C9A72B-DADF-4CBD-B4B8-4E1DE1A6DA38}" presName="parentNode" presStyleLbl="revTx" presStyleIdx="1" presStyleCnt="2">
        <dgm:presLayoutVars>
          <dgm:chMax val="0"/>
          <dgm:bulletEnabled val="1"/>
        </dgm:presLayoutVars>
      </dgm:prSet>
      <dgm:spPr/>
    </dgm:pt>
  </dgm:ptLst>
  <dgm:cxnLst>
    <dgm:cxn modelId="{105B4664-677C-49E9-813D-A44CE9DC17AF}" srcId="{8C194C45-D546-4490-81E9-299F1BA46012}" destId="{1F30D0B6-03C1-40DB-AB4F-27BFE945C49B}" srcOrd="0" destOrd="0" parTransId="{B74E11C4-86B0-4364-8DFC-E23E43099014}" sibTransId="{14EDFD0F-9B8C-46D5-8252-3F6E82334AAA}"/>
    <dgm:cxn modelId="{F54F42EF-5CDE-40E4-AFF5-A7231178BA4D}" type="presOf" srcId="{DB4AB5B7-7004-405F-964A-30897C02227F}" destId="{0881FC7D-535F-4E18-BDA2-CB315E3EAC76}" srcOrd="0" destOrd="0" presId="urn:microsoft.com/office/officeart/2005/8/layout/hList2"/>
    <dgm:cxn modelId="{484A6BBE-E73E-4AC7-94BC-F81EC6982371}" srcId="{A4C9A72B-DADF-4CBD-B4B8-4E1DE1A6DA38}" destId="{01D0537A-BD47-46D9-8BD4-F77A044B7FF8}" srcOrd="2" destOrd="0" parTransId="{2BD60564-A202-4844-8EDC-2C7E5013007F}" sibTransId="{82EF5763-EDB6-45CF-9D76-D027A57A5EED}"/>
    <dgm:cxn modelId="{70A51467-77DD-415E-A43D-F21863C6FD95}" type="presOf" srcId="{809D7DCB-1E7F-4D8E-982A-0ED088860F27}" destId="{C0E1D64B-BD4F-4D07-A271-6AB2F8485022}" srcOrd="0" destOrd="1" presId="urn:microsoft.com/office/officeart/2005/8/layout/hList2"/>
    <dgm:cxn modelId="{3F274145-AAC8-467B-89FA-4AE4F07814C9}" type="presOf" srcId="{2C337801-581B-49EB-8547-BA83BB17948B}" destId="{C0E1D64B-BD4F-4D07-A271-6AB2F8485022}" srcOrd="0" destOrd="0" presId="urn:microsoft.com/office/officeart/2005/8/layout/hList2"/>
    <dgm:cxn modelId="{4A0A1412-F4AE-4CDC-944C-9AF14D7BC38A}" type="presOf" srcId="{1F30D0B6-03C1-40DB-AB4F-27BFE945C49B}" destId="{8F77FF40-278E-4BBE-8E0E-C7728D67EEF4}" srcOrd="0" destOrd="0" presId="urn:microsoft.com/office/officeart/2005/8/layout/hList2"/>
    <dgm:cxn modelId="{B204DA24-DF64-49A0-9918-476BF699C092}" srcId="{8C194C45-D546-4490-81E9-299F1BA46012}" destId="{A4C9A72B-DADF-4CBD-B4B8-4E1DE1A6DA38}" srcOrd="1" destOrd="0" parTransId="{EC24B78B-4011-4CF2-9BE3-4ECA015CDDD9}" sibTransId="{005411F1-0AA1-4678-9A5D-868F18ADBD5D}"/>
    <dgm:cxn modelId="{CAAB64F1-BE53-405B-8510-9B0C23A2657B}" srcId="{1F30D0B6-03C1-40DB-AB4F-27BFE945C49B}" destId="{809D7DCB-1E7F-4D8E-982A-0ED088860F27}" srcOrd="1" destOrd="0" parTransId="{E19CCE54-B354-4CD7-8DBB-FFBFC8C99EF6}" sibTransId="{EA93EC18-1ED2-4A61-BC7B-4D57F84B7B10}"/>
    <dgm:cxn modelId="{48DCA16B-B7DC-4107-ABC6-E330AC2FB3BA}" srcId="{A4C9A72B-DADF-4CBD-B4B8-4E1DE1A6DA38}" destId="{B3682A3D-4BA7-4B7C-80C6-346F473A2689}" srcOrd="1" destOrd="0" parTransId="{A846574A-3015-4D77-BFC6-5CEE9B5BD1E0}" sibTransId="{3CF35F3F-44C0-4125-9C68-41AE9E7D70D2}"/>
    <dgm:cxn modelId="{08F20450-A8C3-4A92-AC16-E7C6706D202E}" srcId="{A4C9A72B-DADF-4CBD-B4B8-4E1DE1A6DA38}" destId="{DB4AB5B7-7004-405F-964A-30897C02227F}" srcOrd="0" destOrd="0" parTransId="{82E53E93-4076-47AF-AF74-799C137C510B}" sibTransId="{0EFDFAD0-0F4A-4D50-854D-A87F4844A88E}"/>
    <dgm:cxn modelId="{684F446C-B57E-4C97-AF0C-0DF96F93DA90}" type="presOf" srcId="{01D0537A-BD47-46D9-8BD4-F77A044B7FF8}" destId="{0881FC7D-535F-4E18-BDA2-CB315E3EAC76}" srcOrd="0" destOrd="2" presId="urn:microsoft.com/office/officeart/2005/8/layout/hList2"/>
    <dgm:cxn modelId="{B64A6FCD-F272-4A2B-9471-2FF82A1C9333}" type="presOf" srcId="{A4C9A72B-DADF-4CBD-B4B8-4E1DE1A6DA38}" destId="{AE0C9CB8-ED8F-49D1-A2C4-AA64F91A5D64}" srcOrd="0" destOrd="0" presId="urn:microsoft.com/office/officeart/2005/8/layout/hList2"/>
    <dgm:cxn modelId="{C5128979-B9A1-4DE3-85E8-AA219B4DAF3D}" type="presOf" srcId="{8C194C45-D546-4490-81E9-299F1BA46012}" destId="{341BF63E-C3FC-4CC2-BCD5-948B51DA5666}" srcOrd="0" destOrd="0" presId="urn:microsoft.com/office/officeart/2005/8/layout/hList2"/>
    <dgm:cxn modelId="{B49E11A6-96B6-43FC-A7FA-E8F8542C440E}" type="presOf" srcId="{B3682A3D-4BA7-4B7C-80C6-346F473A2689}" destId="{0881FC7D-535F-4E18-BDA2-CB315E3EAC76}" srcOrd="0" destOrd="1" presId="urn:microsoft.com/office/officeart/2005/8/layout/hList2"/>
    <dgm:cxn modelId="{A83B55D0-E6F1-4B9E-BD93-E78E7B2104FE}" srcId="{1F30D0B6-03C1-40DB-AB4F-27BFE945C49B}" destId="{2C337801-581B-49EB-8547-BA83BB17948B}" srcOrd="0" destOrd="0" parTransId="{77FB485D-8B16-452A-A123-826662887502}" sibTransId="{2C7603D9-5F32-46B4-A9E8-43DE055AFAF3}"/>
    <dgm:cxn modelId="{CE0B4AA8-33B8-467B-AE3F-2C611A5090EE}" srcId="{A4C9A72B-DADF-4CBD-B4B8-4E1DE1A6DA38}" destId="{A5F08BF1-FE43-47A7-AA1F-F9725DFA599E}" srcOrd="3" destOrd="0" parTransId="{0D4725CB-68FF-4C3C-91B5-79D03F397CD4}" sibTransId="{E7FB88AD-DD83-4552-8FE8-180D47484257}"/>
    <dgm:cxn modelId="{65F1B5C0-63D6-4FE2-AA75-123461392EDF}" type="presOf" srcId="{A5F08BF1-FE43-47A7-AA1F-F9725DFA599E}" destId="{0881FC7D-535F-4E18-BDA2-CB315E3EAC76}" srcOrd="0" destOrd="3" presId="urn:microsoft.com/office/officeart/2005/8/layout/hList2"/>
    <dgm:cxn modelId="{F57E703B-8AAC-410A-BD2C-5B832D5B7FF3}" type="presParOf" srcId="{341BF63E-C3FC-4CC2-BCD5-948B51DA5666}" destId="{B349F9C1-71AE-47C1-87D9-14F5A1C2AE15}" srcOrd="0" destOrd="0" presId="urn:microsoft.com/office/officeart/2005/8/layout/hList2"/>
    <dgm:cxn modelId="{62B99743-0D91-4A2E-9101-928BB08B2B80}" type="presParOf" srcId="{B349F9C1-71AE-47C1-87D9-14F5A1C2AE15}" destId="{80B73EF8-226A-4752-BF0A-2F4713E15C37}" srcOrd="0" destOrd="0" presId="urn:microsoft.com/office/officeart/2005/8/layout/hList2"/>
    <dgm:cxn modelId="{45F4A2AB-C494-4A28-BEC1-7D786735223D}" type="presParOf" srcId="{B349F9C1-71AE-47C1-87D9-14F5A1C2AE15}" destId="{C0E1D64B-BD4F-4D07-A271-6AB2F8485022}" srcOrd="1" destOrd="0" presId="urn:microsoft.com/office/officeart/2005/8/layout/hList2"/>
    <dgm:cxn modelId="{A3AD6E06-93B3-4714-B20F-B354645D360F}" type="presParOf" srcId="{B349F9C1-71AE-47C1-87D9-14F5A1C2AE15}" destId="{8F77FF40-278E-4BBE-8E0E-C7728D67EEF4}" srcOrd="2" destOrd="0" presId="urn:microsoft.com/office/officeart/2005/8/layout/hList2"/>
    <dgm:cxn modelId="{DB27EC0A-6542-45C3-B304-3D9084DD5F8D}" type="presParOf" srcId="{341BF63E-C3FC-4CC2-BCD5-948B51DA5666}" destId="{2922491A-4070-4BBC-A47F-D841239C565C}" srcOrd="1" destOrd="0" presId="urn:microsoft.com/office/officeart/2005/8/layout/hList2"/>
    <dgm:cxn modelId="{091DCEEE-A212-43BB-998B-0788B0F4C05E}" type="presParOf" srcId="{341BF63E-C3FC-4CC2-BCD5-948B51DA5666}" destId="{F36DF257-C38B-4548-A940-D8B6D7E79CF4}" srcOrd="2" destOrd="0" presId="urn:microsoft.com/office/officeart/2005/8/layout/hList2"/>
    <dgm:cxn modelId="{18F90158-FC53-4ACA-8A97-AAAFBEA48316}" type="presParOf" srcId="{F36DF257-C38B-4548-A940-D8B6D7E79CF4}" destId="{8A36CC73-B61B-44E2-8D46-23F6C6925757}" srcOrd="0" destOrd="0" presId="urn:microsoft.com/office/officeart/2005/8/layout/hList2"/>
    <dgm:cxn modelId="{18E760B7-D062-4A00-BC42-5DF333057D26}" type="presParOf" srcId="{F36DF257-C38B-4548-A940-D8B6D7E79CF4}" destId="{0881FC7D-535F-4E18-BDA2-CB315E3EAC76}" srcOrd="1" destOrd="0" presId="urn:microsoft.com/office/officeart/2005/8/layout/hList2"/>
    <dgm:cxn modelId="{4FDDD771-B6E4-4427-A445-30A4D6236E01}" type="presParOf" srcId="{F36DF257-C38B-4548-A940-D8B6D7E79CF4}" destId="{AE0C9CB8-ED8F-49D1-A2C4-AA64F91A5D6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AE9984F-3D75-494A-A3B1-3536FD0CA300}"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BCF5B215-3793-49A2-B708-50D68970CBC9}">
      <dgm:prSet phldrT="[Text]"/>
      <dgm:spPr/>
      <dgm:t>
        <a:bodyPr/>
        <a:lstStyle/>
        <a:p>
          <a:r>
            <a:rPr lang="en-US" dirty="0"/>
            <a:t>Union</a:t>
          </a:r>
        </a:p>
      </dgm:t>
    </dgm:pt>
    <dgm:pt modelId="{8AA1AA2E-E918-4AA3-AF08-3A457A2A1440}" type="parTrans" cxnId="{266583D1-E9DF-4394-B296-C23CA12BBDFD}">
      <dgm:prSet/>
      <dgm:spPr/>
      <dgm:t>
        <a:bodyPr/>
        <a:lstStyle/>
        <a:p>
          <a:endParaRPr lang="en-US"/>
        </a:p>
      </dgm:t>
    </dgm:pt>
    <dgm:pt modelId="{6D7F7741-F479-493A-9BEF-B93DFA34C786}" type="sibTrans" cxnId="{266583D1-E9DF-4394-B296-C23CA12BBDFD}">
      <dgm:prSet/>
      <dgm:spPr/>
      <dgm:t>
        <a:bodyPr/>
        <a:lstStyle/>
        <a:p>
          <a:endParaRPr lang="en-US"/>
        </a:p>
      </dgm:t>
    </dgm:pt>
    <dgm:pt modelId="{8D555F97-3328-409F-89E8-35383CE6BEB5}">
      <dgm:prSet phldrT="[Text]"/>
      <dgm:spPr/>
      <dgm:t>
        <a:bodyPr/>
        <a:lstStyle/>
        <a:p>
          <a:r>
            <a:rPr lang="en-US" dirty="0"/>
            <a:t>Custom</a:t>
          </a:r>
        </a:p>
      </dgm:t>
    </dgm:pt>
    <dgm:pt modelId="{33337F1C-34F1-46B5-9999-F77ACF2295D4}" type="parTrans" cxnId="{412D2A61-382A-481B-9AE6-974C0F1246CB}">
      <dgm:prSet/>
      <dgm:spPr/>
      <dgm:t>
        <a:bodyPr/>
        <a:lstStyle/>
        <a:p>
          <a:endParaRPr lang="en-US"/>
        </a:p>
      </dgm:t>
    </dgm:pt>
    <dgm:pt modelId="{7D618056-1232-4EA6-A922-2E3028C44839}" type="sibTrans" cxnId="{412D2A61-382A-481B-9AE6-974C0F1246CB}">
      <dgm:prSet/>
      <dgm:spPr/>
      <dgm:t>
        <a:bodyPr/>
        <a:lstStyle/>
        <a:p>
          <a:endParaRPr lang="en-US"/>
        </a:p>
      </dgm:t>
    </dgm:pt>
    <dgm:pt modelId="{86851767-EE0F-4E3F-AACC-031ADFC58383}">
      <dgm:prSet phldrT="[Text]"/>
      <dgm:spPr/>
      <dgm:t>
        <a:bodyPr/>
        <a:lstStyle/>
        <a:p>
          <a:r>
            <a:rPr lang="en-US" dirty="0"/>
            <a:t>Excise</a:t>
          </a:r>
        </a:p>
      </dgm:t>
    </dgm:pt>
    <dgm:pt modelId="{5905D285-A202-450C-844B-E65BB9BF60A2}" type="parTrans" cxnId="{4DBCDD02-B1A9-4E80-9BD9-A8F8997C97FC}">
      <dgm:prSet/>
      <dgm:spPr/>
      <dgm:t>
        <a:bodyPr/>
        <a:lstStyle/>
        <a:p>
          <a:endParaRPr lang="en-US"/>
        </a:p>
      </dgm:t>
    </dgm:pt>
    <dgm:pt modelId="{1D59B9E0-66B7-4C3F-8A5B-93121CCC14BA}" type="sibTrans" cxnId="{4DBCDD02-B1A9-4E80-9BD9-A8F8997C97FC}">
      <dgm:prSet/>
      <dgm:spPr/>
      <dgm:t>
        <a:bodyPr/>
        <a:lstStyle/>
        <a:p>
          <a:endParaRPr lang="en-US"/>
        </a:p>
      </dgm:t>
    </dgm:pt>
    <dgm:pt modelId="{322F6F86-A012-4B59-904E-3E7FAAFF9513}">
      <dgm:prSet phldrT="[Text]"/>
      <dgm:spPr/>
      <dgm:t>
        <a:bodyPr/>
        <a:lstStyle/>
        <a:p>
          <a:r>
            <a:rPr lang="en-US" dirty="0"/>
            <a:t>Service</a:t>
          </a:r>
        </a:p>
      </dgm:t>
    </dgm:pt>
    <dgm:pt modelId="{CE4FBB06-9106-4E1A-85FA-AB41B6C0C6E2}" type="parTrans" cxnId="{F3E424DF-48C3-46B9-9515-B3E5E697924B}">
      <dgm:prSet/>
      <dgm:spPr/>
      <dgm:t>
        <a:bodyPr/>
        <a:lstStyle/>
        <a:p>
          <a:endParaRPr lang="en-US"/>
        </a:p>
      </dgm:t>
    </dgm:pt>
    <dgm:pt modelId="{5A018971-7F3C-4467-AD20-CCDCAF2C190E}" type="sibTrans" cxnId="{F3E424DF-48C3-46B9-9515-B3E5E697924B}">
      <dgm:prSet/>
      <dgm:spPr/>
      <dgm:t>
        <a:bodyPr/>
        <a:lstStyle/>
        <a:p>
          <a:endParaRPr lang="en-US"/>
        </a:p>
      </dgm:t>
    </dgm:pt>
    <dgm:pt modelId="{745E2C20-D1AD-4AE1-9D4F-019D7906DFF2}">
      <dgm:prSet phldrT="[Text]"/>
      <dgm:spPr/>
      <dgm:t>
        <a:bodyPr/>
        <a:lstStyle/>
        <a:p>
          <a:r>
            <a:rPr lang="en-US" dirty="0"/>
            <a:t>CST</a:t>
          </a:r>
        </a:p>
      </dgm:t>
    </dgm:pt>
    <dgm:pt modelId="{2BD4C2AB-228A-4ADD-9D5C-AACFC77159D1}" type="parTrans" cxnId="{FA7BF49A-C2F0-4803-90F1-005911F20B6B}">
      <dgm:prSet/>
      <dgm:spPr/>
      <dgm:t>
        <a:bodyPr/>
        <a:lstStyle/>
        <a:p>
          <a:endParaRPr lang="en-US"/>
        </a:p>
      </dgm:t>
    </dgm:pt>
    <dgm:pt modelId="{5CCF85B0-F394-4AE3-8046-8AB2F1C16E70}" type="sibTrans" cxnId="{FA7BF49A-C2F0-4803-90F1-005911F20B6B}">
      <dgm:prSet/>
      <dgm:spPr/>
      <dgm:t>
        <a:bodyPr/>
        <a:lstStyle/>
        <a:p>
          <a:endParaRPr lang="en-US"/>
        </a:p>
      </dgm:t>
    </dgm:pt>
    <dgm:pt modelId="{BCADDABD-4758-4CD5-8655-9D73B43E4209}" type="pres">
      <dgm:prSet presAssocID="{1AE9984F-3D75-494A-A3B1-3536FD0CA300}" presName="Name0" presStyleCnt="0">
        <dgm:presLayoutVars>
          <dgm:chPref val="1"/>
          <dgm:dir/>
          <dgm:animOne val="branch"/>
          <dgm:animLvl val="lvl"/>
          <dgm:resizeHandles val="exact"/>
        </dgm:presLayoutVars>
      </dgm:prSet>
      <dgm:spPr/>
    </dgm:pt>
    <dgm:pt modelId="{B46C8E65-D1FB-4425-95F8-B57F0C2C7E06}" type="pres">
      <dgm:prSet presAssocID="{BCF5B215-3793-49A2-B708-50D68970CBC9}" presName="root1" presStyleCnt="0"/>
      <dgm:spPr/>
    </dgm:pt>
    <dgm:pt modelId="{B83D647D-513D-4FEC-9F25-A2C0C7508C39}" type="pres">
      <dgm:prSet presAssocID="{BCF5B215-3793-49A2-B708-50D68970CBC9}" presName="LevelOneTextNode" presStyleLbl="node0" presStyleIdx="0" presStyleCnt="1">
        <dgm:presLayoutVars>
          <dgm:chPref val="3"/>
        </dgm:presLayoutVars>
      </dgm:prSet>
      <dgm:spPr/>
    </dgm:pt>
    <dgm:pt modelId="{6C15C712-CA6F-465C-9C39-44276D7DF0E7}" type="pres">
      <dgm:prSet presAssocID="{BCF5B215-3793-49A2-B708-50D68970CBC9}" presName="level2hierChild" presStyleCnt="0"/>
      <dgm:spPr/>
    </dgm:pt>
    <dgm:pt modelId="{92565BE8-469A-4011-9678-BE6403C9D221}" type="pres">
      <dgm:prSet presAssocID="{33337F1C-34F1-46B5-9999-F77ACF2295D4}" presName="conn2-1" presStyleLbl="parChTrans1D2" presStyleIdx="0" presStyleCnt="4"/>
      <dgm:spPr/>
    </dgm:pt>
    <dgm:pt modelId="{ABA556E3-E220-4C4F-915A-47E3D01E275A}" type="pres">
      <dgm:prSet presAssocID="{33337F1C-34F1-46B5-9999-F77ACF2295D4}" presName="connTx" presStyleLbl="parChTrans1D2" presStyleIdx="0" presStyleCnt="4"/>
      <dgm:spPr/>
    </dgm:pt>
    <dgm:pt modelId="{88ED9988-0CFA-40EF-BF5E-E917DD0733A6}" type="pres">
      <dgm:prSet presAssocID="{8D555F97-3328-409F-89E8-35383CE6BEB5}" presName="root2" presStyleCnt="0"/>
      <dgm:spPr/>
    </dgm:pt>
    <dgm:pt modelId="{B6FC71DD-CA63-4D51-A90C-076D5C99B960}" type="pres">
      <dgm:prSet presAssocID="{8D555F97-3328-409F-89E8-35383CE6BEB5}" presName="LevelTwoTextNode" presStyleLbl="node2" presStyleIdx="0" presStyleCnt="4">
        <dgm:presLayoutVars>
          <dgm:chPref val="3"/>
        </dgm:presLayoutVars>
      </dgm:prSet>
      <dgm:spPr/>
    </dgm:pt>
    <dgm:pt modelId="{B662DB30-7536-45B8-9B94-E3D083B9287A}" type="pres">
      <dgm:prSet presAssocID="{8D555F97-3328-409F-89E8-35383CE6BEB5}" presName="level3hierChild" presStyleCnt="0"/>
      <dgm:spPr/>
    </dgm:pt>
    <dgm:pt modelId="{6DB759C6-DD41-4A2F-A7B1-C3AC79B02053}" type="pres">
      <dgm:prSet presAssocID="{5905D285-A202-450C-844B-E65BB9BF60A2}" presName="conn2-1" presStyleLbl="parChTrans1D2" presStyleIdx="1" presStyleCnt="4"/>
      <dgm:spPr/>
    </dgm:pt>
    <dgm:pt modelId="{51C13C49-EA5B-47E8-A4C8-B8BC58D6339B}" type="pres">
      <dgm:prSet presAssocID="{5905D285-A202-450C-844B-E65BB9BF60A2}" presName="connTx" presStyleLbl="parChTrans1D2" presStyleIdx="1" presStyleCnt="4"/>
      <dgm:spPr/>
    </dgm:pt>
    <dgm:pt modelId="{FDB6CFAA-1813-44D3-A74C-14818A673F5C}" type="pres">
      <dgm:prSet presAssocID="{86851767-EE0F-4E3F-AACC-031ADFC58383}" presName="root2" presStyleCnt="0"/>
      <dgm:spPr/>
    </dgm:pt>
    <dgm:pt modelId="{06DFBE6B-3E06-4FD1-9424-F59D60D2B39D}" type="pres">
      <dgm:prSet presAssocID="{86851767-EE0F-4E3F-AACC-031ADFC58383}" presName="LevelTwoTextNode" presStyleLbl="node2" presStyleIdx="1" presStyleCnt="4">
        <dgm:presLayoutVars>
          <dgm:chPref val="3"/>
        </dgm:presLayoutVars>
      </dgm:prSet>
      <dgm:spPr/>
    </dgm:pt>
    <dgm:pt modelId="{2E37B599-4819-4E89-AC59-05014DB8BD43}" type="pres">
      <dgm:prSet presAssocID="{86851767-EE0F-4E3F-AACC-031ADFC58383}" presName="level3hierChild" presStyleCnt="0"/>
      <dgm:spPr/>
    </dgm:pt>
    <dgm:pt modelId="{10E734F4-30F2-4207-88CC-DDED8FE583C7}" type="pres">
      <dgm:prSet presAssocID="{CE4FBB06-9106-4E1A-85FA-AB41B6C0C6E2}" presName="conn2-1" presStyleLbl="parChTrans1D2" presStyleIdx="2" presStyleCnt="4"/>
      <dgm:spPr/>
    </dgm:pt>
    <dgm:pt modelId="{74855860-443A-4DCB-9AE2-4AD971CB4906}" type="pres">
      <dgm:prSet presAssocID="{CE4FBB06-9106-4E1A-85FA-AB41B6C0C6E2}" presName="connTx" presStyleLbl="parChTrans1D2" presStyleIdx="2" presStyleCnt="4"/>
      <dgm:spPr/>
    </dgm:pt>
    <dgm:pt modelId="{1E0F6B7F-CAA7-457F-BE10-548E61B42C28}" type="pres">
      <dgm:prSet presAssocID="{322F6F86-A012-4B59-904E-3E7FAAFF9513}" presName="root2" presStyleCnt="0"/>
      <dgm:spPr/>
    </dgm:pt>
    <dgm:pt modelId="{734C2E4D-6246-41DE-9120-8384BA322613}" type="pres">
      <dgm:prSet presAssocID="{322F6F86-A012-4B59-904E-3E7FAAFF9513}" presName="LevelTwoTextNode" presStyleLbl="node2" presStyleIdx="2" presStyleCnt="4">
        <dgm:presLayoutVars>
          <dgm:chPref val="3"/>
        </dgm:presLayoutVars>
      </dgm:prSet>
      <dgm:spPr/>
    </dgm:pt>
    <dgm:pt modelId="{4350F3CD-9623-40CF-AEFD-0D67C744B559}" type="pres">
      <dgm:prSet presAssocID="{322F6F86-A012-4B59-904E-3E7FAAFF9513}" presName="level3hierChild" presStyleCnt="0"/>
      <dgm:spPr/>
    </dgm:pt>
    <dgm:pt modelId="{BFEE6BED-A753-4C02-8841-52634A46237D}" type="pres">
      <dgm:prSet presAssocID="{2BD4C2AB-228A-4ADD-9D5C-AACFC77159D1}" presName="conn2-1" presStyleLbl="parChTrans1D2" presStyleIdx="3" presStyleCnt="4"/>
      <dgm:spPr/>
    </dgm:pt>
    <dgm:pt modelId="{57AFC3FA-8C14-415D-99BF-77B786A4BA87}" type="pres">
      <dgm:prSet presAssocID="{2BD4C2AB-228A-4ADD-9D5C-AACFC77159D1}" presName="connTx" presStyleLbl="parChTrans1D2" presStyleIdx="3" presStyleCnt="4"/>
      <dgm:spPr/>
    </dgm:pt>
    <dgm:pt modelId="{B0020B7F-87C2-4244-864C-FDA247018319}" type="pres">
      <dgm:prSet presAssocID="{745E2C20-D1AD-4AE1-9D4F-019D7906DFF2}" presName="root2" presStyleCnt="0"/>
      <dgm:spPr/>
    </dgm:pt>
    <dgm:pt modelId="{5753463D-2C7C-4B28-A6B4-B702D105E7A5}" type="pres">
      <dgm:prSet presAssocID="{745E2C20-D1AD-4AE1-9D4F-019D7906DFF2}" presName="LevelTwoTextNode" presStyleLbl="node2" presStyleIdx="3" presStyleCnt="4">
        <dgm:presLayoutVars>
          <dgm:chPref val="3"/>
        </dgm:presLayoutVars>
      </dgm:prSet>
      <dgm:spPr/>
    </dgm:pt>
    <dgm:pt modelId="{DF7C7D96-CF19-468B-8586-BC070A66DB67}" type="pres">
      <dgm:prSet presAssocID="{745E2C20-D1AD-4AE1-9D4F-019D7906DFF2}" presName="level3hierChild" presStyleCnt="0"/>
      <dgm:spPr/>
    </dgm:pt>
  </dgm:ptLst>
  <dgm:cxnLst>
    <dgm:cxn modelId="{266583D1-E9DF-4394-B296-C23CA12BBDFD}" srcId="{1AE9984F-3D75-494A-A3B1-3536FD0CA300}" destId="{BCF5B215-3793-49A2-B708-50D68970CBC9}" srcOrd="0" destOrd="0" parTransId="{8AA1AA2E-E918-4AA3-AF08-3A457A2A1440}" sibTransId="{6D7F7741-F479-493A-9BEF-B93DFA34C786}"/>
    <dgm:cxn modelId="{C1FA7DC5-9967-4224-B81B-56CC2D8E0895}" type="presOf" srcId="{2BD4C2AB-228A-4ADD-9D5C-AACFC77159D1}" destId="{57AFC3FA-8C14-415D-99BF-77B786A4BA87}" srcOrd="1" destOrd="0" presId="urn:microsoft.com/office/officeart/2008/layout/HorizontalMultiLevelHierarchy"/>
    <dgm:cxn modelId="{FA7BF49A-C2F0-4803-90F1-005911F20B6B}" srcId="{BCF5B215-3793-49A2-B708-50D68970CBC9}" destId="{745E2C20-D1AD-4AE1-9D4F-019D7906DFF2}" srcOrd="3" destOrd="0" parTransId="{2BD4C2AB-228A-4ADD-9D5C-AACFC77159D1}" sibTransId="{5CCF85B0-F394-4AE3-8046-8AB2F1C16E70}"/>
    <dgm:cxn modelId="{7080FCD0-7A22-4A8A-AE10-B18552E00B91}" type="presOf" srcId="{745E2C20-D1AD-4AE1-9D4F-019D7906DFF2}" destId="{5753463D-2C7C-4B28-A6B4-B702D105E7A5}" srcOrd="0" destOrd="0" presId="urn:microsoft.com/office/officeart/2008/layout/HorizontalMultiLevelHierarchy"/>
    <dgm:cxn modelId="{349B670B-29EE-4857-8963-B53707B91EE4}" type="presOf" srcId="{5905D285-A202-450C-844B-E65BB9BF60A2}" destId="{6DB759C6-DD41-4A2F-A7B1-C3AC79B02053}" srcOrd="0" destOrd="0" presId="urn:microsoft.com/office/officeart/2008/layout/HorizontalMultiLevelHierarchy"/>
    <dgm:cxn modelId="{28FF1A63-023A-498A-9C24-CF728B5C03A9}" type="presOf" srcId="{322F6F86-A012-4B59-904E-3E7FAAFF9513}" destId="{734C2E4D-6246-41DE-9120-8384BA322613}" srcOrd="0" destOrd="0" presId="urn:microsoft.com/office/officeart/2008/layout/HorizontalMultiLevelHierarchy"/>
    <dgm:cxn modelId="{412D2A61-382A-481B-9AE6-974C0F1246CB}" srcId="{BCF5B215-3793-49A2-B708-50D68970CBC9}" destId="{8D555F97-3328-409F-89E8-35383CE6BEB5}" srcOrd="0" destOrd="0" parTransId="{33337F1C-34F1-46B5-9999-F77ACF2295D4}" sibTransId="{7D618056-1232-4EA6-A922-2E3028C44839}"/>
    <dgm:cxn modelId="{A1B08738-979C-4FB9-8CAB-E6CC97584279}" type="presOf" srcId="{8D555F97-3328-409F-89E8-35383CE6BEB5}" destId="{B6FC71DD-CA63-4D51-A90C-076D5C99B960}" srcOrd="0" destOrd="0" presId="urn:microsoft.com/office/officeart/2008/layout/HorizontalMultiLevelHierarchy"/>
    <dgm:cxn modelId="{F3E424DF-48C3-46B9-9515-B3E5E697924B}" srcId="{BCF5B215-3793-49A2-B708-50D68970CBC9}" destId="{322F6F86-A012-4B59-904E-3E7FAAFF9513}" srcOrd="2" destOrd="0" parTransId="{CE4FBB06-9106-4E1A-85FA-AB41B6C0C6E2}" sibTransId="{5A018971-7F3C-4467-AD20-CCDCAF2C190E}"/>
    <dgm:cxn modelId="{3BF3FB1B-A357-4655-89CA-3B892212AD9F}" type="presOf" srcId="{86851767-EE0F-4E3F-AACC-031ADFC58383}" destId="{06DFBE6B-3E06-4FD1-9424-F59D60D2B39D}" srcOrd="0" destOrd="0" presId="urn:microsoft.com/office/officeart/2008/layout/HorizontalMultiLevelHierarchy"/>
    <dgm:cxn modelId="{CA7D663A-692A-4979-9D3B-B43205A329C7}" type="presOf" srcId="{5905D285-A202-450C-844B-E65BB9BF60A2}" destId="{51C13C49-EA5B-47E8-A4C8-B8BC58D6339B}" srcOrd="1" destOrd="0" presId="urn:microsoft.com/office/officeart/2008/layout/HorizontalMultiLevelHierarchy"/>
    <dgm:cxn modelId="{BC983B8C-05E1-4A38-859A-B5289F21F794}" type="presOf" srcId="{33337F1C-34F1-46B5-9999-F77ACF2295D4}" destId="{ABA556E3-E220-4C4F-915A-47E3D01E275A}" srcOrd="1" destOrd="0" presId="urn:microsoft.com/office/officeart/2008/layout/HorizontalMultiLevelHierarchy"/>
    <dgm:cxn modelId="{886C728C-B2BB-404C-84B2-730DBA21DE9C}" type="presOf" srcId="{CE4FBB06-9106-4E1A-85FA-AB41B6C0C6E2}" destId="{10E734F4-30F2-4207-88CC-DDED8FE583C7}" srcOrd="0" destOrd="0" presId="urn:microsoft.com/office/officeart/2008/layout/HorizontalMultiLevelHierarchy"/>
    <dgm:cxn modelId="{5DB5815D-2591-4E08-A09B-A986E030675D}" type="presOf" srcId="{33337F1C-34F1-46B5-9999-F77ACF2295D4}" destId="{92565BE8-469A-4011-9678-BE6403C9D221}" srcOrd="0" destOrd="0" presId="urn:microsoft.com/office/officeart/2008/layout/HorizontalMultiLevelHierarchy"/>
    <dgm:cxn modelId="{287B8E3B-5319-4C9F-8107-DD27922077D2}" type="presOf" srcId="{2BD4C2AB-228A-4ADD-9D5C-AACFC77159D1}" destId="{BFEE6BED-A753-4C02-8841-52634A46237D}" srcOrd="0" destOrd="0" presId="urn:microsoft.com/office/officeart/2008/layout/HorizontalMultiLevelHierarchy"/>
    <dgm:cxn modelId="{A519EA04-3782-450F-8EE8-40E5731E3B54}" type="presOf" srcId="{1AE9984F-3D75-494A-A3B1-3536FD0CA300}" destId="{BCADDABD-4758-4CD5-8655-9D73B43E4209}" srcOrd="0" destOrd="0" presId="urn:microsoft.com/office/officeart/2008/layout/HorizontalMultiLevelHierarchy"/>
    <dgm:cxn modelId="{6A5D9A2E-8DCF-4F48-AC24-E474452128B9}" type="presOf" srcId="{BCF5B215-3793-49A2-B708-50D68970CBC9}" destId="{B83D647D-513D-4FEC-9F25-A2C0C7508C39}" srcOrd="0" destOrd="0" presId="urn:microsoft.com/office/officeart/2008/layout/HorizontalMultiLevelHierarchy"/>
    <dgm:cxn modelId="{4DBCDD02-B1A9-4E80-9BD9-A8F8997C97FC}" srcId="{BCF5B215-3793-49A2-B708-50D68970CBC9}" destId="{86851767-EE0F-4E3F-AACC-031ADFC58383}" srcOrd="1" destOrd="0" parTransId="{5905D285-A202-450C-844B-E65BB9BF60A2}" sibTransId="{1D59B9E0-66B7-4C3F-8A5B-93121CCC14BA}"/>
    <dgm:cxn modelId="{56FE0ED7-042B-41DF-A9D3-3B35A342BB3C}" type="presOf" srcId="{CE4FBB06-9106-4E1A-85FA-AB41B6C0C6E2}" destId="{74855860-443A-4DCB-9AE2-4AD971CB4906}" srcOrd="1" destOrd="0" presId="urn:microsoft.com/office/officeart/2008/layout/HorizontalMultiLevelHierarchy"/>
    <dgm:cxn modelId="{FB215FB7-3561-4D62-8021-5E5855922CCB}" type="presParOf" srcId="{BCADDABD-4758-4CD5-8655-9D73B43E4209}" destId="{B46C8E65-D1FB-4425-95F8-B57F0C2C7E06}" srcOrd="0" destOrd="0" presId="urn:microsoft.com/office/officeart/2008/layout/HorizontalMultiLevelHierarchy"/>
    <dgm:cxn modelId="{427E44B9-E25A-44FA-B586-9BA15256E8F7}" type="presParOf" srcId="{B46C8E65-D1FB-4425-95F8-B57F0C2C7E06}" destId="{B83D647D-513D-4FEC-9F25-A2C0C7508C39}" srcOrd="0" destOrd="0" presId="urn:microsoft.com/office/officeart/2008/layout/HorizontalMultiLevelHierarchy"/>
    <dgm:cxn modelId="{FF90BF75-5AEB-4463-A377-73A18CE2A848}" type="presParOf" srcId="{B46C8E65-D1FB-4425-95F8-B57F0C2C7E06}" destId="{6C15C712-CA6F-465C-9C39-44276D7DF0E7}" srcOrd="1" destOrd="0" presId="urn:microsoft.com/office/officeart/2008/layout/HorizontalMultiLevelHierarchy"/>
    <dgm:cxn modelId="{DB597FAD-9CD6-4A89-B78C-9DC3F4A5FEE8}" type="presParOf" srcId="{6C15C712-CA6F-465C-9C39-44276D7DF0E7}" destId="{92565BE8-469A-4011-9678-BE6403C9D221}" srcOrd="0" destOrd="0" presId="urn:microsoft.com/office/officeart/2008/layout/HorizontalMultiLevelHierarchy"/>
    <dgm:cxn modelId="{84EE4F02-AEB4-4E06-BBD0-6F873546B9ED}" type="presParOf" srcId="{92565BE8-469A-4011-9678-BE6403C9D221}" destId="{ABA556E3-E220-4C4F-915A-47E3D01E275A}" srcOrd="0" destOrd="0" presId="urn:microsoft.com/office/officeart/2008/layout/HorizontalMultiLevelHierarchy"/>
    <dgm:cxn modelId="{321C9C3B-1FAA-48A1-B7E7-80E1C9396197}" type="presParOf" srcId="{6C15C712-CA6F-465C-9C39-44276D7DF0E7}" destId="{88ED9988-0CFA-40EF-BF5E-E917DD0733A6}" srcOrd="1" destOrd="0" presId="urn:microsoft.com/office/officeart/2008/layout/HorizontalMultiLevelHierarchy"/>
    <dgm:cxn modelId="{62B1AB60-079C-4688-88BF-56E5518B0526}" type="presParOf" srcId="{88ED9988-0CFA-40EF-BF5E-E917DD0733A6}" destId="{B6FC71DD-CA63-4D51-A90C-076D5C99B960}" srcOrd="0" destOrd="0" presId="urn:microsoft.com/office/officeart/2008/layout/HorizontalMultiLevelHierarchy"/>
    <dgm:cxn modelId="{F9ABFCCF-E7E8-4F78-9786-6DFB734F7621}" type="presParOf" srcId="{88ED9988-0CFA-40EF-BF5E-E917DD0733A6}" destId="{B662DB30-7536-45B8-9B94-E3D083B9287A}" srcOrd="1" destOrd="0" presId="urn:microsoft.com/office/officeart/2008/layout/HorizontalMultiLevelHierarchy"/>
    <dgm:cxn modelId="{224C0639-454C-4D83-8C3D-986F1D746FFE}" type="presParOf" srcId="{6C15C712-CA6F-465C-9C39-44276D7DF0E7}" destId="{6DB759C6-DD41-4A2F-A7B1-C3AC79B02053}" srcOrd="2" destOrd="0" presId="urn:microsoft.com/office/officeart/2008/layout/HorizontalMultiLevelHierarchy"/>
    <dgm:cxn modelId="{D4D72172-4BEF-4A11-897A-CC2F4A0265F3}" type="presParOf" srcId="{6DB759C6-DD41-4A2F-A7B1-C3AC79B02053}" destId="{51C13C49-EA5B-47E8-A4C8-B8BC58D6339B}" srcOrd="0" destOrd="0" presId="urn:microsoft.com/office/officeart/2008/layout/HorizontalMultiLevelHierarchy"/>
    <dgm:cxn modelId="{E9515062-9128-4E23-8C46-7CB4F8B0D0FA}" type="presParOf" srcId="{6C15C712-CA6F-465C-9C39-44276D7DF0E7}" destId="{FDB6CFAA-1813-44D3-A74C-14818A673F5C}" srcOrd="3" destOrd="0" presId="urn:microsoft.com/office/officeart/2008/layout/HorizontalMultiLevelHierarchy"/>
    <dgm:cxn modelId="{518FB831-FB7E-4A78-876D-3576F9325C6E}" type="presParOf" srcId="{FDB6CFAA-1813-44D3-A74C-14818A673F5C}" destId="{06DFBE6B-3E06-4FD1-9424-F59D60D2B39D}" srcOrd="0" destOrd="0" presId="urn:microsoft.com/office/officeart/2008/layout/HorizontalMultiLevelHierarchy"/>
    <dgm:cxn modelId="{AEB5D2F4-F5C7-4EEA-AFB2-4765155E430A}" type="presParOf" srcId="{FDB6CFAA-1813-44D3-A74C-14818A673F5C}" destId="{2E37B599-4819-4E89-AC59-05014DB8BD43}" srcOrd="1" destOrd="0" presId="urn:microsoft.com/office/officeart/2008/layout/HorizontalMultiLevelHierarchy"/>
    <dgm:cxn modelId="{6AE78085-02A3-44CA-9A7E-948E5E72799A}" type="presParOf" srcId="{6C15C712-CA6F-465C-9C39-44276D7DF0E7}" destId="{10E734F4-30F2-4207-88CC-DDED8FE583C7}" srcOrd="4" destOrd="0" presId="urn:microsoft.com/office/officeart/2008/layout/HorizontalMultiLevelHierarchy"/>
    <dgm:cxn modelId="{1096CC77-401F-4628-B9A2-6B3E6C167A5F}" type="presParOf" srcId="{10E734F4-30F2-4207-88CC-DDED8FE583C7}" destId="{74855860-443A-4DCB-9AE2-4AD971CB4906}" srcOrd="0" destOrd="0" presId="urn:microsoft.com/office/officeart/2008/layout/HorizontalMultiLevelHierarchy"/>
    <dgm:cxn modelId="{C59750E2-3F64-49EF-8768-8D7EE6C97226}" type="presParOf" srcId="{6C15C712-CA6F-465C-9C39-44276D7DF0E7}" destId="{1E0F6B7F-CAA7-457F-BE10-548E61B42C28}" srcOrd="5" destOrd="0" presId="urn:microsoft.com/office/officeart/2008/layout/HorizontalMultiLevelHierarchy"/>
    <dgm:cxn modelId="{5668EC8C-7CAE-4291-9057-0F8EE746C1DA}" type="presParOf" srcId="{1E0F6B7F-CAA7-457F-BE10-548E61B42C28}" destId="{734C2E4D-6246-41DE-9120-8384BA322613}" srcOrd="0" destOrd="0" presId="urn:microsoft.com/office/officeart/2008/layout/HorizontalMultiLevelHierarchy"/>
    <dgm:cxn modelId="{0D220E58-A917-4570-B029-5D25CC7FDA87}" type="presParOf" srcId="{1E0F6B7F-CAA7-457F-BE10-548E61B42C28}" destId="{4350F3CD-9623-40CF-AEFD-0D67C744B559}" srcOrd="1" destOrd="0" presId="urn:microsoft.com/office/officeart/2008/layout/HorizontalMultiLevelHierarchy"/>
    <dgm:cxn modelId="{94E73EF9-3A39-4BC9-8669-C4D97B869A3B}" type="presParOf" srcId="{6C15C712-CA6F-465C-9C39-44276D7DF0E7}" destId="{BFEE6BED-A753-4C02-8841-52634A46237D}" srcOrd="6" destOrd="0" presId="urn:microsoft.com/office/officeart/2008/layout/HorizontalMultiLevelHierarchy"/>
    <dgm:cxn modelId="{C4EB3D90-A4AE-4E58-88DA-D92AC08A6AEA}" type="presParOf" srcId="{BFEE6BED-A753-4C02-8841-52634A46237D}" destId="{57AFC3FA-8C14-415D-99BF-77B786A4BA87}" srcOrd="0" destOrd="0" presId="urn:microsoft.com/office/officeart/2008/layout/HorizontalMultiLevelHierarchy"/>
    <dgm:cxn modelId="{3F36439B-F1C7-4AE5-A889-9DAD3AFB2B9D}" type="presParOf" srcId="{6C15C712-CA6F-465C-9C39-44276D7DF0E7}" destId="{B0020B7F-87C2-4244-864C-FDA247018319}" srcOrd="7" destOrd="0" presId="urn:microsoft.com/office/officeart/2008/layout/HorizontalMultiLevelHierarchy"/>
    <dgm:cxn modelId="{834892CD-425F-4A3D-8CD5-57C906908ABF}" type="presParOf" srcId="{B0020B7F-87C2-4244-864C-FDA247018319}" destId="{5753463D-2C7C-4B28-A6B4-B702D105E7A5}" srcOrd="0" destOrd="0" presId="urn:microsoft.com/office/officeart/2008/layout/HorizontalMultiLevelHierarchy"/>
    <dgm:cxn modelId="{637A59AD-5875-4D6C-BF7C-CD1ED7F681A4}" type="presParOf" srcId="{B0020B7F-87C2-4244-864C-FDA247018319}" destId="{DF7C7D96-CF19-468B-8586-BC070A66DB67}"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AE9984F-3D75-494A-A3B1-3536FD0CA300}"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BCF5B215-3793-49A2-B708-50D68970CBC9}">
      <dgm:prSet phldrT="[Text]"/>
      <dgm:spPr/>
      <dgm:t>
        <a:bodyPr/>
        <a:lstStyle/>
        <a:p>
          <a:r>
            <a:rPr lang="en-US" dirty="0"/>
            <a:t>State</a:t>
          </a:r>
        </a:p>
      </dgm:t>
    </dgm:pt>
    <dgm:pt modelId="{8AA1AA2E-E918-4AA3-AF08-3A457A2A1440}" type="parTrans" cxnId="{266583D1-E9DF-4394-B296-C23CA12BBDFD}">
      <dgm:prSet/>
      <dgm:spPr/>
      <dgm:t>
        <a:bodyPr/>
        <a:lstStyle/>
        <a:p>
          <a:endParaRPr lang="en-US"/>
        </a:p>
      </dgm:t>
    </dgm:pt>
    <dgm:pt modelId="{6D7F7741-F479-493A-9BEF-B93DFA34C786}" type="sibTrans" cxnId="{266583D1-E9DF-4394-B296-C23CA12BBDFD}">
      <dgm:prSet/>
      <dgm:spPr/>
      <dgm:t>
        <a:bodyPr/>
        <a:lstStyle/>
        <a:p>
          <a:endParaRPr lang="en-US"/>
        </a:p>
      </dgm:t>
    </dgm:pt>
    <dgm:pt modelId="{ABBA12CC-423D-422B-938D-B5B3CCF5716A}">
      <dgm:prSet phldrT="[Text]"/>
      <dgm:spPr/>
      <dgm:t>
        <a:bodyPr/>
        <a:lstStyle/>
        <a:p>
          <a:r>
            <a:rPr lang="en-US" dirty="0"/>
            <a:t>VAT-Newspaper</a:t>
          </a:r>
        </a:p>
      </dgm:t>
    </dgm:pt>
    <dgm:pt modelId="{6C72D946-3F7C-48A4-9F99-163910AAAD03}" type="parTrans" cxnId="{8207BFE8-134A-4780-97C1-A3409BBCC40A}">
      <dgm:prSet/>
      <dgm:spPr/>
      <dgm:t>
        <a:bodyPr/>
        <a:lstStyle/>
        <a:p>
          <a:endParaRPr lang="en-US"/>
        </a:p>
      </dgm:t>
    </dgm:pt>
    <dgm:pt modelId="{62FD9370-F98D-4869-99C0-0E7BDB005B4D}" type="sibTrans" cxnId="{8207BFE8-134A-4780-97C1-A3409BBCC40A}">
      <dgm:prSet/>
      <dgm:spPr/>
      <dgm:t>
        <a:bodyPr/>
        <a:lstStyle/>
        <a:p>
          <a:endParaRPr lang="en-US"/>
        </a:p>
      </dgm:t>
    </dgm:pt>
    <dgm:pt modelId="{2E4CEC62-8FF9-47DD-99EC-86511D8297A6}">
      <dgm:prSet phldrT="[Text]"/>
      <dgm:spPr/>
      <dgm:t>
        <a:bodyPr/>
        <a:lstStyle/>
        <a:p>
          <a:r>
            <a:rPr lang="en-US" dirty="0"/>
            <a:t>Excise on liquor, narcotics</a:t>
          </a:r>
        </a:p>
      </dgm:t>
    </dgm:pt>
    <dgm:pt modelId="{146A2166-C7DB-470D-8A5A-5B3BF5DB3C0D}" type="parTrans" cxnId="{C8C32B3B-7719-4707-8003-A6E3A6BE1F60}">
      <dgm:prSet/>
      <dgm:spPr/>
      <dgm:t>
        <a:bodyPr/>
        <a:lstStyle/>
        <a:p>
          <a:endParaRPr lang="en-US"/>
        </a:p>
      </dgm:t>
    </dgm:pt>
    <dgm:pt modelId="{FAC2D131-3477-437A-A1C2-CDB2BF20E9A6}" type="sibTrans" cxnId="{C8C32B3B-7719-4707-8003-A6E3A6BE1F60}">
      <dgm:prSet/>
      <dgm:spPr/>
      <dgm:t>
        <a:bodyPr/>
        <a:lstStyle/>
        <a:p>
          <a:endParaRPr lang="en-US"/>
        </a:p>
      </dgm:t>
    </dgm:pt>
    <dgm:pt modelId="{5AE28A41-0B92-4601-80F2-D664581528DA}">
      <dgm:prSet phldrT="[Text]"/>
      <dgm:spPr/>
      <dgm:t>
        <a:bodyPr/>
        <a:lstStyle/>
        <a:p>
          <a:r>
            <a:rPr lang="en-US" dirty="0"/>
            <a:t>Vehicle, animal, boats, tolls</a:t>
          </a:r>
        </a:p>
      </dgm:t>
    </dgm:pt>
    <dgm:pt modelId="{A9DE0FDE-8C4C-4656-891D-6B1064676105}" type="parTrans" cxnId="{BA5A8130-215C-4A1A-BDEF-55B9DE5BEF7B}">
      <dgm:prSet/>
      <dgm:spPr/>
      <dgm:t>
        <a:bodyPr/>
        <a:lstStyle/>
        <a:p>
          <a:endParaRPr lang="en-US"/>
        </a:p>
      </dgm:t>
    </dgm:pt>
    <dgm:pt modelId="{F29A0177-BB3A-491E-86C9-A1151B075FB8}" type="sibTrans" cxnId="{BA5A8130-215C-4A1A-BDEF-55B9DE5BEF7B}">
      <dgm:prSet/>
      <dgm:spPr/>
      <dgm:t>
        <a:bodyPr/>
        <a:lstStyle/>
        <a:p>
          <a:endParaRPr lang="en-US"/>
        </a:p>
      </dgm:t>
    </dgm:pt>
    <dgm:pt modelId="{F75EFB7D-F2E5-4F3C-BD6E-BB009E3B8BB4}">
      <dgm:prSet phldrT="[Text]"/>
      <dgm:spPr/>
      <dgm:t>
        <a:bodyPr/>
        <a:lstStyle/>
        <a:p>
          <a:r>
            <a:rPr lang="en-US" dirty="0"/>
            <a:t>Luxury, betting-gambling</a:t>
          </a:r>
        </a:p>
      </dgm:t>
    </dgm:pt>
    <dgm:pt modelId="{5612F83A-0F45-452B-BD01-1C357D2C3582}" type="parTrans" cxnId="{12F3B8BD-B791-49AF-9C84-01B2113F7695}">
      <dgm:prSet/>
      <dgm:spPr/>
      <dgm:t>
        <a:bodyPr/>
        <a:lstStyle/>
        <a:p>
          <a:endParaRPr lang="en-US"/>
        </a:p>
      </dgm:t>
    </dgm:pt>
    <dgm:pt modelId="{EC203E94-5BB4-470E-9504-E6832371C12B}" type="sibTrans" cxnId="{12F3B8BD-B791-49AF-9C84-01B2113F7695}">
      <dgm:prSet/>
      <dgm:spPr/>
      <dgm:t>
        <a:bodyPr/>
        <a:lstStyle/>
        <a:p>
          <a:endParaRPr lang="en-US"/>
        </a:p>
      </dgm:t>
    </dgm:pt>
    <dgm:pt modelId="{D5718834-18FD-4733-A132-D293CE59851D}">
      <dgm:prSet phldrT="[Text]"/>
      <dgm:spPr/>
      <dgm:t>
        <a:bodyPr/>
        <a:lstStyle/>
        <a:p>
          <a:r>
            <a:rPr lang="en-US" dirty="0" err="1"/>
            <a:t>Advertizement-TV,Radio,Newspaper</a:t>
          </a:r>
          <a:endParaRPr lang="en-US" dirty="0"/>
        </a:p>
      </dgm:t>
    </dgm:pt>
    <dgm:pt modelId="{25151A9A-F20D-4EAB-9702-C177B499EF1A}" type="parTrans" cxnId="{552A18F1-12DD-4EB9-A3F2-82258561B1B5}">
      <dgm:prSet/>
      <dgm:spPr/>
      <dgm:t>
        <a:bodyPr/>
        <a:lstStyle/>
        <a:p>
          <a:endParaRPr lang="en-US"/>
        </a:p>
      </dgm:t>
    </dgm:pt>
    <dgm:pt modelId="{788D3B54-0739-4ECF-83C6-641B4B5744D1}" type="sibTrans" cxnId="{552A18F1-12DD-4EB9-A3F2-82258561B1B5}">
      <dgm:prSet/>
      <dgm:spPr/>
      <dgm:t>
        <a:bodyPr/>
        <a:lstStyle/>
        <a:p>
          <a:endParaRPr lang="en-US"/>
        </a:p>
      </dgm:t>
    </dgm:pt>
    <dgm:pt modelId="{CA1D6877-FF1A-42A2-A25E-DF2A850B30C4}">
      <dgm:prSet phldrT="[Text]"/>
      <dgm:spPr/>
      <dgm:t>
        <a:bodyPr/>
        <a:lstStyle/>
        <a:p>
          <a:r>
            <a:rPr lang="en-US" dirty="0"/>
            <a:t>Entertainment, electricity</a:t>
          </a:r>
        </a:p>
      </dgm:t>
    </dgm:pt>
    <dgm:pt modelId="{4C6DC497-09D0-48E4-B4E2-E66D6E0FB6FB}" type="parTrans" cxnId="{9F90DC73-E1DA-431B-B1DB-A9530F35DD94}">
      <dgm:prSet/>
      <dgm:spPr/>
      <dgm:t>
        <a:bodyPr/>
        <a:lstStyle/>
        <a:p>
          <a:endParaRPr lang="en-US"/>
        </a:p>
      </dgm:t>
    </dgm:pt>
    <dgm:pt modelId="{0D06BD98-D211-4D18-A7BC-53185DB31FC0}" type="sibTrans" cxnId="{9F90DC73-E1DA-431B-B1DB-A9530F35DD94}">
      <dgm:prSet/>
      <dgm:spPr/>
      <dgm:t>
        <a:bodyPr/>
        <a:lstStyle/>
        <a:p>
          <a:endParaRPr lang="en-US"/>
        </a:p>
      </dgm:t>
    </dgm:pt>
    <dgm:pt modelId="{BCADDABD-4758-4CD5-8655-9D73B43E4209}" type="pres">
      <dgm:prSet presAssocID="{1AE9984F-3D75-494A-A3B1-3536FD0CA300}" presName="Name0" presStyleCnt="0">
        <dgm:presLayoutVars>
          <dgm:chPref val="1"/>
          <dgm:dir/>
          <dgm:animOne val="branch"/>
          <dgm:animLvl val="lvl"/>
          <dgm:resizeHandles val="exact"/>
        </dgm:presLayoutVars>
      </dgm:prSet>
      <dgm:spPr/>
    </dgm:pt>
    <dgm:pt modelId="{B46C8E65-D1FB-4425-95F8-B57F0C2C7E06}" type="pres">
      <dgm:prSet presAssocID="{BCF5B215-3793-49A2-B708-50D68970CBC9}" presName="root1" presStyleCnt="0"/>
      <dgm:spPr/>
    </dgm:pt>
    <dgm:pt modelId="{B83D647D-513D-4FEC-9F25-A2C0C7508C39}" type="pres">
      <dgm:prSet presAssocID="{BCF5B215-3793-49A2-B708-50D68970CBC9}" presName="LevelOneTextNode" presStyleLbl="node0" presStyleIdx="0" presStyleCnt="1">
        <dgm:presLayoutVars>
          <dgm:chPref val="3"/>
        </dgm:presLayoutVars>
      </dgm:prSet>
      <dgm:spPr/>
    </dgm:pt>
    <dgm:pt modelId="{6C15C712-CA6F-465C-9C39-44276D7DF0E7}" type="pres">
      <dgm:prSet presAssocID="{BCF5B215-3793-49A2-B708-50D68970CBC9}" presName="level2hierChild" presStyleCnt="0"/>
      <dgm:spPr/>
    </dgm:pt>
    <dgm:pt modelId="{D6DE98F7-14AA-4FAA-A1CA-DDD0CF30440A}" type="pres">
      <dgm:prSet presAssocID="{6C72D946-3F7C-48A4-9F99-163910AAAD03}" presName="conn2-1" presStyleLbl="parChTrans1D2" presStyleIdx="0" presStyleCnt="6"/>
      <dgm:spPr/>
    </dgm:pt>
    <dgm:pt modelId="{412D0727-A6BA-4CFF-9B7A-4D6CEC2EF2D6}" type="pres">
      <dgm:prSet presAssocID="{6C72D946-3F7C-48A4-9F99-163910AAAD03}" presName="connTx" presStyleLbl="parChTrans1D2" presStyleIdx="0" presStyleCnt="6"/>
      <dgm:spPr/>
    </dgm:pt>
    <dgm:pt modelId="{4164571A-B57C-462D-A2E3-B709AB100E8D}" type="pres">
      <dgm:prSet presAssocID="{ABBA12CC-423D-422B-938D-B5B3CCF5716A}" presName="root2" presStyleCnt="0"/>
      <dgm:spPr/>
    </dgm:pt>
    <dgm:pt modelId="{9598F8CC-C2F1-4E66-8CC1-83FAA5FF8BB2}" type="pres">
      <dgm:prSet presAssocID="{ABBA12CC-423D-422B-938D-B5B3CCF5716A}" presName="LevelTwoTextNode" presStyleLbl="node2" presStyleIdx="0" presStyleCnt="6">
        <dgm:presLayoutVars>
          <dgm:chPref val="3"/>
        </dgm:presLayoutVars>
      </dgm:prSet>
      <dgm:spPr/>
    </dgm:pt>
    <dgm:pt modelId="{E4027B80-658C-46E8-B47D-3D08548A02D2}" type="pres">
      <dgm:prSet presAssocID="{ABBA12CC-423D-422B-938D-B5B3CCF5716A}" presName="level3hierChild" presStyleCnt="0"/>
      <dgm:spPr/>
    </dgm:pt>
    <dgm:pt modelId="{1B4A201E-9C8A-4FC2-9E4F-0787F33BA641}" type="pres">
      <dgm:prSet presAssocID="{146A2166-C7DB-470D-8A5A-5B3BF5DB3C0D}" presName="conn2-1" presStyleLbl="parChTrans1D2" presStyleIdx="1" presStyleCnt="6"/>
      <dgm:spPr/>
    </dgm:pt>
    <dgm:pt modelId="{0D8C8A04-ABBA-4CBF-8C9C-D53E962D4D2F}" type="pres">
      <dgm:prSet presAssocID="{146A2166-C7DB-470D-8A5A-5B3BF5DB3C0D}" presName="connTx" presStyleLbl="parChTrans1D2" presStyleIdx="1" presStyleCnt="6"/>
      <dgm:spPr/>
    </dgm:pt>
    <dgm:pt modelId="{470328E9-D220-4C73-B3D9-822C8F52DB0C}" type="pres">
      <dgm:prSet presAssocID="{2E4CEC62-8FF9-47DD-99EC-86511D8297A6}" presName="root2" presStyleCnt="0"/>
      <dgm:spPr/>
    </dgm:pt>
    <dgm:pt modelId="{0E28DAE0-37FB-49CD-BAB8-0327AF14BCBC}" type="pres">
      <dgm:prSet presAssocID="{2E4CEC62-8FF9-47DD-99EC-86511D8297A6}" presName="LevelTwoTextNode" presStyleLbl="node2" presStyleIdx="1" presStyleCnt="6">
        <dgm:presLayoutVars>
          <dgm:chPref val="3"/>
        </dgm:presLayoutVars>
      </dgm:prSet>
      <dgm:spPr/>
    </dgm:pt>
    <dgm:pt modelId="{B08FEDF1-0C72-44FA-B7DF-E2AE21D702BD}" type="pres">
      <dgm:prSet presAssocID="{2E4CEC62-8FF9-47DD-99EC-86511D8297A6}" presName="level3hierChild" presStyleCnt="0"/>
      <dgm:spPr/>
    </dgm:pt>
    <dgm:pt modelId="{C0F9BBA6-D760-4070-8E38-52BB6FE235C0}" type="pres">
      <dgm:prSet presAssocID="{A9DE0FDE-8C4C-4656-891D-6B1064676105}" presName="conn2-1" presStyleLbl="parChTrans1D2" presStyleIdx="2" presStyleCnt="6"/>
      <dgm:spPr/>
    </dgm:pt>
    <dgm:pt modelId="{D7D87300-B83B-4856-B67F-02CBC1BD0E2E}" type="pres">
      <dgm:prSet presAssocID="{A9DE0FDE-8C4C-4656-891D-6B1064676105}" presName="connTx" presStyleLbl="parChTrans1D2" presStyleIdx="2" presStyleCnt="6"/>
      <dgm:spPr/>
    </dgm:pt>
    <dgm:pt modelId="{A64B5C8A-DFB0-4FED-B95D-183186FAACC2}" type="pres">
      <dgm:prSet presAssocID="{5AE28A41-0B92-4601-80F2-D664581528DA}" presName="root2" presStyleCnt="0"/>
      <dgm:spPr/>
    </dgm:pt>
    <dgm:pt modelId="{7ADA7CFD-88BB-499C-BB47-275731898AB1}" type="pres">
      <dgm:prSet presAssocID="{5AE28A41-0B92-4601-80F2-D664581528DA}" presName="LevelTwoTextNode" presStyleLbl="node2" presStyleIdx="2" presStyleCnt="6">
        <dgm:presLayoutVars>
          <dgm:chPref val="3"/>
        </dgm:presLayoutVars>
      </dgm:prSet>
      <dgm:spPr/>
    </dgm:pt>
    <dgm:pt modelId="{3CCA38BA-4BAB-4C77-B151-A9E1DB3F2CE2}" type="pres">
      <dgm:prSet presAssocID="{5AE28A41-0B92-4601-80F2-D664581528DA}" presName="level3hierChild" presStyleCnt="0"/>
      <dgm:spPr/>
    </dgm:pt>
    <dgm:pt modelId="{2651323F-C053-4A9C-9213-0B3D2466E793}" type="pres">
      <dgm:prSet presAssocID="{5612F83A-0F45-452B-BD01-1C357D2C3582}" presName="conn2-1" presStyleLbl="parChTrans1D2" presStyleIdx="3" presStyleCnt="6"/>
      <dgm:spPr/>
    </dgm:pt>
    <dgm:pt modelId="{39A268B2-761A-43D3-835E-19AB41D861DD}" type="pres">
      <dgm:prSet presAssocID="{5612F83A-0F45-452B-BD01-1C357D2C3582}" presName="connTx" presStyleLbl="parChTrans1D2" presStyleIdx="3" presStyleCnt="6"/>
      <dgm:spPr/>
    </dgm:pt>
    <dgm:pt modelId="{DE5276D7-E383-4816-BB98-B22A1DF2B526}" type="pres">
      <dgm:prSet presAssocID="{F75EFB7D-F2E5-4F3C-BD6E-BB009E3B8BB4}" presName="root2" presStyleCnt="0"/>
      <dgm:spPr/>
    </dgm:pt>
    <dgm:pt modelId="{D569DFD3-62AA-4358-88F3-F8417D681C3B}" type="pres">
      <dgm:prSet presAssocID="{F75EFB7D-F2E5-4F3C-BD6E-BB009E3B8BB4}" presName="LevelTwoTextNode" presStyleLbl="node2" presStyleIdx="3" presStyleCnt="6">
        <dgm:presLayoutVars>
          <dgm:chPref val="3"/>
        </dgm:presLayoutVars>
      </dgm:prSet>
      <dgm:spPr/>
    </dgm:pt>
    <dgm:pt modelId="{2CEDBC7D-563F-46A2-8B87-42CF8EB987B1}" type="pres">
      <dgm:prSet presAssocID="{F75EFB7D-F2E5-4F3C-BD6E-BB009E3B8BB4}" presName="level3hierChild" presStyleCnt="0"/>
      <dgm:spPr/>
    </dgm:pt>
    <dgm:pt modelId="{94E42DBD-D275-4C0E-B7AF-31C1817BFEA0}" type="pres">
      <dgm:prSet presAssocID="{4C6DC497-09D0-48E4-B4E2-E66D6E0FB6FB}" presName="conn2-1" presStyleLbl="parChTrans1D2" presStyleIdx="4" presStyleCnt="6"/>
      <dgm:spPr/>
    </dgm:pt>
    <dgm:pt modelId="{8729DB62-6A47-419D-86B8-14EBA0C501F2}" type="pres">
      <dgm:prSet presAssocID="{4C6DC497-09D0-48E4-B4E2-E66D6E0FB6FB}" presName="connTx" presStyleLbl="parChTrans1D2" presStyleIdx="4" presStyleCnt="6"/>
      <dgm:spPr/>
    </dgm:pt>
    <dgm:pt modelId="{36FF4938-1604-4966-BC1F-8A05D14113BA}" type="pres">
      <dgm:prSet presAssocID="{CA1D6877-FF1A-42A2-A25E-DF2A850B30C4}" presName="root2" presStyleCnt="0"/>
      <dgm:spPr/>
    </dgm:pt>
    <dgm:pt modelId="{44228A14-2036-494E-9C1D-E1BB17589FB2}" type="pres">
      <dgm:prSet presAssocID="{CA1D6877-FF1A-42A2-A25E-DF2A850B30C4}" presName="LevelTwoTextNode" presStyleLbl="node2" presStyleIdx="4" presStyleCnt="6">
        <dgm:presLayoutVars>
          <dgm:chPref val="3"/>
        </dgm:presLayoutVars>
      </dgm:prSet>
      <dgm:spPr/>
    </dgm:pt>
    <dgm:pt modelId="{1EEFD60D-646C-499C-BA5A-833CAFA527EB}" type="pres">
      <dgm:prSet presAssocID="{CA1D6877-FF1A-42A2-A25E-DF2A850B30C4}" presName="level3hierChild" presStyleCnt="0"/>
      <dgm:spPr/>
    </dgm:pt>
    <dgm:pt modelId="{CD5F646E-AABC-4EBC-91E3-E876427C7B73}" type="pres">
      <dgm:prSet presAssocID="{25151A9A-F20D-4EAB-9702-C177B499EF1A}" presName="conn2-1" presStyleLbl="parChTrans1D2" presStyleIdx="5" presStyleCnt="6"/>
      <dgm:spPr/>
    </dgm:pt>
    <dgm:pt modelId="{2B56C84D-6776-41DE-B54A-1A1328DB4638}" type="pres">
      <dgm:prSet presAssocID="{25151A9A-F20D-4EAB-9702-C177B499EF1A}" presName="connTx" presStyleLbl="parChTrans1D2" presStyleIdx="5" presStyleCnt="6"/>
      <dgm:spPr/>
    </dgm:pt>
    <dgm:pt modelId="{F9700AE9-8EA9-4D3A-84E8-3CA48FB0C444}" type="pres">
      <dgm:prSet presAssocID="{D5718834-18FD-4733-A132-D293CE59851D}" presName="root2" presStyleCnt="0"/>
      <dgm:spPr/>
    </dgm:pt>
    <dgm:pt modelId="{6D706435-C84B-4FDC-9507-CA78255F82EB}" type="pres">
      <dgm:prSet presAssocID="{D5718834-18FD-4733-A132-D293CE59851D}" presName="LevelTwoTextNode" presStyleLbl="node2" presStyleIdx="5" presStyleCnt="6">
        <dgm:presLayoutVars>
          <dgm:chPref val="3"/>
        </dgm:presLayoutVars>
      </dgm:prSet>
      <dgm:spPr/>
    </dgm:pt>
    <dgm:pt modelId="{B871BBCB-98CF-47A2-851C-785CDA903B27}" type="pres">
      <dgm:prSet presAssocID="{D5718834-18FD-4733-A132-D293CE59851D}" presName="level3hierChild" presStyleCnt="0"/>
      <dgm:spPr/>
    </dgm:pt>
  </dgm:ptLst>
  <dgm:cxnLst>
    <dgm:cxn modelId="{A061D5E6-997C-45FC-BB56-F02AA668CF83}" type="presOf" srcId="{D5718834-18FD-4733-A132-D293CE59851D}" destId="{6D706435-C84B-4FDC-9507-CA78255F82EB}" srcOrd="0" destOrd="0" presId="urn:microsoft.com/office/officeart/2008/layout/HorizontalMultiLevelHierarchy"/>
    <dgm:cxn modelId="{12F3B8BD-B791-49AF-9C84-01B2113F7695}" srcId="{BCF5B215-3793-49A2-B708-50D68970CBC9}" destId="{F75EFB7D-F2E5-4F3C-BD6E-BB009E3B8BB4}" srcOrd="3" destOrd="0" parTransId="{5612F83A-0F45-452B-BD01-1C357D2C3582}" sibTransId="{EC203E94-5BB4-470E-9504-E6832371C12B}"/>
    <dgm:cxn modelId="{237BC004-78F4-4F54-932E-BAE1E46DE693}" type="presOf" srcId="{ABBA12CC-423D-422B-938D-B5B3CCF5716A}" destId="{9598F8CC-C2F1-4E66-8CC1-83FAA5FF8BB2}" srcOrd="0" destOrd="0" presId="urn:microsoft.com/office/officeart/2008/layout/HorizontalMultiLevelHierarchy"/>
    <dgm:cxn modelId="{552A18F1-12DD-4EB9-A3F2-82258561B1B5}" srcId="{BCF5B215-3793-49A2-B708-50D68970CBC9}" destId="{D5718834-18FD-4733-A132-D293CE59851D}" srcOrd="5" destOrd="0" parTransId="{25151A9A-F20D-4EAB-9702-C177B499EF1A}" sibTransId="{788D3B54-0739-4ECF-83C6-641B4B5744D1}"/>
    <dgm:cxn modelId="{9D786E56-C98F-4C00-B3B8-2C77B6995D1F}" type="presOf" srcId="{F75EFB7D-F2E5-4F3C-BD6E-BB009E3B8BB4}" destId="{D569DFD3-62AA-4358-88F3-F8417D681C3B}" srcOrd="0" destOrd="0" presId="urn:microsoft.com/office/officeart/2008/layout/HorizontalMultiLevelHierarchy"/>
    <dgm:cxn modelId="{50403430-60CD-4535-90A1-4BA4D828DEAB}" type="presOf" srcId="{25151A9A-F20D-4EAB-9702-C177B499EF1A}" destId="{2B56C84D-6776-41DE-B54A-1A1328DB4638}" srcOrd="1" destOrd="0" presId="urn:microsoft.com/office/officeart/2008/layout/HorizontalMultiLevelHierarchy"/>
    <dgm:cxn modelId="{203BDE0D-3309-4B6E-9719-49A0043C6E56}" type="presOf" srcId="{4C6DC497-09D0-48E4-B4E2-E66D6E0FB6FB}" destId="{8729DB62-6A47-419D-86B8-14EBA0C501F2}" srcOrd="1" destOrd="0" presId="urn:microsoft.com/office/officeart/2008/layout/HorizontalMultiLevelHierarchy"/>
    <dgm:cxn modelId="{DBE9E658-CE43-4866-9BA6-958B1B6E20F9}" type="presOf" srcId="{25151A9A-F20D-4EAB-9702-C177B499EF1A}" destId="{CD5F646E-AABC-4EBC-91E3-E876427C7B73}" srcOrd="0" destOrd="0" presId="urn:microsoft.com/office/officeart/2008/layout/HorizontalMultiLevelHierarchy"/>
    <dgm:cxn modelId="{5D544474-8013-4B5C-87DF-6942BF954F45}" type="presOf" srcId="{A9DE0FDE-8C4C-4656-891D-6B1064676105}" destId="{C0F9BBA6-D760-4070-8E38-52BB6FE235C0}" srcOrd="0" destOrd="0" presId="urn:microsoft.com/office/officeart/2008/layout/HorizontalMultiLevelHierarchy"/>
    <dgm:cxn modelId="{FE3FBB8A-2CCA-4DFF-95B3-CF1955F893EB}" type="presOf" srcId="{6C72D946-3F7C-48A4-9F99-163910AAAD03}" destId="{412D0727-A6BA-4CFF-9B7A-4D6CEC2EF2D6}" srcOrd="1" destOrd="0" presId="urn:microsoft.com/office/officeart/2008/layout/HorizontalMultiLevelHierarchy"/>
    <dgm:cxn modelId="{EECEB956-D303-4F24-84E8-DB72A51F5A93}" type="presOf" srcId="{CA1D6877-FF1A-42A2-A25E-DF2A850B30C4}" destId="{44228A14-2036-494E-9C1D-E1BB17589FB2}" srcOrd="0" destOrd="0" presId="urn:microsoft.com/office/officeart/2008/layout/HorizontalMultiLevelHierarchy"/>
    <dgm:cxn modelId="{6A5D9A2E-8DCF-4F48-AC24-E474452128B9}" type="presOf" srcId="{BCF5B215-3793-49A2-B708-50D68970CBC9}" destId="{B83D647D-513D-4FEC-9F25-A2C0C7508C39}" srcOrd="0" destOrd="0" presId="urn:microsoft.com/office/officeart/2008/layout/HorizontalMultiLevelHierarchy"/>
    <dgm:cxn modelId="{8207BFE8-134A-4780-97C1-A3409BBCC40A}" srcId="{BCF5B215-3793-49A2-B708-50D68970CBC9}" destId="{ABBA12CC-423D-422B-938D-B5B3CCF5716A}" srcOrd="0" destOrd="0" parTransId="{6C72D946-3F7C-48A4-9F99-163910AAAD03}" sibTransId="{62FD9370-F98D-4869-99C0-0E7BDB005B4D}"/>
    <dgm:cxn modelId="{C8C32B3B-7719-4707-8003-A6E3A6BE1F60}" srcId="{BCF5B215-3793-49A2-B708-50D68970CBC9}" destId="{2E4CEC62-8FF9-47DD-99EC-86511D8297A6}" srcOrd="1" destOrd="0" parTransId="{146A2166-C7DB-470D-8A5A-5B3BF5DB3C0D}" sibTransId="{FAC2D131-3477-437A-A1C2-CDB2BF20E9A6}"/>
    <dgm:cxn modelId="{BA5A8130-215C-4A1A-BDEF-55B9DE5BEF7B}" srcId="{BCF5B215-3793-49A2-B708-50D68970CBC9}" destId="{5AE28A41-0B92-4601-80F2-D664581528DA}" srcOrd="2" destOrd="0" parTransId="{A9DE0FDE-8C4C-4656-891D-6B1064676105}" sibTransId="{F29A0177-BB3A-491E-86C9-A1151B075FB8}"/>
    <dgm:cxn modelId="{05385EE3-FD61-4E53-9765-34907B4D3829}" type="presOf" srcId="{6C72D946-3F7C-48A4-9F99-163910AAAD03}" destId="{D6DE98F7-14AA-4FAA-A1CA-DDD0CF30440A}" srcOrd="0" destOrd="0" presId="urn:microsoft.com/office/officeart/2008/layout/HorizontalMultiLevelHierarchy"/>
    <dgm:cxn modelId="{266583D1-E9DF-4394-B296-C23CA12BBDFD}" srcId="{1AE9984F-3D75-494A-A3B1-3536FD0CA300}" destId="{BCF5B215-3793-49A2-B708-50D68970CBC9}" srcOrd="0" destOrd="0" parTransId="{8AA1AA2E-E918-4AA3-AF08-3A457A2A1440}" sibTransId="{6D7F7741-F479-493A-9BEF-B93DFA34C786}"/>
    <dgm:cxn modelId="{A519EA04-3782-450F-8EE8-40E5731E3B54}" type="presOf" srcId="{1AE9984F-3D75-494A-A3B1-3536FD0CA300}" destId="{BCADDABD-4758-4CD5-8655-9D73B43E4209}" srcOrd="0" destOrd="0" presId="urn:microsoft.com/office/officeart/2008/layout/HorizontalMultiLevelHierarchy"/>
    <dgm:cxn modelId="{C19223BB-964B-44D8-A19B-014524293A98}" type="presOf" srcId="{5612F83A-0F45-452B-BD01-1C357D2C3582}" destId="{2651323F-C053-4A9C-9213-0B3D2466E793}" srcOrd="0" destOrd="0" presId="urn:microsoft.com/office/officeart/2008/layout/HorizontalMultiLevelHierarchy"/>
    <dgm:cxn modelId="{0A614A29-0605-4820-BF11-63C138368574}" type="presOf" srcId="{4C6DC497-09D0-48E4-B4E2-E66D6E0FB6FB}" destId="{94E42DBD-D275-4C0E-B7AF-31C1817BFEA0}" srcOrd="0" destOrd="0" presId="urn:microsoft.com/office/officeart/2008/layout/HorizontalMultiLevelHierarchy"/>
    <dgm:cxn modelId="{A36121F5-0F5D-4653-8D27-7A526B160BDF}" type="presOf" srcId="{A9DE0FDE-8C4C-4656-891D-6B1064676105}" destId="{D7D87300-B83B-4856-B67F-02CBC1BD0E2E}" srcOrd="1" destOrd="0" presId="urn:microsoft.com/office/officeart/2008/layout/HorizontalMultiLevelHierarchy"/>
    <dgm:cxn modelId="{1D7CBBFA-9044-48A2-8813-55143568EA53}" type="presOf" srcId="{5612F83A-0F45-452B-BD01-1C357D2C3582}" destId="{39A268B2-761A-43D3-835E-19AB41D861DD}" srcOrd="1" destOrd="0" presId="urn:microsoft.com/office/officeart/2008/layout/HorizontalMultiLevelHierarchy"/>
    <dgm:cxn modelId="{9F90DC73-E1DA-431B-B1DB-A9530F35DD94}" srcId="{BCF5B215-3793-49A2-B708-50D68970CBC9}" destId="{CA1D6877-FF1A-42A2-A25E-DF2A850B30C4}" srcOrd="4" destOrd="0" parTransId="{4C6DC497-09D0-48E4-B4E2-E66D6E0FB6FB}" sibTransId="{0D06BD98-D211-4D18-A7BC-53185DB31FC0}"/>
    <dgm:cxn modelId="{97D0578F-E395-400C-B9C5-78E35DAB7933}" type="presOf" srcId="{146A2166-C7DB-470D-8A5A-5B3BF5DB3C0D}" destId="{0D8C8A04-ABBA-4CBF-8C9C-D53E962D4D2F}" srcOrd="1" destOrd="0" presId="urn:microsoft.com/office/officeart/2008/layout/HorizontalMultiLevelHierarchy"/>
    <dgm:cxn modelId="{9857587B-7D6D-4651-8CB6-3CE8B7F61DF6}" type="presOf" srcId="{5AE28A41-0B92-4601-80F2-D664581528DA}" destId="{7ADA7CFD-88BB-499C-BB47-275731898AB1}" srcOrd="0" destOrd="0" presId="urn:microsoft.com/office/officeart/2008/layout/HorizontalMultiLevelHierarchy"/>
    <dgm:cxn modelId="{793044C9-42AD-45DC-88A2-0F03A93F4CF2}" type="presOf" srcId="{2E4CEC62-8FF9-47DD-99EC-86511D8297A6}" destId="{0E28DAE0-37FB-49CD-BAB8-0327AF14BCBC}" srcOrd="0" destOrd="0" presId="urn:microsoft.com/office/officeart/2008/layout/HorizontalMultiLevelHierarchy"/>
    <dgm:cxn modelId="{98E2AFE6-2D8A-48C3-B94F-66505D0083C2}" type="presOf" srcId="{146A2166-C7DB-470D-8A5A-5B3BF5DB3C0D}" destId="{1B4A201E-9C8A-4FC2-9E4F-0787F33BA641}" srcOrd="0" destOrd="0" presId="urn:microsoft.com/office/officeart/2008/layout/HorizontalMultiLevelHierarchy"/>
    <dgm:cxn modelId="{FB215FB7-3561-4D62-8021-5E5855922CCB}" type="presParOf" srcId="{BCADDABD-4758-4CD5-8655-9D73B43E4209}" destId="{B46C8E65-D1FB-4425-95F8-B57F0C2C7E06}" srcOrd="0" destOrd="0" presId="urn:microsoft.com/office/officeart/2008/layout/HorizontalMultiLevelHierarchy"/>
    <dgm:cxn modelId="{427E44B9-E25A-44FA-B586-9BA15256E8F7}" type="presParOf" srcId="{B46C8E65-D1FB-4425-95F8-B57F0C2C7E06}" destId="{B83D647D-513D-4FEC-9F25-A2C0C7508C39}" srcOrd="0" destOrd="0" presId="urn:microsoft.com/office/officeart/2008/layout/HorizontalMultiLevelHierarchy"/>
    <dgm:cxn modelId="{FF90BF75-5AEB-4463-A377-73A18CE2A848}" type="presParOf" srcId="{B46C8E65-D1FB-4425-95F8-B57F0C2C7E06}" destId="{6C15C712-CA6F-465C-9C39-44276D7DF0E7}" srcOrd="1" destOrd="0" presId="urn:microsoft.com/office/officeart/2008/layout/HorizontalMultiLevelHierarchy"/>
    <dgm:cxn modelId="{E8C52D57-06FE-49CC-A8E7-973BF2036CED}" type="presParOf" srcId="{6C15C712-CA6F-465C-9C39-44276D7DF0E7}" destId="{D6DE98F7-14AA-4FAA-A1CA-DDD0CF30440A}" srcOrd="0" destOrd="0" presId="urn:microsoft.com/office/officeart/2008/layout/HorizontalMultiLevelHierarchy"/>
    <dgm:cxn modelId="{96F2FB40-8385-4B73-A091-CE29669F48CE}" type="presParOf" srcId="{D6DE98F7-14AA-4FAA-A1CA-DDD0CF30440A}" destId="{412D0727-A6BA-4CFF-9B7A-4D6CEC2EF2D6}" srcOrd="0" destOrd="0" presId="urn:microsoft.com/office/officeart/2008/layout/HorizontalMultiLevelHierarchy"/>
    <dgm:cxn modelId="{B920310D-37D7-44CC-A5F1-2C74952DFBED}" type="presParOf" srcId="{6C15C712-CA6F-465C-9C39-44276D7DF0E7}" destId="{4164571A-B57C-462D-A2E3-B709AB100E8D}" srcOrd="1" destOrd="0" presId="urn:microsoft.com/office/officeart/2008/layout/HorizontalMultiLevelHierarchy"/>
    <dgm:cxn modelId="{084A847F-1F27-46C9-B384-82C452A7D628}" type="presParOf" srcId="{4164571A-B57C-462D-A2E3-B709AB100E8D}" destId="{9598F8CC-C2F1-4E66-8CC1-83FAA5FF8BB2}" srcOrd="0" destOrd="0" presId="urn:microsoft.com/office/officeart/2008/layout/HorizontalMultiLevelHierarchy"/>
    <dgm:cxn modelId="{1E7A05D2-2945-4BC0-8552-80B2D10FEDFB}" type="presParOf" srcId="{4164571A-B57C-462D-A2E3-B709AB100E8D}" destId="{E4027B80-658C-46E8-B47D-3D08548A02D2}" srcOrd="1" destOrd="0" presId="urn:microsoft.com/office/officeart/2008/layout/HorizontalMultiLevelHierarchy"/>
    <dgm:cxn modelId="{05EEF40A-8751-471F-AF20-DDEA8208D503}" type="presParOf" srcId="{6C15C712-CA6F-465C-9C39-44276D7DF0E7}" destId="{1B4A201E-9C8A-4FC2-9E4F-0787F33BA641}" srcOrd="2" destOrd="0" presId="urn:microsoft.com/office/officeart/2008/layout/HorizontalMultiLevelHierarchy"/>
    <dgm:cxn modelId="{9AF70ACD-F61D-470E-AEE5-DD1F827026E3}" type="presParOf" srcId="{1B4A201E-9C8A-4FC2-9E4F-0787F33BA641}" destId="{0D8C8A04-ABBA-4CBF-8C9C-D53E962D4D2F}" srcOrd="0" destOrd="0" presId="urn:microsoft.com/office/officeart/2008/layout/HorizontalMultiLevelHierarchy"/>
    <dgm:cxn modelId="{68CBABD7-0B50-483F-8049-DE1E7E354023}" type="presParOf" srcId="{6C15C712-CA6F-465C-9C39-44276D7DF0E7}" destId="{470328E9-D220-4C73-B3D9-822C8F52DB0C}" srcOrd="3" destOrd="0" presId="urn:microsoft.com/office/officeart/2008/layout/HorizontalMultiLevelHierarchy"/>
    <dgm:cxn modelId="{21BCFD4D-C8E9-4360-B5D8-92A31077A0BA}" type="presParOf" srcId="{470328E9-D220-4C73-B3D9-822C8F52DB0C}" destId="{0E28DAE0-37FB-49CD-BAB8-0327AF14BCBC}" srcOrd="0" destOrd="0" presId="urn:microsoft.com/office/officeart/2008/layout/HorizontalMultiLevelHierarchy"/>
    <dgm:cxn modelId="{637E4AE6-D9B1-4AD3-848F-4274CCADD2D2}" type="presParOf" srcId="{470328E9-D220-4C73-B3D9-822C8F52DB0C}" destId="{B08FEDF1-0C72-44FA-B7DF-E2AE21D702BD}" srcOrd="1" destOrd="0" presId="urn:microsoft.com/office/officeart/2008/layout/HorizontalMultiLevelHierarchy"/>
    <dgm:cxn modelId="{BA37E7E6-47DE-4DBF-B0C6-C5DEEB6133DA}" type="presParOf" srcId="{6C15C712-CA6F-465C-9C39-44276D7DF0E7}" destId="{C0F9BBA6-D760-4070-8E38-52BB6FE235C0}" srcOrd="4" destOrd="0" presId="urn:microsoft.com/office/officeart/2008/layout/HorizontalMultiLevelHierarchy"/>
    <dgm:cxn modelId="{C8A45E69-13DB-4B98-93A0-702A74D5E294}" type="presParOf" srcId="{C0F9BBA6-D760-4070-8E38-52BB6FE235C0}" destId="{D7D87300-B83B-4856-B67F-02CBC1BD0E2E}" srcOrd="0" destOrd="0" presId="urn:microsoft.com/office/officeart/2008/layout/HorizontalMultiLevelHierarchy"/>
    <dgm:cxn modelId="{8F9C0ADF-7B71-488C-AF30-3A82C4905A69}" type="presParOf" srcId="{6C15C712-CA6F-465C-9C39-44276D7DF0E7}" destId="{A64B5C8A-DFB0-4FED-B95D-183186FAACC2}" srcOrd="5" destOrd="0" presId="urn:microsoft.com/office/officeart/2008/layout/HorizontalMultiLevelHierarchy"/>
    <dgm:cxn modelId="{C5BD57A8-B078-4361-B5D2-F03DCF793BFD}" type="presParOf" srcId="{A64B5C8A-DFB0-4FED-B95D-183186FAACC2}" destId="{7ADA7CFD-88BB-499C-BB47-275731898AB1}" srcOrd="0" destOrd="0" presId="urn:microsoft.com/office/officeart/2008/layout/HorizontalMultiLevelHierarchy"/>
    <dgm:cxn modelId="{59270008-DB89-4C0E-8361-5B0042806422}" type="presParOf" srcId="{A64B5C8A-DFB0-4FED-B95D-183186FAACC2}" destId="{3CCA38BA-4BAB-4C77-B151-A9E1DB3F2CE2}" srcOrd="1" destOrd="0" presId="urn:microsoft.com/office/officeart/2008/layout/HorizontalMultiLevelHierarchy"/>
    <dgm:cxn modelId="{13B9E941-2DDE-4CD2-AC88-80F756EF9E3D}" type="presParOf" srcId="{6C15C712-CA6F-465C-9C39-44276D7DF0E7}" destId="{2651323F-C053-4A9C-9213-0B3D2466E793}" srcOrd="6" destOrd="0" presId="urn:microsoft.com/office/officeart/2008/layout/HorizontalMultiLevelHierarchy"/>
    <dgm:cxn modelId="{D23EB51D-11CD-4472-9BA1-3D1423391C98}" type="presParOf" srcId="{2651323F-C053-4A9C-9213-0B3D2466E793}" destId="{39A268B2-761A-43D3-835E-19AB41D861DD}" srcOrd="0" destOrd="0" presId="urn:microsoft.com/office/officeart/2008/layout/HorizontalMultiLevelHierarchy"/>
    <dgm:cxn modelId="{A52439AA-D4DF-4F48-BD9D-7F33134084B8}" type="presParOf" srcId="{6C15C712-CA6F-465C-9C39-44276D7DF0E7}" destId="{DE5276D7-E383-4816-BB98-B22A1DF2B526}" srcOrd="7" destOrd="0" presId="urn:microsoft.com/office/officeart/2008/layout/HorizontalMultiLevelHierarchy"/>
    <dgm:cxn modelId="{7B5F0660-79B8-40F6-874B-ABC64F6CD987}" type="presParOf" srcId="{DE5276D7-E383-4816-BB98-B22A1DF2B526}" destId="{D569DFD3-62AA-4358-88F3-F8417D681C3B}" srcOrd="0" destOrd="0" presId="urn:microsoft.com/office/officeart/2008/layout/HorizontalMultiLevelHierarchy"/>
    <dgm:cxn modelId="{677BA0DE-8052-46F3-9644-C3A3B75AD8D3}" type="presParOf" srcId="{DE5276D7-E383-4816-BB98-B22A1DF2B526}" destId="{2CEDBC7D-563F-46A2-8B87-42CF8EB987B1}" srcOrd="1" destOrd="0" presId="urn:microsoft.com/office/officeart/2008/layout/HorizontalMultiLevelHierarchy"/>
    <dgm:cxn modelId="{3CDB1820-94DD-4FCC-AE8E-F5767A012443}" type="presParOf" srcId="{6C15C712-CA6F-465C-9C39-44276D7DF0E7}" destId="{94E42DBD-D275-4C0E-B7AF-31C1817BFEA0}" srcOrd="8" destOrd="0" presId="urn:microsoft.com/office/officeart/2008/layout/HorizontalMultiLevelHierarchy"/>
    <dgm:cxn modelId="{D0BEA6B0-CF94-40DD-AAE7-1C62EBD7F09E}" type="presParOf" srcId="{94E42DBD-D275-4C0E-B7AF-31C1817BFEA0}" destId="{8729DB62-6A47-419D-86B8-14EBA0C501F2}" srcOrd="0" destOrd="0" presId="urn:microsoft.com/office/officeart/2008/layout/HorizontalMultiLevelHierarchy"/>
    <dgm:cxn modelId="{A9A9E357-40D9-435C-AC79-B983DA85B28A}" type="presParOf" srcId="{6C15C712-CA6F-465C-9C39-44276D7DF0E7}" destId="{36FF4938-1604-4966-BC1F-8A05D14113BA}" srcOrd="9" destOrd="0" presId="urn:microsoft.com/office/officeart/2008/layout/HorizontalMultiLevelHierarchy"/>
    <dgm:cxn modelId="{B41DCA15-5FAA-49AD-A442-C9FAEC302F7D}" type="presParOf" srcId="{36FF4938-1604-4966-BC1F-8A05D14113BA}" destId="{44228A14-2036-494E-9C1D-E1BB17589FB2}" srcOrd="0" destOrd="0" presId="urn:microsoft.com/office/officeart/2008/layout/HorizontalMultiLevelHierarchy"/>
    <dgm:cxn modelId="{C9344003-1860-4658-96A6-3D5199209EF1}" type="presParOf" srcId="{36FF4938-1604-4966-BC1F-8A05D14113BA}" destId="{1EEFD60D-646C-499C-BA5A-833CAFA527EB}" srcOrd="1" destOrd="0" presId="urn:microsoft.com/office/officeart/2008/layout/HorizontalMultiLevelHierarchy"/>
    <dgm:cxn modelId="{F237EE87-8296-4C77-AD07-F76DE55EC129}" type="presParOf" srcId="{6C15C712-CA6F-465C-9C39-44276D7DF0E7}" destId="{CD5F646E-AABC-4EBC-91E3-E876427C7B73}" srcOrd="10" destOrd="0" presId="urn:microsoft.com/office/officeart/2008/layout/HorizontalMultiLevelHierarchy"/>
    <dgm:cxn modelId="{CCF5AE18-3DD7-42D1-AD69-BA58808FD70B}" type="presParOf" srcId="{CD5F646E-AABC-4EBC-91E3-E876427C7B73}" destId="{2B56C84D-6776-41DE-B54A-1A1328DB4638}" srcOrd="0" destOrd="0" presId="urn:microsoft.com/office/officeart/2008/layout/HorizontalMultiLevelHierarchy"/>
    <dgm:cxn modelId="{5EDDBB0D-812D-4AF2-B2D8-7C9EE0B07ECE}" type="presParOf" srcId="{6C15C712-CA6F-465C-9C39-44276D7DF0E7}" destId="{F9700AE9-8EA9-4D3A-84E8-3CA48FB0C444}" srcOrd="11" destOrd="0" presId="urn:microsoft.com/office/officeart/2008/layout/HorizontalMultiLevelHierarchy"/>
    <dgm:cxn modelId="{9B959B21-499C-44C3-B13C-E5014DBCA9B2}" type="presParOf" srcId="{F9700AE9-8EA9-4D3A-84E8-3CA48FB0C444}" destId="{6D706435-C84B-4FDC-9507-CA78255F82EB}" srcOrd="0" destOrd="0" presId="urn:microsoft.com/office/officeart/2008/layout/HorizontalMultiLevelHierarchy"/>
    <dgm:cxn modelId="{2CEC7A99-17C9-4305-AB8F-35FC0FEC336D}" type="presParOf" srcId="{F9700AE9-8EA9-4D3A-84E8-3CA48FB0C444}" destId="{B871BBCB-98CF-47A2-851C-785CDA903B27}"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D000EA2-2F8E-43B0-8A90-0E6792C1BAE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18498EB-9DCB-4A91-8045-17CD3E51926F}">
      <dgm:prSet phldrT="[Text]"/>
      <dgm:spPr/>
      <dgm:t>
        <a:bodyPr/>
        <a:lstStyle/>
        <a:p>
          <a:r>
            <a:rPr lang="en-US" dirty="0"/>
            <a:t>Merits</a:t>
          </a:r>
        </a:p>
      </dgm:t>
    </dgm:pt>
    <dgm:pt modelId="{46CB421B-65D4-4431-B85F-52C923623EA6}" type="parTrans" cxnId="{CB4B01C1-146E-45EE-A6D5-F2494FEB554E}">
      <dgm:prSet/>
      <dgm:spPr/>
      <dgm:t>
        <a:bodyPr/>
        <a:lstStyle/>
        <a:p>
          <a:endParaRPr lang="en-US"/>
        </a:p>
      </dgm:t>
    </dgm:pt>
    <dgm:pt modelId="{041571C2-6DAB-41FA-99FB-92547B6216D7}" type="sibTrans" cxnId="{CB4B01C1-146E-45EE-A6D5-F2494FEB554E}">
      <dgm:prSet/>
      <dgm:spPr/>
      <dgm:t>
        <a:bodyPr/>
        <a:lstStyle/>
        <a:p>
          <a:endParaRPr lang="en-US"/>
        </a:p>
      </dgm:t>
    </dgm:pt>
    <dgm:pt modelId="{254F1B72-97FD-4195-8642-E2BA411BC7FD}">
      <dgm:prSet phldrT="[Text]"/>
      <dgm:spPr/>
      <dgm:t>
        <a:bodyPr/>
        <a:lstStyle/>
        <a:p>
          <a:r>
            <a:rPr lang="en-US"/>
            <a:t>Convenient. no additional paperwork for the customer.</a:t>
          </a:r>
        </a:p>
      </dgm:t>
    </dgm:pt>
    <dgm:pt modelId="{A272C4EE-815A-4CDD-BECF-725521B93F5B}" type="parTrans" cxnId="{5CD31298-4B57-40C1-B854-7381F9B79551}">
      <dgm:prSet/>
      <dgm:spPr/>
      <dgm:t>
        <a:bodyPr/>
        <a:lstStyle/>
        <a:p>
          <a:endParaRPr lang="en-US"/>
        </a:p>
      </dgm:t>
    </dgm:pt>
    <dgm:pt modelId="{AB378B1C-3169-4C0C-A8BC-624D2935CF56}" type="sibTrans" cxnId="{5CD31298-4B57-40C1-B854-7381F9B79551}">
      <dgm:prSet/>
      <dgm:spPr/>
      <dgm:t>
        <a:bodyPr/>
        <a:lstStyle/>
        <a:p>
          <a:endParaRPr lang="en-US"/>
        </a:p>
      </dgm:t>
    </dgm:pt>
    <dgm:pt modelId="{53DC2588-2775-4E2F-B3DF-41121D69FC56}">
      <dgm:prSet/>
      <dgm:spPr/>
      <dgm:t>
        <a:bodyPr/>
        <a:lstStyle/>
        <a:p>
          <a:r>
            <a:rPr lang="en-US"/>
            <a:t>Wider base. Everyone covered.</a:t>
          </a:r>
        </a:p>
      </dgm:t>
    </dgm:pt>
    <dgm:pt modelId="{2A3B67DB-D01E-4EAE-AED3-1CFE8317BAD3}" type="parTrans" cxnId="{79234A58-18BC-4F95-ABCF-9A5FF484577F}">
      <dgm:prSet/>
      <dgm:spPr/>
      <dgm:t>
        <a:bodyPr/>
        <a:lstStyle/>
        <a:p>
          <a:endParaRPr lang="en-US"/>
        </a:p>
      </dgm:t>
    </dgm:pt>
    <dgm:pt modelId="{D069CF9A-E697-4E02-B8E1-6936A5335F1F}" type="sibTrans" cxnId="{79234A58-18BC-4F95-ABCF-9A5FF484577F}">
      <dgm:prSet/>
      <dgm:spPr/>
      <dgm:t>
        <a:bodyPr/>
        <a:lstStyle/>
        <a:p>
          <a:endParaRPr lang="en-US"/>
        </a:p>
      </dgm:t>
    </dgm:pt>
    <dgm:pt modelId="{C3D9B4B6-6CC2-4246-AD8A-DDB055D002B6}">
      <dgm:prSet/>
      <dgm:spPr/>
      <dgm:t>
        <a:bodyPr/>
        <a:lstStyle/>
        <a:p>
          <a:r>
            <a:rPr lang="en-US"/>
            <a:t>Less evasion, especially under VAT/GST. (invoice credit)</a:t>
          </a:r>
        </a:p>
      </dgm:t>
    </dgm:pt>
    <dgm:pt modelId="{291D4198-E595-46BC-B7AE-A2D8264CC87F}" type="parTrans" cxnId="{05EAD3E7-2437-4554-B423-6D9C87A4424D}">
      <dgm:prSet/>
      <dgm:spPr/>
      <dgm:t>
        <a:bodyPr/>
        <a:lstStyle/>
        <a:p>
          <a:endParaRPr lang="en-US"/>
        </a:p>
      </dgm:t>
    </dgm:pt>
    <dgm:pt modelId="{EE9BE309-EBCB-4B75-923F-39ABE4217474}" type="sibTrans" cxnId="{05EAD3E7-2437-4554-B423-6D9C87A4424D}">
      <dgm:prSet/>
      <dgm:spPr/>
      <dgm:t>
        <a:bodyPr/>
        <a:lstStyle/>
        <a:p>
          <a:endParaRPr lang="en-US"/>
        </a:p>
      </dgm:t>
    </dgm:pt>
    <dgm:pt modelId="{323ADF96-F6DB-4DEB-BE25-6AB521171412}">
      <dgm:prSet/>
      <dgm:spPr/>
      <dgm:t>
        <a:bodyPr/>
        <a:lstStyle/>
        <a:p>
          <a:r>
            <a:rPr lang="en-US"/>
            <a:t>Elastic. Small increase brings large revenue</a:t>
          </a:r>
        </a:p>
      </dgm:t>
    </dgm:pt>
    <dgm:pt modelId="{9C833EE0-479F-491D-989F-40CF5F02676B}" type="parTrans" cxnId="{A3C254A7-8648-44C6-88F5-5029708D6D8C}">
      <dgm:prSet/>
      <dgm:spPr/>
      <dgm:t>
        <a:bodyPr/>
        <a:lstStyle/>
        <a:p>
          <a:endParaRPr lang="en-US"/>
        </a:p>
      </dgm:t>
    </dgm:pt>
    <dgm:pt modelId="{B2E57BD2-AD74-4355-8125-C2F3634E781D}" type="sibTrans" cxnId="{A3C254A7-8648-44C6-88F5-5029708D6D8C}">
      <dgm:prSet/>
      <dgm:spPr/>
      <dgm:t>
        <a:bodyPr/>
        <a:lstStyle/>
        <a:p>
          <a:endParaRPr lang="en-US"/>
        </a:p>
      </dgm:t>
    </dgm:pt>
    <dgm:pt modelId="{8F4C443F-E925-47C4-AB1F-998644BDCD40}">
      <dgm:prSet/>
      <dgm:spPr/>
      <dgm:t>
        <a:bodyPr/>
        <a:lstStyle/>
        <a:p>
          <a:r>
            <a:rPr lang="en-US"/>
            <a:t>Checks on harmful consumption: cigar, alcohol, even GOLD.</a:t>
          </a:r>
        </a:p>
      </dgm:t>
    </dgm:pt>
    <dgm:pt modelId="{7515F84A-4638-4AA6-8C27-A1955635A8C2}" type="parTrans" cxnId="{719AEF6B-F77C-4EFF-B2A8-ECDC73921CC1}">
      <dgm:prSet/>
      <dgm:spPr/>
      <dgm:t>
        <a:bodyPr/>
        <a:lstStyle/>
        <a:p>
          <a:endParaRPr lang="en-US"/>
        </a:p>
      </dgm:t>
    </dgm:pt>
    <dgm:pt modelId="{56B21C7A-DC8B-4D15-9DD9-99C27341FA9B}" type="sibTrans" cxnId="{719AEF6B-F77C-4EFF-B2A8-ECDC73921CC1}">
      <dgm:prSet/>
      <dgm:spPr/>
      <dgm:t>
        <a:bodyPr/>
        <a:lstStyle/>
        <a:p>
          <a:endParaRPr lang="en-US"/>
        </a:p>
      </dgm:t>
    </dgm:pt>
    <dgm:pt modelId="{C9008AF1-C468-42B3-B980-EBDAD268BAEB}">
      <dgm:prSet/>
      <dgm:spPr/>
      <dgm:t>
        <a:bodyPr/>
        <a:lstStyle/>
        <a:p>
          <a:r>
            <a:rPr lang="en-US" dirty="0"/>
            <a:t>Demerits</a:t>
          </a:r>
        </a:p>
      </dgm:t>
    </dgm:pt>
    <dgm:pt modelId="{C7F4D59A-B521-4E4E-86B6-696A21CA031A}" type="parTrans" cxnId="{3C7A099E-8803-4C12-BEE6-51D6D502AD27}">
      <dgm:prSet/>
      <dgm:spPr/>
      <dgm:t>
        <a:bodyPr/>
        <a:lstStyle/>
        <a:p>
          <a:endParaRPr lang="en-US"/>
        </a:p>
      </dgm:t>
    </dgm:pt>
    <dgm:pt modelId="{9DA3DA27-38CC-4C2B-9B84-A3B38AED054B}" type="sibTrans" cxnId="{3C7A099E-8803-4C12-BEE6-51D6D502AD27}">
      <dgm:prSet/>
      <dgm:spPr/>
      <dgm:t>
        <a:bodyPr/>
        <a:lstStyle/>
        <a:p>
          <a:endParaRPr lang="en-US"/>
        </a:p>
      </dgm:t>
    </dgm:pt>
    <dgm:pt modelId="{122EC5FA-A49D-4DA8-B471-EA54572EFDBC}">
      <dgm:prSet/>
      <dgm:spPr/>
      <dgm:t>
        <a:bodyPr/>
        <a:lstStyle/>
        <a:p>
          <a:r>
            <a:rPr lang="en-US"/>
            <a:t>Single point taxes=high level of corruption, evasion, cascading effect. E.g. sales tax. (Although not in GST/VAT)</a:t>
          </a:r>
          <a:endParaRPr lang="en-US" dirty="0"/>
        </a:p>
      </dgm:t>
    </dgm:pt>
    <dgm:pt modelId="{6C3DDF53-3854-486A-BC98-2E89A5B466AD}" type="parTrans" cxnId="{DD6D5BFF-E0F3-4DC7-A3B2-FE8A5B62C3B1}">
      <dgm:prSet/>
      <dgm:spPr/>
      <dgm:t>
        <a:bodyPr/>
        <a:lstStyle/>
        <a:p>
          <a:endParaRPr lang="en-US"/>
        </a:p>
      </dgm:t>
    </dgm:pt>
    <dgm:pt modelId="{64109EF8-FCB0-4C4C-B134-846BAE9F5F01}" type="sibTrans" cxnId="{DD6D5BFF-E0F3-4DC7-A3B2-FE8A5B62C3B1}">
      <dgm:prSet/>
      <dgm:spPr/>
      <dgm:t>
        <a:bodyPr/>
        <a:lstStyle/>
        <a:p>
          <a:endParaRPr lang="en-US"/>
        </a:p>
      </dgm:t>
    </dgm:pt>
    <dgm:pt modelId="{4D1401BA-218C-4C9E-BC38-68447D92F841}">
      <dgm:prSet/>
      <dgm:spPr/>
      <dgm:t>
        <a:bodyPr/>
        <a:lstStyle/>
        <a:p>
          <a:r>
            <a:rPr lang="en-US" dirty="0"/>
            <a:t>Regressive in nature</a:t>
          </a:r>
        </a:p>
      </dgm:t>
    </dgm:pt>
    <dgm:pt modelId="{11557B85-D668-4B1B-9896-5C65C89909BB}" type="parTrans" cxnId="{AAEF1CC0-FAD0-4CDF-A663-F66F952B81F9}">
      <dgm:prSet/>
      <dgm:spPr/>
      <dgm:t>
        <a:bodyPr/>
        <a:lstStyle/>
        <a:p>
          <a:endParaRPr lang="en-US"/>
        </a:p>
      </dgm:t>
    </dgm:pt>
    <dgm:pt modelId="{0A37A034-B9B9-46CF-8737-C17F98F5ADD9}" type="sibTrans" cxnId="{AAEF1CC0-FAD0-4CDF-A663-F66F952B81F9}">
      <dgm:prSet/>
      <dgm:spPr/>
      <dgm:t>
        <a:bodyPr/>
        <a:lstStyle/>
        <a:p>
          <a:endParaRPr lang="en-US"/>
        </a:p>
      </dgm:t>
    </dgm:pt>
    <dgm:pt modelId="{F5A9C8BD-963A-4E71-B3D2-6509C0270056}">
      <dgm:prSet/>
      <dgm:spPr/>
      <dgm:t>
        <a:bodyPr/>
        <a:lstStyle/>
        <a:p>
          <a:r>
            <a:rPr lang="en-US" dirty="0"/>
            <a:t>Both poor and rich taxed equally for the same item</a:t>
          </a:r>
        </a:p>
      </dgm:t>
    </dgm:pt>
    <dgm:pt modelId="{EFBC45A7-DFCA-4DB6-BC4A-1F3503113DC7}" type="parTrans" cxnId="{5B264DC3-9EC0-41C5-BFBA-F9648E0A6C2B}">
      <dgm:prSet/>
      <dgm:spPr/>
      <dgm:t>
        <a:bodyPr/>
        <a:lstStyle/>
        <a:p>
          <a:endParaRPr lang="en-US"/>
        </a:p>
      </dgm:t>
    </dgm:pt>
    <dgm:pt modelId="{4F9D7846-5D3A-4884-8ED7-F471B791A539}" type="sibTrans" cxnId="{5B264DC3-9EC0-41C5-BFBA-F9648E0A6C2B}">
      <dgm:prSet/>
      <dgm:spPr/>
      <dgm:t>
        <a:bodyPr/>
        <a:lstStyle/>
        <a:p>
          <a:endParaRPr lang="en-US"/>
        </a:p>
      </dgm:t>
    </dgm:pt>
    <dgm:pt modelId="{EABB891B-0839-484A-B489-8E128030D305}">
      <dgm:prSet/>
      <dgm:spPr/>
      <dgm:t>
        <a:bodyPr/>
        <a:lstStyle/>
        <a:p>
          <a:r>
            <a:rPr lang="en-US" dirty="0"/>
            <a:t>poor people end up paying more portion of their income in indirect taxes.</a:t>
          </a:r>
        </a:p>
      </dgm:t>
    </dgm:pt>
    <dgm:pt modelId="{77D2A133-4366-473C-8DA7-3F2D6927A2CE}" type="parTrans" cxnId="{71B13E88-6BB4-4289-84F1-41BA1F8596F8}">
      <dgm:prSet/>
      <dgm:spPr/>
      <dgm:t>
        <a:bodyPr/>
        <a:lstStyle/>
        <a:p>
          <a:endParaRPr lang="en-US"/>
        </a:p>
      </dgm:t>
    </dgm:pt>
    <dgm:pt modelId="{3F0D7347-370C-4E2C-809B-5781674080B3}" type="sibTrans" cxnId="{71B13E88-6BB4-4289-84F1-41BA1F8596F8}">
      <dgm:prSet/>
      <dgm:spPr/>
      <dgm:t>
        <a:bodyPr/>
        <a:lstStyle/>
        <a:p>
          <a:endParaRPr lang="en-US"/>
        </a:p>
      </dgm:t>
    </dgm:pt>
    <dgm:pt modelId="{9544673C-2EF7-45D7-8CD4-ABDF616E0197}" type="pres">
      <dgm:prSet presAssocID="{0D000EA2-2F8E-43B0-8A90-0E6792C1BAE3}" presName="linearFlow" presStyleCnt="0">
        <dgm:presLayoutVars>
          <dgm:dir/>
          <dgm:animLvl val="lvl"/>
          <dgm:resizeHandles/>
        </dgm:presLayoutVars>
      </dgm:prSet>
      <dgm:spPr/>
    </dgm:pt>
    <dgm:pt modelId="{95D52166-8F94-4C2D-8622-39BC4FB27005}" type="pres">
      <dgm:prSet presAssocID="{E18498EB-9DCB-4A91-8045-17CD3E51926F}" presName="compositeNode" presStyleCnt="0">
        <dgm:presLayoutVars>
          <dgm:bulletEnabled val="1"/>
        </dgm:presLayoutVars>
      </dgm:prSet>
      <dgm:spPr/>
    </dgm:pt>
    <dgm:pt modelId="{6422C710-2DE0-4874-B98E-B4B53F5BA2AA}" type="pres">
      <dgm:prSet presAssocID="{E18498EB-9DCB-4A91-8045-17CD3E51926F}" presName="image" presStyleLbl="fgImgPlace1" presStyleIdx="0" presStyleCnt="2"/>
      <dgm:spPr>
        <a:blipFill rotWithShape="1">
          <a:blip xmlns:r="http://schemas.openxmlformats.org/officeDocument/2006/relationships" r:embed="rId1"/>
          <a:stretch>
            <a:fillRect/>
          </a:stretch>
        </a:blipFill>
      </dgm:spPr>
    </dgm:pt>
    <dgm:pt modelId="{E2E02702-B7B9-46CA-9FAB-618C3E54121B}" type="pres">
      <dgm:prSet presAssocID="{E18498EB-9DCB-4A91-8045-17CD3E51926F}" presName="childNode" presStyleLbl="node1" presStyleIdx="0" presStyleCnt="2">
        <dgm:presLayoutVars>
          <dgm:bulletEnabled val="1"/>
        </dgm:presLayoutVars>
      </dgm:prSet>
      <dgm:spPr/>
    </dgm:pt>
    <dgm:pt modelId="{765CC9A1-4850-45C9-B904-49A7AFC34854}" type="pres">
      <dgm:prSet presAssocID="{E18498EB-9DCB-4A91-8045-17CD3E51926F}" presName="parentNode" presStyleLbl="revTx" presStyleIdx="0" presStyleCnt="2">
        <dgm:presLayoutVars>
          <dgm:chMax val="0"/>
          <dgm:bulletEnabled val="1"/>
        </dgm:presLayoutVars>
      </dgm:prSet>
      <dgm:spPr/>
    </dgm:pt>
    <dgm:pt modelId="{523C940E-7B35-4244-8CF4-8507DC2A99A8}" type="pres">
      <dgm:prSet presAssocID="{041571C2-6DAB-41FA-99FB-92547B6216D7}" presName="sibTrans" presStyleCnt="0"/>
      <dgm:spPr/>
    </dgm:pt>
    <dgm:pt modelId="{4FB104CB-A3DB-4CE3-924D-0A4A3C29EA99}" type="pres">
      <dgm:prSet presAssocID="{C9008AF1-C468-42B3-B980-EBDAD268BAEB}" presName="compositeNode" presStyleCnt="0">
        <dgm:presLayoutVars>
          <dgm:bulletEnabled val="1"/>
        </dgm:presLayoutVars>
      </dgm:prSet>
      <dgm:spPr/>
    </dgm:pt>
    <dgm:pt modelId="{994CB320-C01E-4703-A787-0010C1B5ACF1}" type="pres">
      <dgm:prSet presAssocID="{C9008AF1-C468-42B3-B980-EBDAD268BAEB}" presName="image" presStyleLbl="fgImgPlace1" presStyleIdx="1" presStyleCnt="2"/>
      <dgm:spPr>
        <a:blipFill rotWithShape="1">
          <a:blip xmlns:r="http://schemas.openxmlformats.org/officeDocument/2006/relationships" r:embed="rId2"/>
          <a:stretch>
            <a:fillRect/>
          </a:stretch>
        </a:blipFill>
      </dgm:spPr>
    </dgm:pt>
    <dgm:pt modelId="{071BB804-2EE7-4978-B790-63A33ED04442}" type="pres">
      <dgm:prSet presAssocID="{C9008AF1-C468-42B3-B980-EBDAD268BAEB}" presName="childNode" presStyleLbl="node1" presStyleIdx="1" presStyleCnt="2">
        <dgm:presLayoutVars>
          <dgm:bulletEnabled val="1"/>
        </dgm:presLayoutVars>
      </dgm:prSet>
      <dgm:spPr/>
    </dgm:pt>
    <dgm:pt modelId="{7E9D0FEB-17ED-4729-820B-F35720CD63CF}" type="pres">
      <dgm:prSet presAssocID="{C9008AF1-C468-42B3-B980-EBDAD268BAEB}" presName="parentNode" presStyleLbl="revTx" presStyleIdx="1" presStyleCnt="2">
        <dgm:presLayoutVars>
          <dgm:chMax val="0"/>
          <dgm:bulletEnabled val="1"/>
        </dgm:presLayoutVars>
      </dgm:prSet>
      <dgm:spPr/>
    </dgm:pt>
  </dgm:ptLst>
  <dgm:cxnLst>
    <dgm:cxn modelId="{88822429-EBB9-4717-B6B1-6713C2E47CE9}" type="presOf" srcId="{122EC5FA-A49D-4DA8-B471-EA54572EFDBC}" destId="{071BB804-2EE7-4978-B790-63A33ED04442}" srcOrd="0" destOrd="0" presId="urn:microsoft.com/office/officeart/2005/8/layout/hList2"/>
    <dgm:cxn modelId="{5CD31298-4B57-40C1-B854-7381F9B79551}" srcId="{E18498EB-9DCB-4A91-8045-17CD3E51926F}" destId="{254F1B72-97FD-4195-8642-E2BA411BC7FD}" srcOrd="0" destOrd="0" parTransId="{A272C4EE-815A-4CDD-BECF-725521B93F5B}" sibTransId="{AB378B1C-3169-4C0C-A8BC-624D2935CF56}"/>
    <dgm:cxn modelId="{7D0E815F-8467-4CC3-8C4B-8A8354D5A6F8}" type="presOf" srcId="{C3D9B4B6-6CC2-4246-AD8A-DDB055D002B6}" destId="{E2E02702-B7B9-46CA-9FAB-618C3E54121B}" srcOrd="0" destOrd="2" presId="urn:microsoft.com/office/officeart/2005/8/layout/hList2"/>
    <dgm:cxn modelId="{1729F1FF-D80F-41AA-BA8A-1ECB58B2E9E8}" type="presOf" srcId="{C9008AF1-C468-42B3-B980-EBDAD268BAEB}" destId="{7E9D0FEB-17ED-4729-820B-F35720CD63CF}" srcOrd="0" destOrd="0" presId="urn:microsoft.com/office/officeart/2005/8/layout/hList2"/>
    <dgm:cxn modelId="{79234A58-18BC-4F95-ABCF-9A5FF484577F}" srcId="{E18498EB-9DCB-4A91-8045-17CD3E51926F}" destId="{53DC2588-2775-4E2F-B3DF-41121D69FC56}" srcOrd="1" destOrd="0" parTransId="{2A3B67DB-D01E-4EAE-AED3-1CFE8317BAD3}" sibTransId="{D069CF9A-E697-4E02-B8E1-6936A5335F1F}"/>
    <dgm:cxn modelId="{57B73806-9E4F-4DC0-A415-2975909A2503}" type="presOf" srcId="{EABB891B-0839-484A-B489-8E128030D305}" destId="{071BB804-2EE7-4978-B790-63A33ED04442}" srcOrd="0" destOrd="3" presId="urn:microsoft.com/office/officeart/2005/8/layout/hList2"/>
    <dgm:cxn modelId="{ED67E23D-EB6F-4657-87A5-A7E78EF22BC4}" type="presOf" srcId="{F5A9C8BD-963A-4E71-B3D2-6509C0270056}" destId="{071BB804-2EE7-4978-B790-63A33ED04442}" srcOrd="0" destOrd="2" presId="urn:microsoft.com/office/officeart/2005/8/layout/hList2"/>
    <dgm:cxn modelId="{05EAD3E7-2437-4554-B423-6D9C87A4424D}" srcId="{E18498EB-9DCB-4A91-8045-17CD3E51926F}" destId="{C3D9B4B6-6CC2-4246-AD8A-DDB055D002B6}" srcOrd="2" destOrd="0" parTransId="{291D4198-E595-46BC-B7AE-A2D8264CC87F}" sibTransId="{EE9BE309-EBCB-4B75-923F-39ABE4217474}"/>
    <dgm:cxn modelId="{4E1944CC-0A6F-42BC-98E3-B6A9E2C0F6FB}" type="presOf" srcId="{323ADF96-F6DB-4DEB-BE25-6AB521171412}" destId="{E2E02702-B7B9-46CA-9FAB-618C3E54121B}" srcOrd="0" destOrd="3" presId="urn:microsoft.com/office/officeart/2005/8/layout/hList2"/>
    <dgm:cxn modelId="{3C7A099E-8803-4C12-BEE6-51D6D502AD27}" srcId="{0D000EA2-2F8E-43B0-8A90-0E6792C1BAE3}" destId="{C9008AF1-C468-42B3-B980-EBDAD268BAEB}" srcOrd="1" destOrd="0" parTransId="{C7F4D59A-B521-4E4E-86B6-696A21CA031A}" sibTransId="{9DA3DA27-38CC-4C2B-9B84-A3B38AED054B}"/>
    <dgm:cxn modelId="{5B264DC3-9EC0-41C5-BFBA-F9648E0A6C2B}" srcId="{C9008AF1-C468-42B3-B980-EBDAD268BAEB}" destId="{F5A9C8BD-963A-4E71-B3D2-6509C0270056}" srcOrd="2" destOrd="0" parTransId="{EFBC45A7-DFCA-4DB6-BC4A-1F3503113DC7}" sibTransId="{4F9D7846-5D3A-4884-8ED7-F471B791A539}"/>
    <dgm:cxn modelId="{CB4B01C1-146E-45EE-A6D5-F2494FEB554E}" srcId="{0D000EA2-2F8E-43B0-8A90-0E6792C1BAE3}" destId="{E18498EB-9DCB-4A91-8045-17CD3E51926F}" srcOrd="0" destOrd="0" parTransId="{46CB421B-65D4-4431-B85F-52C923623EA6}" sibTransId="{041571C2-6DAB-41FA-99FB-92547B6216D7}"/>
    <dgm:cxn modelId="{719AEF6B-F77C-4EFF-B2A8-ECDC73921CC1}" srcId="{E18498EB-9DCB-4A91-8045-17CD3E51926F}" destId="{8F4C443F-E925-47C4-AB1F-998644BDCD40}" srcOrd="4" destOrd="0" parTransId="{7515F84A-4638-4AA6-8C27-A1955635A8C2}" sibTransId="{56B21C7A-DC8B-4D15-9DD9-99C27341FA9B}"/>
    <dgm:cxn modelId="{E8AEBC92-8D61-493A-8FF1-0CFBA45AC17B}" type="presOf" srcId="{0D000EA2-2F8E-43B0-8A90-0E6792C1BAE3}" destId="{9544673C-2EF7-45D7-8CD4-ABDF616E0197}" srcOrd="0" destOrd="0" presId="urn:microsoft.com/office/officeart/2005/8/layout/hList2"/>
    <dgm:cxn modelId="{A3C254A7-8648-44C6-88F5-5029708D6D8C}" srcId="{E18498EB-9DCB-4A91-8045-17CD3E51926F}" destId="{323ADF96-F6DB-4DEB-BE25-6AB521171412}" srcOrd="3" destOrd="0" parTransId="{9C833EE0-479F-491D-989F-40CF5F02676B}" sibTransId="{B2E57BD2-AD74-4355-8125-C2F3634E781D}"/>
    <dgm:cxn modelId="{DD6D5BFF-E0F3-4DC7-A3B2-FE8A5B62C3B1}" srcId="{C9008AF1-C468-42B3-B980-EBDAD268BAEB}" destId="{122EC5FA-A49D-4DA8-B471-EA54572EFDBC}" srcOrd="0" destOrd="0" parTransId="{6C3DDF53-3854-486A-BC98-2E89A5B466AD}" sibTransId="{64109EF8-FCB0-4C4C-B134-846BAE9F5F01}"/>
    <dgm:cxn modelId="{71B13E88-6BB4-4289-84F1-41BA1F8596F8}" srcId="{C9008AF1-C468-42B3-B980-EBDAD268BAEB}" destId="{EABB891B-0839-484A-B489-8E128030D305}" srcOrd="3" destOrd="0" parTransId="{77D2A133-4366-473C-8DA7-3F2D6927A2CE}" sibTransId="{3F0D7347-370C-4E2C-809B-5781674080B3}"/>
    <dgm:cxn modelId="{E0961DCE-8F89-48A0-B96F-742C448A6E9F}" type="presOf" srcId="{254F1B72-97FD-4195-8642-E2BA411BC7FD}" destId="{E2E02702-B7B9-46CA-9FAB-618C3E54121B}" srcOrd="0" destOrd="0" presId="urn:microsoft.com/office/officeart/2005/8/layout/hList2"/>
    <dgm:cxn modelId="{7BE3F277-66F7-48D9-8272-C9C0AB5EBDAC}" type="presOf" srcId="{E18498EB-9DCB-4A91-8045-17CD3E51926F}" destId="{765CC9A1-4850-45C9-B904-49A7AFC34854}" srcOrd="0" destOrd="0" presId="urn:microsoft.com/office/officeart/2005/8/layout/hList2"/>
    <dgm:cxn modelId="{AAEF1CC0-FAD0-4CDF-A663-F66F952B81F9}" srcId="{C9008AF1-C468-42B3-B980-EBDAD268BAEB}" destId="{4D1401BA-218C-4C9E-BC38-68447D92F841}" srcOrd="1" destOrd="0" parTransId="{11557B85-D668-4B1B-9896-5C65C89909BB}" sibTransId="{0A37A034-B9B9-46CF-8737-C17F98F5ADD9}"/>
    <dgm:cxn modelId="{D8E139CF-09D8-4339-BC54-A0648CD5CBA9}" type="presOf" srcId="{53DC2588-2775-4E2F-B3DF-41121D69FC56}" destId="{E2E02702-B7B9-46CA-9FAB-618C3E54121B}" srcOrd="0" destOrd="1" presId="urn:microsoft.com/office/officeart/2005/8/layout/hList2"/>
    <dgm:cxn modelId="{743D8F14-4CBC-4795-900B-1809A9D8BC28}" type="presOf" srcId="{8F4C443F-E925-47C4-AB1F-998644BDCD40}" destId="{E2E02702-B7B9-46CA-9FAB-618C3E54121B}" srcOrd="0" destOrd="4" presId="urn:microsoft.com/office/officeart/2005/8/layout/hList2"/>
    <dgm:cxn modelId="{2B3B719E-6725-4EBD-92AA-5515C9E4DA36}" type="presOf" srcId="{4D1401BA-218C-4C9E-BC38-68447D92F841}" destId="{071BB804-2EE7-4978-B790-63A33ED04442}" srcOrd="0" destOrd="1" presId="urn:microsoft.com/office/officeart/2005/8/layout/hList2"/>
    <dgm:cxn modelId="{61EC8B6E-42FD-49DF-B1F6-ACD0D8B193D2}" type="presParOf" srcId="{9544673C-2EF7-45D7-8CD4-ABDF616E0197}" destId="{95D52166-8F94-4C2D-8622-39BC4FB27005}" srcOrd="0" destOrd="0" presId="urn:microsoft.com/office/officeart/2005/8/layout/hList2"/>
    <dgm:cxn modelId="{E880DDF8-E2D1-49F6-B56B-E32F1BB228F5}" type="presParOf" srcId="{95D52166-8F94-4C2D-8622-39BC4FB27005}" destId="{6422C710-2DE0-4874-B98E-B4B53F5BA2AA}" srcOrd="0" destOrd="0" presId="urn:microsoft.com/office/officeart/2005/8/layout/hList2"/>
    <dgm:cxn modelId="{A6C7E7B6-DDAE-42C4-830E-BDE3FFD4DB51}" type="presParOf" srcId="{95D52166-8F94-4C2D-8622-39BC4FB27005}" destId="{E2E02702-B7B9-46CA-9FAB-618C3E54121B}" srcOrd="1" destOrd="0" presId="urn:microsoft.com/office/officeart/2005/8/layout/hList2"/>
    <dgm:cxn modelId="{271C5BF4-4272-4D1D-9C04-09E7A23E8194}" type="presParOf" srcId="{95D52166-8F94-4C2D-8622-39BC4FB27005}" destId="{765CC9A1-4850-45C9-B904-49A7AFC34854}" srcOrd="2" destOrd="0" presId="urn:microsoft.com/office/officeart/2005/8/layout/hList2"/>
    <dgm:cxn modelId="{A1C3EAFF-43B1-4872-A1D0-7980BD35FCD3}" type="presParOf" srcId="{9544673C-2EF7-45D7-8CD4-ABDF616E0197}" destId="{523C940E-7B35-4244-8CF4-8507DC2A99A8}" srcOrd="1" destOrd="0" presId="urn:microsoft.com/office/officeart/2005/8/layout/hList2"/>
    <dgm:cxn modelId="{04B158B2-4D48-4E59-8C9C-93173DFCB6A3}" type="presParOf" srcId="{9544673C-2EF7-45D7-8CD4-ABDF616E0197}" destId="{4FB104CB-A3DB-4CE3-924D-0A4A3C29EA99}" srcOrd="2" destOrd="0" presId="urn:microsoft.com/office/officeart/2005/8/layout/hList2"/>
    <dgm:cxn modelId="{A017E871-83C9-4440-8178-BF0C2DB71FD9}" type="presParOf" srcId="{4FB104CB-A3DB-4CE3-924D-0A4A3C29EA99}" destId="{994CB320-C01E-4703-A787-0010C1B5ACF1}" srcOrd="0" destOrd="0" presId="urn:microsoft.com/office/officeart/2005/8/layout/hList2"/>
    <dgm:cxn modelId="{EEFBB9F2-1782-4FF2-BAF0-065DF62128D8}" type="presParOf" srcId="{4FB104CB-A3DB-4CE3-924D-0A4A3C29EA99}" destId="{071BB804-2EE7-4978-B790-63A33ED04442}" srcOrd="1" destOrd="0" presId="urn:microsoft.com/office/officeart/2005/8/layout/hList2"/>
    <dgm:cxn modelId="{BBEA5C31-20DA-4060-8E86-90D363578BD1}" type="presParOf" srcId="{4FB104CB-A3DB-4CE3-924D-0A4A3C29EA99}" destId="{7E9D0FEB-17ED-4729-820B-F35720CD63CF}"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E32B22E-57AE-4E97-B545-BAA953D7D51B}" type="doc">
      <dgm:prSet loTypeId="urn:microsoft.com/office/officeart/2005/8/layout/lProcess3" loCatId="process" qsTypeId="urn:microsoft.com/office/officeart/2005/8/quickstyle/simple1" qsCatId="simple" csTypeId="urn:microsoft.com/office/officeart/2005/8/colors/colorful2" csCatId="colorful" phldr="1"/>
      <dgm:spPr/>
      <dgm:t>
        <a:bodyPr/>
        <a:lstStyle/>
        <a:p>
          <a:endParaRPr lang="en-US"/>
        </a:p>
      </dgm:t>
    </dgm:pt>
    <dgm:pt modelId="{964B7700-67ED-43F3-BABF-804D30DF23FE}">
      <dgm:prSet phldrT="[Text]" custT="1"/>
      <dgm:spPr/>
      <dgm:t>
        <a:bodyPr vert="horz"/>
        <a:lstStyle/>
        <a:p>
          <a:r>
            <a:rPr lang="en-US" sz="2400" strike="sngStrike" dirty="0"/>
            <a:t>On Expenditure</a:t>
          </a:r>
        </a:p>
      </dgm:t>
    </dgm:pt>
    <dgm:pt modelId="{87E59135-812D-4035-A13C-2F855334E526}" type="parTrans" cxnId="{2329D6CC-069E-4045-B3C6-32A219FCCB96}">
      <dgm:prSet/>
      <dgm:spPr/>
      <dgm:t>
        <a:bodyPr/>
        <a:lstStyle/>
        <a:p>
          <a:endParaRPr lang="en-US"/>
        </a:p>
      </dgm:t>
    </dgm:pt>
    <dgm:pt modelId="{C605EB0D-1D68-4C7A-B302-7A31603153A8}" type="sibTrans" cxnId="{2329D6CC-069E-4045-B3C6-32A219FCCB96}">
      <dgm:prSet/>
      <dgm:spPr/>
      <dgm:t>
        <a:bodyPr/>
        <a:lstStyle/>
        <a:p>
          <a:endParaRPr lang="en-US"/>
        </a:p>
      </dgm:t>
    </dgm:pt>
    <dgm:pt modelId="{89C8CFD5-D965-487A-91B6-96727DDE88F3}">
      <dgm:prSet phldrT="[Text]" custT="1"/>
      <dgm:spPr>
        <a:solidFill>
          <a:srgbClr val="FFC000"/>
        </a:solidFill>
      </dgm:spPr>
      <dgm:t>
        <a:bodyPr vert="horz"/>
        <a:lstStyle/>
        <a:p>
          <a:r>
            <a:rPr lang="en-US" sz="2400" strike="sngStrike" dirty="0"/>
            <a:t>Fringe Benefit (</a:t>
          </a:r>
          <a:r>
            <a:rPr lang="en-US" sz="2400" strike="sngStrike" dirty="0" err="1"/>
            <a:t>Pranab</a:t>
          </a:r>
          <a:r>
            <a:rPr lang="en-US" sz="2400" strike="sngStrike" dirty="0"/>
            <a:t>)</a:t>
          </a:r>
        </a:p>
      </dgm:t>
    </dgm:pt>
    <dgm:pt modelId="{D7552B19-2166-40C2-9EF0-F0B79FD915F7}" type="parTrans" cxnId="{17E0B91C-FC6E-4F0A-AD94-57A209F5764B}">
      <dgm:prSet/>
      <dgm:spPr/>
      <dgm:t>
        <a:bodyPr/>
        <a:lstStyle/>
        <a:p>
          <a:endParaRPr lang="en-US"/>
        </a:p>
      </dgm:t>
    </dgm:pt>
    <dgm:pt modelId="{4E7EE3E4-D0B1-4739-BC4F-83232D87961C}" type="sibTrans" cxnId="{17E0B91C-FC6E-4F0A-AD94-57A209F5764B}">
      <dgm:prSet/>
      <dgm:spPr/>
      <dgm:t>
        <a:bodyPr/>
        <a:lstStyle/>
        <a:p>
          <a:endParaRPr lang="en-US"/>
        </a:p>
      </dgm:t>
    </dgm:pt>
    <dgm:pt modelId="{5A8CB58D-7560-45BB-A309-E1B42D0BAAD6}">
      <dgm:prSet phldrT="[Text]" custT="1"/>
      <dgm:spPr/>
      <dgm:t>
        <a:bodyPr vert="horz"/>
        <a:lstStyle/>
        <a:p>
          <a:r>
            <a:rPr lang="en-US" sz="2000" dirty="0"/>
            <a:t>On Assets, </a:t>
          </a:r>
          <a:br>
            <a:rPr lang="en-US" sz="2000" dirty="0"/>
          </a:br>
          <a:r>
            <a:rPr lang="en-US" sz="2000" dirty="0"/>
            <a:t>Property, </a:t>
          </a:r>
          <a:br>
            <a:rPr lang="en-US" sz="2000" dirty="0"/>
          </a:br>
          <a:r>
            <a:rPr lang="en-US" sz="2000" dirty="0"/>
            <a:t>Capital transactions</a:t>
          </a:r>
        </a:p>
      </dgm:t>
    </dgm:pt>
    <dgm:pt modelId="{5DBBB96F-3820-42FB-AD42-747664BF678B}" type="parTrans" cxnId="{FFC1F2E5-1042-4D5D-A825-C3EBDB02FFA5}">
      <dgm:prSet/>
      <dgm:spPr/>
      <dgm:t>
        <a:bodyPr/>
        <a:lstStyle/>
        <a:p>
          <a:endParaRPr lang="en-US"/>
        </a:p>
      </dgm:t>
    </dgm:pt>
    <dgm:pt modelId="{CAA816A4-F4BF-4E78-A521-03F5A9D25D52}" type="sibTrans" cxnId="{FFC1F2E5-1042-4D5D-A825-C3EBDB02FFA5}">
      <dgm:prSet/>
      <dgm:spPr/>
      <dgm:t>
        <a:bodyPr/>
        <a:lstStyle/>
        <a:p>
          <a:endParaRPr lang="en-US"/>
        </a:p>
      </dgm:t>
    </dgm:pt>
    <dgm:pt modelId="{829CD193-BC27-46BF-B463-123D2A0864AF}">
      <dgm:prSet phldrT="[Text]" custT="1"/>
      <dgm:spPr/>
      <dgm:t>
        <a:bodyPr vert="horz"/>
        <a:lstStyle/>
        <a:p>
          <a:r>
            <a:rPr lang="en-US" sz="2400" dirty="0"/>
            <a:t>Income tax;</a:t>
          </a:r>
        </a:p>
      </dgm:t>
    </dgm:pt>
    <dgm:pt modelId="{AA89A02E-1528-4534-9462-A5A3468B85CD}" type="parTrans" cxnId="{8C4DCA56-5FD5-4C7B-A9BB-4D5B3DEE2A46}">
      <dgm:prSet/>
      <dgm:spPr/>
      <dgm:t>
        <a:bodyPr/>
        <a:lstStyle/>
        <a:p>
          <a:endParaRPr lang="en-US"/>
        </a:p>
      </dgm:t>
    </dgm:pt>
    <dgm:pt modelId="{F98C3550-D8CF-4D46-9E7C-D2B4EC68B3FC}" type="sibTrans" cxnId="{8C4DCA56-5FD5-4C7B-A9BB-4D5B3DEE2A46}">
      <dgm:prSet/>
      <dgm:spPr/>
      <dgm:t>
        <a:bodyPr/>
        <a:lstStyle/>
        <a:p>
          <a:endParaRPr lang="en-US"/>
        </a:p>
      </dgm:t>
    </dgm:pt>
    <dgm:pt modelId="{DF26F43C-E45D-4AFD-9B6A-2D3677EB8A62}">
      <dgm:prSet custT="1"/>
      <dgm:spPr>
        <a:solidFill>
          <a:srgbClr val="FFC000"/>
        </a:solidFill>
      </dgm:spPr>
      <dgm:t>
        <a:bodyPr vert="horz"/>
        <a:lstStyle/>
        <a:p>
          <a:r>
            <a:rPr lang="en-US" sz="2400" strike="sngStrike" dirty="0"/>
            <a:t>Interest tax (on banks)</a:t>
          </a:r>
        </a:p>
      </dgm:t>
    </dgm:pt>
    <dgm:pt modelId="{1968E667-928B-42E0-8DE4-B464BACA4BA6}" type="parTrans" cxnId="{9CC0F56D-5909-40BC-BF47-F086E5F4DC2F}">
      <dgm:prSet/>
      <dgm:spPr/>
      <dgm:t>
        <a:bodyPr/>
        <a:lstStyle/>
        <a:p>
          <a:endParaRPr lang="en-US"/>
        </a:p>
      </dgm:t>
    </dgm:pt>
    <dgm:pt modelId="{36A1A874-E3E1-4FE1-8294-B836ABA3AF2D}" type="sibTrans" cxnId="{9CC0F56D-5909-40BC-BF47-F086E5F4DC2F}">
      <dgm:prSet/>
      <dgm:spPr/>
      <dgm:t>
        <a:bodyPr/>
        <a:lstStyle/>
        <a:p>
          <a:endParaRPr lang="en-US"/>
        </a:p>
      </dgm:t>
    </dgm:pt>
    <dgm:pt modelId="{463B00C4-CA93-4894-95D6-4BC1012D453B}">
      <dgm:prSet custT="1"/>
      <dgm:spPr>
        <a:solidFill>
          <a:srgbClr val="FFC000"/>
        </a:solidFill>
      </dgm:spPr>
      <dgm:t>
        <a:bodyPr vert="horz"/>
        <a:lstStyle/>
        <a:p>
          <a:r>
            <a:rPr lang="en-US" sz="2400" strike="sngStrike" dirty="0"/>
            <a:t>Hotel receipt Tax</a:t>
          </a:r>
        </a:p>
      </dgm:t>
    </dgm:pt>
    <dgm:pt modelId="{0FD89733-2FE5-4D5B-B94C-6301FB4DEEE4}" type="parTrans" cxnId="{D87522C1-C5DD-4953-A23A-33AC06F05A00}">
      <dgm:prSet/>
      <dgm:spPr/>
      <dgm:t>
        <a:bodyPr/>
        <a:lstStyle/>
        <a:p>
          <a:endParaRPr lang="en-US"/>
        </a:p>
      </dgm:t>
    </dgm:pt>
    <dgm:pt modelId="{29BF0A59-67D5-4A24-9586-2FC8D2174D10}" type="sibTrans" cxnId="{D87522C1-C5DD-4953-A23A-33AC06F05A00}">
      <dgm:prSet/>
      <dgm:spPr/>
      <dgm:t>
        <a:bodyPr/>
        <a:lstStyle/>
        <a:p>
          <a:endParaRPr lang="en-US"/>
        </a:p>
      </dgm:t>
    </dgm:pt>
    <dgm:pt modelId="{2178E297-0FE0-4ADC-9D3F-9DEC277D586F}">
      <dgm:prSet phldrT="[Text]" custT="1"/>
      <dgm:spPr/>
      <dgm:t>
        <a:bodyPr vert="horz"/>
        <a:lstStyle/>
        <a:p>
          <a:r>
            <a:rPr lang="en-US" sz="2400" dirty="0"/>
            <a:t>STT;CTT</a:t>
          </a:r>
        </a:p>
      </dgm:t>
    </dgm:pt>
    <dgm:pt modelId="{4A99F8E8-DD9D-4053-9F9D-1B097A498E0D}" type="parTrans" cxnId="{DB25F37C-8F5B-46DD-B45B-00866C72EBBE}">
      <dgm:prSet/>
      <dgm:spPr/>
      <dgm:t>
        <a:bodyPr/>
        <a:lstStyle/>
        <a:p>
          <a:endParaRPr lang="en-US"/>
        </a:p>
      </dgm:t>
    </dgm:pt>
    <dgm:pt modelId="{F89ADD09-A1E6-4C03-B0FE-0DE0ADCF58C7}" type="sibTrans" cxnId="{DB25F37C-8F5B-46DD-B45B-00866C72EBBE}">
      <dgm:prSet/>
      <dgm:spPr/>
      <dgm:t>
        <a:bodyPr/>
        <a:lstStyle/>
        <a:p>
          <a:endParaRPr lang="en-US"/>
        </a:p>
      </dgm:t>
    </dgm:pt>
    <dgm:pt modelId="{EF2D73D6-F3E4-4865-877C-75B04569C8DC}">
      <dgm:prSet phldrT="[Text]" custT="1"/>
      <dgm:spPr>
        <a:solidFill>
          <a:srgbClr val="FFC000"/>
        </a:solidFill>
      </dgm:spPr>
      <dgm:t>
        <a:bodyPr vert="horz"/>
        <a:lstStyle/>
        <a:p>
          <a:r>
            <a:rPr lang="en-US" sz="2400" strike="sngStrike" dirty="0"/>
            <a:t>Wealth Tax (Jaitley)</a:t>
          </a:r>
        </a:p>
      </dgm:t>
    </dgm:pt>
    <dgm:pt modelId="{3C83E94D-4906-465B-9034-6A088A8726FE}" type="parTrans" cxnId="{F8289550-4C00-40F0-BDBC-91243A26D758}">
      <dgm:prSet/>
      <dgm:spPr/>
      <dgm:t>
        <a:bodyPr/>
        <a:lstStyle/>
        <a:p>
          <a:endParaRPr lang="en-US"/>
        </a:p>
      </dgm:t>
    </dgm:pt>
    <dgm:pt modelId="{9E26AC7A-9605-403D-ACF7-4C04F314CDAB}" type="sibTrans" cxnId="{F8289550-4C00-40F0-BDBC-91243A26D758}">
      <dgm:prSet/>
      <dgm:spPr/>
      <dgm:t>
        <a:bodyPr/>
        <a:lstStyle/>
        <a:p>
          <a:endParaRPr lang="en-US"/>
        </a:p>
      </dgm:t>
    </dgm:pt>
    <dgm:pt modelId="{2E3B3F09-35EE-45E7-B8A2-8F08E2FD5CA0}">
      <dgm:prSet phldrT="[Text]" custT="1"/>
      <dgm:spPr>
        <a:solidFill>
          <a:srgbClr val="FFC000"/>
        </a:solidFill>
      </dgm:spPr>
      <dgm:t>
        <a:bodyPr vert="horz"/>
        <a:lstStyle/>
        <a:p>
          <a:r>
            <a:rPr lang="en-US" sz="2400" strike="sngStrike" dirty="0"/>
            <a:t>Banking Cash transaction tax </a:t>
          </a:r>
        </a:p>
      </dgm:t>
    </dgm:pt>
    <dgm:pt modelId="{D0AC993F-FCB8-4A31-BF40-E193BEFDAC56}" type="parTrans" cxnId="{0816C798-384D-4E8C-9EE7-E529470944FC}">
      <dgm:prSet/>
      <dgm:spPr/>
      <dgm:t>
        <a:bodyPr/>
        <a:lstStyle/>
        <a:p>
          <a:endParaRPr lang="en-US"/>
        </a:p>
      </dgm:t>
    </dgm:pt>
    <dgm:pt modelId="{E9E616B8-2101-466B-A316-E59D54890B76}" type="sibTrans" cxnId="{0816C798-384D-4E8C-9EE7-E529470944FC}">
      <dgm:prSet/>
      <dgm:spPr/>
      <dgm:t>
        <a:bodyPr/>
        <a:lstStyle/>
        <a:p>
          <a:endParaRPr lang="en-US"/>
        </a:p>
      </dgm:t>
    </dgm:pt>
    <dgm:pt modelId="{BF0274E1-B83D-4668-85F3-D1AC9F5A58FE}">
      <dgm:prSet phldrT="[Text]" custT="1"/>
      <dgm:spPr>
        <a:solidFill>
          <a:srgbClr val="FFC000"/>
        </a:solidFill>
      </dgm:spPr>
      <dgm:t>
        <a:bodyPr vert="horz"/>
        <a:lstStyle/>
        <a:p>
          <a:r>
            <a:rPr lang="en-US" sz="2400" strike="sngStrike" dirty="0"/>
            <a:t>Estate Duty (VP Singh)</a:t>
          </a:r>
        </a:p>
      </dgm:t>
    </dgm:pt>
    <dgm:pt modelId="{810F0CD1-BED2-4A22-8119-30E7FC4EF2BB}" type="parTrans" cxnId="{608D1B87-2E57-4D1F-9892-01761CEC7C9D}">
      <dgm:prSet/>
      <dgm:spPr/>
      <dgm:t>
        <a:bodyPr/>
        <a:lstStyle/>
        <a:p>
          <a:endParaRPr lang="en-US"/>
        </a:p>
      </dgm:t>
    </dgm:pt>
    <dgm:pt modelId="{53C0D3BE-1D08-4C90-8830-5BCCB96BFCB2}" type="sibTrans" cxnId="{608D1B87-2E57-4D1F-9892-01761CEC7C9D}">
      <dgm:prSet/>
      <dgm:spPr/>
      <dgm:t>
        <a:bodyPr/>
        <a:lstStyle/>
        <a:p>
          <a:endParaRPr lang="en-US"/>
        </a:p>
      </dgm:t>
    </dgm:pt>
    <dgm:pt modelId="{4BDB9D01-2B35-4B89-911A-AA52B86D6D22}">
      <dgm:prSet phldrT="[Text]" custT="1"/>
      <dgm:spPr>
        <a:solidFill>
          <a:srgbClr val="FFC000"/>
        </a:solidFill>
      </dgm:spPr>
      <dgm:t>
        <a:bodyPr vert="horz"/>
        <a:lstStyle/>
        <a:p>
          <a:r>
            <a:rPr lang="en-US" sz="2400" strike="sngStrike" dirty="0"/>
            <a:t>Gift Tax (</a:t>
          </a:r>
          <a:r>
            <a:rPr lang="en-US" sz="2400" strike="sngStrike" dirty="0" err="1"/>
            <a:t>Yashwant</a:t>
          </a:r>
          <a:r>
            <a:rPr lang="en-US" sz="2400" strike="sngStrike" dirty="0"/>
            <a:t>)</a:t>
          </a:r>
        </a:p>
      </dgm:t>
    </dgm:pt>
    <dgm:pt modelId="{A10BB7B8-9906-427D-9112-5715E0B23C28}" type="parTrans" cxnId="{B034BDE0-F7E3-4199-8C74-23958D1CFECF}">
      <dgm:prSet/>
      <dgm:spPr/>
      <dgm:t>
        <a:bodyPr/>
        <a:lstStyle/>
        <a:p>
          <a:endParaRPr lang="en-US"/>
        </a:p>
      </dgm:t>
    </dgm:pt>
    <dgm:pt modelId="{81D5C4CF-99C1-4EC3-B7E1-ABF61D6AB595}" type="sibTrans" cxnId="{B034BDE0-F7E3-4199-8C74-23958D1CFECF}">
      <dgm:prSet/>
      <dgm:spPr/>
      <dgm:t>
        <a:bodyPr/>
        <a:lstStyle/>
        <a:p>
          <a:endParaRPr lang="en-US"/>
        </a:p>
      </dgm:t>
    </dgm:pt>
    <dgm:pt modelId="{6EF7AD7A-7F7D-4FB0-BA4F-242BAAEE0A78}">
      <dgm:prSet phldrT="[Text]" custT="1"/>
      <dgm:spPr/>
      <dgm:t>
        <a:bodyPr vert="horz"/>
        <a:lstStyle/>
        <a:p>
          <a:r>
            <a:rPr lang="en-US" sz="2400" dirty="0"/>
            <a:t>On Income</a:t>
          </a:r>
        </a:p>
      </dgm:t>
    </dgm:pt>
    <dgm:pt modelId="{67AC7675-2974-41FB-9046-8A27B531EE7F}" type="parTrans" cxnId="{491D69F8-9437-4A75-9149-893783C53E09}">
      <dgm:prSet/>
      <dgm:spPr/>
      <dgm:t>
        <a:bodyPr/>
        <a:lstStyle/>
        <a:p>
          <a:endParaRPr lang="en-US"/>
        </a:p>
      </dgm:t>
    </dgm:pt>
    <dgm:pt modelId="{020CD1D5-2F3A-4B1F-938C-87D2BC777E55}" type="sibTrans" cxnId="{491D69F8-9437-4A75-9149-893783C53E09}">
      <dgm:prSet/>
      <dgm:spPr/>
      <dgm:t>
        <a:bodyPr/>
        <a:lstStyle/>
        <a:p>
          <a:endParaRPr lang="en-US"/>
        </a:p>
      </dgm:t>
    </dgm:pt>
    <dgm:pt modelId="{2F96EC20-A74B-43D1-A1B8-820FFBB1869D}">
      <dgm:prSet phldrT="[Text]" custT="1"/>
      <dgm:spPr/>
      <dgm:t>
        <a:bodyPr vert="horz"/>
        <a:lstStyle/>
        <a:p>
          <a:r>
            <a:rPr lang="en-US" sz="2400" dirty="0"/>
            <a:t>DDT @Co. </a:t>
          </a:r>
        </a:p>
      </dgm:t>
    </dgm:pt>
    <dgm:pt modelId="{06E7E242-20D3-4318-B029-FE415C88B510}" type="parTrans" cxnId="{9C8160C2-E96B-4B64-8230-05A29CCD5F38}">
      <dgm:prSet/>
      <dgm:spPr/>
      <dgm:t>
        <a:bodyPr/>
        <a:lstStyle/>
        <a:p>
          <a:endParaRPr lang="en-US"/>
        </a:p>
      </dgm:t>
    </dgm:pt>
    <dgm:pt modelId="{C6BA1B1F-B2F6-4A13-80FB-669CB29EC040}" type="sibTrans" cxnId="{9C8160C2-E96B-4B64-8230-05A29CCD5F38}">
      <dgm:prSet/>
      <dgm:spPr/>
      <dgm:t>
        <a:bodyPr/>
        <a:lstStyle/>
        <a:p>
          <a:endParaRPr lang="en-US"/>
        </a:p>
      </dgm:t>
    </dgm:pt>
    <dgm:pt modelId="{6FDB1640-174C-4B96-B47A-B4B92690BB1E}">
      <dgm:prSet phldrT="[Text]" custT="1"/>
      <dgm:spPr/>
      <dgm:t>
        <a:bodyPr vert="horz"/>
        <a:lstStyle/>
        <a:p>
          <a:r>
            <a:rPr lang="en-US" sz="2400" dirty="0"/>
            <a:t>CGT @Buyer</a:t>
          </a:r>
        </a:p>
      </dgm:t>
    </dgm:pt>
    <dgm:pt modelId="{AE294978-8B10-45FB-AB4C-3A489443AF66}" type="parTrans" cxnId="{6FA24088-E223-4EF8-AB5C-93890109B181}">
      <dgm:prSet/>
      <dgm:spPr/>
      <dgm:t>
        <a:bodyPr/>
        <a:lstStyle/>
        <a:p>
          <a:endParaRPr lang="en-US"/>
        </a:p>
      </dgm:t>
    </dgm:pt>
    <dgm:pt modelId="{CC602B53-95F8-4B7D-9EC0-A875B0A243E2}" type="sibTrans" cxnId="{6FA24088-E223-4EF8-AB5C-93890109B181}">
      <dgm:prSet/>
      <dgm:spPr/>
      <dgm:t>
        <a:bodyPr/>
        <a:lstStyle/>
        <a:p>
          <a:endParaRPr lang="en-US"/>
        </a:p>
      </dgm:t>
    </dgm:pt>
    <dgm:pt modelId="{238BCB1D-223A-4F6F-8AFC-17A0FA53A668}">
      <dgm:prSet phldrT="[Text]" custT="1"/>
      <dgm:spPr/>
      <dgm:t>
        <a:bodyPr vert="horz"/>
        <a:lstStyle/>
        <a:p>
          <a:r>
            <a:rPr lang="en-US" sz="2400" dirty="0"/>
            <a:t>Corp. Tax &amp; MAT</a:t>
          </a:r>
        </a:p>
      </dgm:t>
    </dgm:pt>
    <dgm:pt modelId="{FAB9A4BD-C60B-4CC8-812F-C2BCF621F4CE}" type="parTrans" cxnId="{C8EC26A0-9F38-4433-BFEB-C49DF0BF48D4}">
      <dgm:prSet/>
      <dgm:spPr/>
      <dgm:t>
        <a:bodyPr/>
        <a:lstStyle/>
        <a:p>
          <a:endParaRPr lang="en-US"/>
        </a:p>
      </dgm:t>
    </dgm:pt>
    <dgm:pt modelId="{D49B551C-360D-4413-84E5-467813FD9966}" type="sibTrans" cxnId="{C8EC26A0-9F38-4433-BFEB-C49DF0BF48D4}">
      <dgm:prSet/>
      <dgm:spPr/>
      <dgm:t>
        <a:bodyPr/>
        <a:lstStyle/>
        <a:p>
          <a:endParaRPr lang="en-US"/>
        </a:p>
      </dgm:t>
    </dgm:pt>
    <dgm:pt modelId="{CC860B22-E441-4214-BDAC-E42F62F59DDD}" type="pres">
      <dgm:prSet presAssocID="{8E32B22E-57AE-4E97-B545-BAA953D7D51B}" presName="Name0" presStyleCnt="0">
        <dgm:presLayoutVars>
          <dgm:chPref val="3"/>
          <dgm:dir/>
          <dgm:animLvl val="lvl"/>
          <dgm:resizeHandles/>
        </dgm:presLayoutVars>
      </dgm:prSet>
      <dgm:spPr/>
    </dgm:pt>
    <dgm:pt modelId="{4A4DCB75-9472-4CA4-A1AF-2DE710F877C6}" type="pres">
      <dgm:prSet presAssocID="{6EF7AD7A-7F7D-4FB0-BA4F-242BAAEE0A78}" presName="horFlow" presStyleCnt="0"/>
      <dgm:spPr/>
    </dgm:pt>
    <dgm:pt modelId="{097FC5A1-DC64-4C0F-AAD4-B721BCA2D1C3}" type="pres">
      <dgm:prSet presAssocID="{6EF7AD7A-7F7D-4FB0-BA4F-242BAAEE0A78}" presName="bigChev" presStyleLbl="node1" presStyleIdx="0" presStyleCnt="3" custScaleY="129748"/>
      <dgm:spPr/>
    </dgm:pt>
    <dgm:pt modelId="{97E5CEC1-311C-4418-AB12-8B7CFA9AF3B1}" type="pres">
      <dgm:prSet presAssocID="{AA89A02E-1528-4534-9462-A5A3468B85CD}" presName="parTrans" presStyleCnt="0"/>
      <dgm:spPr/>
    </dgm:pt>
    <dgm:pt modelId="{34A4E5F2-A20F-43DB-AD59-64A67B8574EA}" type="pres">
      <dgm:prSet presAssocID="{829CD193-BC27-46BF-B463-123D2A0864AF}" presName="node" presStyleLbl="alignAccFollowNode1" presStyleIdx="0" presStyleCnt="12" custScaleY="129748">
        <dgm:presLayoutVars>
          <dgm:bulletEnabled val="1"/>
        </dgm:presLayoutVars>
      </dgm:prSet>
      <dgm:spPr/>
    </dgm:pt>
    <dgm:pt modelId="{E6FD2F0A-04DA-4AE9-B462-B160FE1463F8}" type="pres">
      <dgm:prSet presAssocID="{F98C3550-D8CF-4D46-9E7C-D2B4EC68B3FC}" presName="sibTrans" presStyleCnt="0"/>
      <dgm:spPr/>
    </dgm:pt>
    <dgm:pt modelId="{666F7A84-2758-40A5-A8B4-CA07DA861701}" type="pres">
      <dgm:prSet presAssocID="{238BCB1D-223A-4F6F-8AFC-17A0FA53A668}" presName="node" presStyleLbl="alignAccFollowNode1" presStyleIdx="1" presStyleCnt="12" custScaleY="129748">
        <dgm:presLayoutVars>
          <dgm:bulletEnabled val="1"/>
        </dgm:presLayoutVars>
      </dgm:prSet>
      <dgm:spPr/>
    </dgm:pt>
    <dgm:pt modelId="{F3462EE4-FBDF-40A1-8974-DDDA903BA593}" type="pres">
      <dgm:prSet presAssocID="{D49B551C-360D-4413-84E5-467813FD9966}" presName="sibTrans" presStyleCnt="0"/>
      <dgm:spPr/>
    </dgm:pt>
    <dgm:pt modelId="{FC2572EF-6229-4214-8A1B-DB03ADE18B7C}" type="pres">
      <dgm:prSet presAssocID="{2F96EC20-A74B-43D1-A1B8-820FFBB1869D}" presName="node" presStyleLbl="alignAccFollowNode1" presStyleIdx="2" presStyleCnt="12" custScaleY="129748">
        <dgm:presLayoutVars>
          <dgm:bulletEnabled val="1"/>
        </dgm:presLayoutVars>
      </dgm:prSet>
      <dgm:spPr/>
    </dgm:pt>
    <dgm:pt modelId="{B19666B9-0771-4D20-A688-42F06FBA2349}" type="pres">
      <dgm:prSet presAssocID="{C6BA1B1F-B2F6-4A13-80FB-669CB29EC040}" presName="sibTrans" presStyleCnt="0"/>
      <dgm:spPr/>
    </dgm:pt>
    <dgm:pt modelId="{1EC061AE-4DE6-43F7-86C4-1AE98E8148B6}" type="pres">
      <dgm:prSet presAssocID="{6FDB1640-174C-4B96-B47A-B4B92690BB1E}" presName="node" presStyleLbl="alignAccFollowNode1" presStyleIdx="3" presStyleCnt="12" custScaleY="129748">
        <dgm:presLayoutVars>
          <dgm:bulletEnabled val="1"/>
        </dgm:presLayoutVars>
      </dgm:prSet>
      <dgm:spPr/>
    </dgm:pt>
    <dgm:pt modelId="{3807C7FE-687E-40F5-A76A-7E9DA979A32D}" type="pres">
      <dgm:prSet presAssocID="{CC602B53-95F8-4B7D-9EC0-A875B0A243E2}" presName="sibTrans" presStyleCnt="0"/>
      <dgm:spPr/>
    </dgm:pt>
    <dgm:pt modelId="{7D6D7FBA-034D-41CE-8D4F-24C3809FF602}" type="pres">
      <dgm:prSet presAssocID="{DF26F43C-E45D-4AFD-9B6A-2D3677EB8A62}" presName="node" presStyleLbl="alignAccFollowNode1" presStyleIdx="4" presStyleCnt="12" custScaleY="129748">
        <dgm:presLayoutVars>
          <dgm:bulletEnabled val="1"/>
        </dgm:presLayoutVars>
      </dgm:prSet>
      <dgm:spPr/>
    </dgm:pt>
    <dgm:pt modelId="{6B65A434-06E1-465B-9228-DBDED8FACBF8}" type="pres">
      <dgm:prSet presAssocID="{6EF7AD7A-7F7D-4FB0-BA4F-242BAAEE0A78}" presName="vSp" presStyleCnt="0"/>
      <dgm:spPr/>
    </dgm:pt>
    <dgm:pt modelId="{6F762A5E-30EA-41E7-B337-964D082D1AF7}" type="pres">
      <dgm:prSet presAssocID="{964B7700-67ED-43F3-BABF-804D30DF23FE}" presName="horFlow" presStyleCnt="0"/>
      <dgm:spPr/>
    </dgm:pt>
    <dgm:pt modelId="{4E14C4E1-E6D8-4BCB-B6CA-BFB19140BDB1}" type="pres">
      <dgm:prSet presAssocID="{964B7700-67ED-43F3-BABF-804D30DF23FE}" presName="bigChev" presStyleLbl="node1" presStyleIdx="1" presStyleCnt="3" custScaleY="129748"/>
      <dgm:spPr/>
    </dgm:pt>
    <dgm:pt modelId="{D578CC99-F436-4726-B1C8-7E75419D8B29}" type="pres">
      <dgm:prSet presAssocID="{0FD89733-2FE5-4D5B-B94C-6301FB4DEEE4}" presName="parTrans" presStyleCnt="0"/>
      <dgm:spPr/>
    </dgm:pt>
    <dgm:pt modelId="{4D5ADD14-03D5-4BB4-9A07-EBD01E876F65}" type="pres">
      <dgm:prSet presAssocID="{463B00C4-CA93-4894-95D6-4BC1012D453B}" presName="node" presStyleLbl="alignAccFollowNode1" presStyleIdx="5" presStyleCnt="12" custScaleY="129748">
        <dgm:presLayoutVars>
          <dgm:bulletEnabled val="1"/>
        </dgm:presLayoutVars>
      </dgm:prSet>
      <dgm:spPr/>
    </dgm:pt>
    <dgm:pt modelId="{3330E31C-FAD7-437E-8382-EFA4D981190A}" type="pres">
      <dgm:prSet presAssocID="{29BF0A59-67D5-4A24-9586-2FC8D2174D10}" presName="sibTrans" presStyleCnt="0"/>
      <dgm:spPr/>
    </dgm:pt>
    <dgm:pt modelId="{7CE1A5F4-AF79-4BB6-B001-05B31A2DE91A}" type="pres">
      <dgm:prSet presAssocID="{89C8CFD5-D965-487A-91B6-96727DDE88F3}" presName="node" presStyleLbl="alignAccFollowNode1" presStyleIdx="6" presStyleCnt="12" custScaleY="129748">
        <dgm:presLayoutVars>
          <dgm:bulletEnabled val="1"/>
        </dgm:presLayoutVars>
      </dgm:prSet>
      <dgm:spPr/>
    </dgm:pt>
    <dgm:pt modelId="{CD1C29D6-1E87-4FDA-BA56-65413D03C061}" type="pres">
      <dgm:prSet presAssocID="{4E7EE3E4-D0B1-4739-BC4F-83232D87961C}" presName="sibTrans" presStyleCnt="0"/>
      <dgm:spPr/>
    </dgm:pt>
    <dgm:pt modelId="{073D3ECB-B235-43AE-B5C0-6E80DF6A42A8}" type="pres">
      <dgm:prSet presAssocID="{4BDB9D01-2B35-4B89-911A-AA52B86D6D22}" presName="node" presStyleLbl="alignAccFollowNode1" presStyleIdx="7" presStyleCnt="12" custScaleX="116517" custScaleY="129748">
        <dgm:presLayoutVars>
          <dgm:bulletEnabled val="1"/>
        </dgm:presLayoutVars>
      </dgm:prSet>
      <dgm:spPr/>
    </dgm:pt>
    <dgm:pt modelId="{5F07EC34-6373-4D50-BE9E-F0C6E86A69AA}" type="pres">
      <dgm:prSet presAssocID="{964B7700-67ED-43F3-BABF-804D30DF23FE}" presName="vSp" presStyleCnt="0"/>
      <dgm:spPr/>
    </dgm:pt>
    <dgm:pt modelId="{6279CE1C-DF96-42F2-958F-EA8C09506903}" type="pres">
      <dgm:prSet presAssocID="{5A8CB58D-7560-45BB-A309-E1B42D0BAAD6}" presName="horFlow" presStyleCnt="0"/>
      <dgm:spPr/>
    </dgm:pt>
    <dgm:pt modelId="{AA93B1FC-4FDB-48FF-BE02-5B4514A6FA4C}" type="pres">
      <dgm:prSet presAssocID="{5A8CB58D-7560-45BB-A309-E1B42D0BAAD6}" presName="bigChev" presStyleLbl="node1" presStyleIdx="2" presStyleCnt="3" custScaleY="129748"/>
      <dgm:spPr/>
    </dgm:pt>
    <dgm:pt modelId="{CDE312A1-DA9D-40B2-837A-1ADBDEE3EF4B}" type="pres">
      <dgm:prSet presAssocID="{4A99F8E8-DD9D-4053-9F9D-1B097A498E0D}" presName="parTrans" presStyleCnt="0"/>
      <dgm:spPr/>
    </dgm:pt>
    <dgm:pt modelId="{74EBD675-D99E-4A68-9182-550F0B9D7F59}" type="pres">
      <dgm:prSet presAssocID="{2178E297-0FE0-4ADC-9D3F-9DEC277D586F}" presName="node" presStyleLbl="alignAccFollowNode1" presStyleIdx="8" presStyleCnt="12" custScaleY="129748">
        <dgm:presLayoutVars>
          <dgm:bulletEnabled val="1"/>
        </dgm:presLayoutVars>
      </dgm:prSet>
      <dgm:spPr/>
    </dgm:pt>
    <dgm:pt modelId="{337873F4-759B-4BC4-BC52-743136C905AC}" type="pres">
      <dgm:prSet presAssocID="{F89ADD09-A1E6-4C03-B0FE-0DE0ADCF58C7}" presName="sibTrans" presStyleCnt="0"/>
      <dgm:spPr/>
    </dgm:pt>
    <dgm:pt modelId="{C986D493-CD44-40DB-BF82-792EADEBB3CC}" type="pres">
      <dgm:prSet presAssocID="{EF2D73D6-F3E4-4865-877C-75B04569C8DC}" presName="node" presStyleLbl="alignAccFollowNode1" presStyleIdx="9" presStyleCnt="12" custScaleY="129748">
        <dgm:presLayoutVars>
          <dgm:bulletEnabled val="1"/>
        </dgm:presLayoutVars>
      </dgm:prSet>
      <dgm:spPr/>
    </dgm:pt>
    <dgm:pt modelId="{0FD4E3F3-C563-44BA-8D8A-6CC0DD5CF8E2}" type="pres">
      <dgm:prSet presAssocID="{9E26AC7A-9605-403D-ACF7-4C04F314CDAB}" presName="sibTrans" presStyleCnt="0"/>
      <dgm:spPr/>
    </dgm:pt>
    <dgm:pt modelId="{F3D35648-D6FD-47E6-A93E-22189CC6EE5A}" type="pres">
      <dgm:prSet presAssocID="{2E3B3F09-35EE-45E7-B8A2-8F08E2FD5CA0}" presName="node" presStyleLbl="alignAccFollowNode1" presStyleIdx="10" presStyleCnt="12" custScaleX="108777" custScaleY="141524" custLinFactNeighborY="1147">
        <dgm:presLayoutVars>
          <dgm:bulletEnabled val="1"/>
        </dgm:presLayoutVars>
      </dgm:prSet>
      <dgm:spPr/>
    </dgm:pt>
    <dgm:pt modelId="{D2F9F094-B0FD-4F81-BEBF-476FD30C3C3F}" type="pres">
      <dgm:prSet presAssocID="{E9E616B8-2101-466B-A316-E59D54890B76}" presName="sibTrans" presStyleCnt="0"/>
      <dgm:spPr/>
    </dgm:pt>
    <dgm:pt modelId="{D50F7853-567C-4A0C-8A80-E4E92EA99939}" type="pres">
      <dgm:prSet presAssocID="{BF0274E1-B83D-4668-85F3-D1AC9F5A58FE}" presName="node" presStyleLbl="alignAccFollowNode1" presStyleIdx="11" presStyleCnt="12" custScaleY="129748">
        <dgm:presLayoutVars>
          <dgm:bulletEnabled val="1"/>
        </dgm:presLayoutVars>
      </dgm:prSet>
      <dgm:spPr/>
    </dgm:pt>
  </dgm:ptLst>
  <dgm:cxnLst>
    <dgm:cxn modelId="{7E607172-4BBE-4CBD-A89D-15E930ADE0CD}" type="presOf" srcId="{6EF7AD7A-7F7D-4FB0-BA4F-242BAAEE0A78}" destId="{097FC5A1-DC64-4C0F-AAD4-B721BCA2D1C3}" srcOrd="0" destOrd="0" presId="urn:microsoft.com/office/officeart/2005/8/layout/lProcess3"/>
    <dgm:cxn modelId="{85BAFF95-99E4-4D2D-88E4-853E7B0E86F6}" type="presOf" srcId="{829CD193-BC27-46BF-B463-123D2A0864AF}" destId="{34A4E5F2-A20F-43DB-AD59-64A67B8574EA}" srcOrd="0" destOrd="0" presId="urn:microsoft.com/office/officeart/2005/8/layout/lProcess3"/>
    <dgm:cxn modelId="{0816C798-384D-4E8C-9EE7-E529470944FC}" srcId="{5A8CB58D-7560-45BB-A309-E1B42D0BAAD6}" destId="{2E3B3F09-35EE-45E7-B8A2-8F08E2FD5CA0}" srcOrd="2" destOrd="0" parTransId="{D0AC993F-FCB8-4A31-BF40-E193BEFDAC56}" sibTransId="{E9E616B8-2101-466B-A316-E59D54890B76}"/>
    <dgm:cxn modelId="{8C4DCA56-5FD5-4C7B-A9BB-4D5B3DEE2A46}" srcId="{6EF7AD7A-7F7D-4FB0-BA4F-242BAAEE0A78}" destId="{829CD193-BC27-46BF-B463-123D2A0864AF}" srcOrd="0" destOrd="0" parTransId="{AA89A02E-1528-4534-9462-A5A3468B85CD}" sibTransId="{F98C3550-D8CF-4D46-9E7C-D2B4EC68B3FC}"/>
    <dgm:cxn modelId="{4A9F4D1C-97B9-419C-A1AC-2939272719F2}" type="presOf" srcId="{8E32B22E-57AE-4E97-B545-BAA953D7D51B}" destId="{CC860B22-E441-4214-BDAC-E42F62F59DDD}" srcOrd="0" destOrd="0" presId="urn:microsoft.com/office/officeart/2005/8/layout/lProcess3"/>
    <dgm:cxn modelId="{6FA24088-E223-4EF8-AB5C-93890109B181}" srcId="{6EF7AD7A-7F7D-4FB0-BA4F-242BAAEE0A78}" destId="{6FDB1640-174C-4B96-B47A-B4B92690BB1E}" srcOrd="3" destOrd="0" parTransId="{AE294978-8B10-45FB-AB4C-3A489443AF66}" sibTransId="{CC602B53-95F8-4B7D-9EC0-A875B0A243E2}"/>
    <dgm:cxn modelId="{FFC1F2E5-1042-4D5D-A825-C3EBDB02FFA5}" srcId="{8E32B22E-57AE-4E97-B545-BAA953D7D51B}" destId="{5A8CB58D-7560-45BB-A309-E1B42D0BAAD6}" srcOrd="2" destOrd="0" parTransId="{5DBBB96F-3820-42FB-AD42-747664BF678B}" sibTransId="{CAA816A4-F4BF-4E78-A521-03F5A9D25D52}"/>
    <dgm:cxn modelId="{68863528-0541-4020-9E01-A3EDC8415FD0}" type="presOf" srcId="{2F96EC20-A74B-43D1-A1B8-820FFBB1869D}" destId="{FC2572EF-6229-4214-8A1B-DB03ADE18B7C}" srcOrd="0" destOrd="0" presId="urn:microsoft.com/office/officeart/2005/8/layout/lProcess3"/>
    <dgm:cxn modelId="{680C06E3-27F4-4AF1-91B0-EDC5317AE327}" type="presOf" srcId="{463B00C4-CA93-4894-95D6-4BC1012D453B}" destId="{4D5ADD14-03D5-4BB4-9A07-EBD01E876F65}" srcOrd="0" destOrd="0" presId="urn:microsoft.com/office/officeart/2005/8/layout/lProcess3"/>
    <dgm:cxn modelId="{DB25F37C-8F5B-46DD-B45B-00866C72EBBE}" srcId="{5A8CB58D-7560-45BB-A309-E1B42D0BAAD6}" destId="{2178E297-0FE0-4ADC-9D3F-9DEC277D586F}" srcOrd="0" destOrd="0" parTransId="{4A99F8E8-DD9D-4053-9F9D-1B097A498E0D}" sibTransId="{F89ADD09-A1E6-4C03-B0FE-0DE0ADCF58C7}"/>
    <dgm:cxn modelId="{A40225D5-26BB-41D6-B619-97E490BFDCC2}" type="presOf" srcId="{2178E297-0FE0-4ADC-9D3F-9DEC277D586F}" destId="{74EBD675-D99E-4A68-9182-550F0B9D7F59}" srcOrd="0" destOrd="0" presId="urn:microsoft.com/office/officeart/2005/8/layout/lProcess3"/>
    <dgm:cxn modelId="{9CC0F56D-5909-40BC-BF47-F086E5F4DC2F}" srcId="{6EF7AD7A-7F7D-4FB0-BA4F-242BAAEE0A78}" destId="{DF26F43C-E45D-4AFD-9B6A-2D3677EB8A62}" srcOrd="4" destOrd="0" parTransId="{1968E667-928B-42E0-8DE4-B464BACA4BA6}" sibTransId="{36A1A874-E3E1-4FE1-8294-B836ABA3AF2D}"/>
    <dgm:cxn modelId="{9CC7FBBB-EB60-40BF-8B7A-99EA093F3715}" type="presOf" srcId="{964B7700-67ED-43F3-BABF-804D30DF23FE}" destId="{4E14C4E1-E6D8-4BCB-B6CA-BFB19140BDB1}" srcOrd="0" destOrd="0" presId="urn:microsoft.com/office/officeart/2005/8/layout/lProcess3"/>
    <dgm:cxn modelId="{3B0BE744-7D68-4FD9-BDE8-045F4849E840}" type="presOf" srcId="{2E3B3F09-35EE-45E7-B8A2-8F08E2FD5CA0}" destId="{F3D35648-D6FD-47E6-A93E-22189CC6EE5A}" srcOrd="0" destOrd="0" presId="urn:microsoft.com/office/officeart/2005/8/layout/lProcess3"/>
    <dgm:cxn modelId="{B034BDE0-F7E3-4199-8C74-23958D1CFECF}" srcId="{964B7700-67ED-43F3-BABF-804D30DF23FE}" destId="{4BDB9D01-2B35-4B89-911A-AA52B86D6D22}" srcOrd="2" destOrd="0" parTransId="{A10BB7B8-9906-427D-9112-5715E0B23C28}" sibTransId="{81D5C4CF-99C1-4EC3-B7E1-ABF61D6AB595}"/>
    <dgm:cxn modelId="{60F085B1-3A66-4650-80AE-FAB72AC2B2B4}" type="presOf" srcId="{5A8CB58D-7560-45BB-A309-E1B42D0BAAD6}" destId="{AA93B1FC-4FDB-48FF-BE02-5B4514A6FA4C}" srcOrd="0" destOrd="0" presId="urn:microsoft.com/office/officeart/2005/8/layout/lProcess3"/>
    <dgm:cxn modelId="{C8EC26A0-9F38-4433-BFEB-C49DF0BF48D4}" srcId="{6EF7AD7A-7F7D-4FB0-BA4F-242BAAEE0A78}" destId="{238BCB1D-223A-4F6F-8AFC-17A0FA53A668}" srcOrd="1" destOrd="0" parTransId="{FAB9A4BD-C60B-4CC8-812F-C2BCF621F4CE}" sibTransId="{D49B551C-360D-4413-84E5-467813FD9966}"/>
    <dgm:cxn modelId="{608D1B87-2E57-4D1F-9892-01761CEC7C9D}" srcId="{5A8CB58D-7560-45BB-A309-E1B42D0BAAD6}" destId="{BF0274E1-B83D-4668-85F3-D1AC9F5A58FE}" srcOrd="3" destOrd="0" parTransId="{810F0CD1-BED2-4A22-8119-30E7FC4EF2BB}" sibTransId="{53C0D3BE-1D08-4C90-8830-5BCCB96BFCB2}"/>
    <dgm:cxn modelId="{F8289550-4C00-40F0-BDBC-91243A26D758}" srcId="{5A8CB58D-7560-45BB-A309-E1B42D0BAAD6}" destId="{EF2D73D6-F3E4-4865-877C-75B04569C8DC}" srcOrd="1" destOrd="0" parTransId="{3C83E94D-4906-465B-9034-6A088A8726FE}" sibTransId="{9E26AC7A-9605-403D-ACF7-4C04F314CDAB}"/>
    <dgm:cxn modelId="{D233AE71-A524-4AAE-A54E-5B9103DF83F2}" type="presOf" srcId="{4BDB9D01-2B35-4B89-911A-AA52B86D6D22}" destId="{073D3ECB-B235-43AE-B5C0-6E80DF6A42A8}" srcOrd="0" destOrd="0" presId="urn:microsoft.com/office/officeart/2005/8/layout/lProcess3"/>
    <dgm:cxn modelId="{17E0B91C-FC6E-4F0A-AD94-57A209F5764B}" srcId="{964B7700-67ED-43F3-BABF-804D30DF23FE}" destId="{89C8CFD5-D965-487A-91B6-96727DDE88F3}" srcOrd="1" destOrd="0" parTransId="{D7552B19-2166-40C2-9EF0-F0B79FD915F7}" sibTransId="{4E7EE3E4-D0B1-4739-BC4F-83232D87961C}"/>
    <dgm:cxn modelId="{228FE7D4-FDE1-47DE-8553-F3A96E2225B7}" type="presOf" srcId="{89C8CFD5-D965-487A-91B6-96727DDE88F3}" destId="{7CE1A5F4-AF79-4BB6-B001-05B31A2DE91A}" srcOrd="0" destOrd="0" presId="urn:microsoft.com/office/officeart/2005/8/layout/lProcess3"/>
    <dgm:cxn modelId="{D87522C1-C5DD-4953-A23A-33AC06F05A00}" srcId="{964B7700-67ED-43F3-BABF-804D30DF23FE}" destId="{463B00C4-CA93-4894-95D6-4BC1012D453B}" srcOrd="0" destOrd="0" parTransId="{0FD89733-2FE5-4D5B-B94C-6301FB4DEEE4}" sibTransId="{29BF0A59-67D5-4A24-9586-2FC8D2174D10}"/>
    <dgm:cxn modelId="{9C8160C2-E96B-4B64-8230-05A29CCD5F38}" srcId="{6EF7AD7A-7F7D-4FB0-BA4F-242BAAEE0A78}" destId="{2F96EC20-A74B-43D1-A1B8-820FFBB1869D}" srcOrd="2" destOrd="0" parTransId="{06E7E242-20D3-4318-B029-FE415C88B510}" sibTransId="{C6BA1B1F-B2F6-4A13-80FB-669CB29EC040}"/>
    <dgm:cxn modelId="{2329D6CC-069E-4045-B3C6-32A219FCCB96}" srcId="{8E32B22E-57AE-4E97-B545-BAA953D7D51B}" destId="{964B7700-67ED-43F3-BABF-804D30DF23FE}" srcOrd="1" destOrd="0" parTransId="{87E59135-812D-4035-A13C-2F855334E526}" sibTransId="{C605EB0D-1D68-4C7A-B302-7A31603153A8}"/>
    <dgm:cxn modelId="{59BCF8D2-B2B8-4F16-82BF-CB366A63A0B3}" type="presOf" srcId="{DF26F43C-E45D-4AFD-9B6A-2D3677EB8A62}" destId="{7D6D7FBA-034D-41CE-8D4F-24C3809FF602}" srcOrd="0" destOrd="0" presId="urn:microsoft.com/office/officeart/2005/8/layout/lProcess3"/>
    <dgm:cxn modelId="{FF7457D2-5672-486E-81C4-C3CC746D1D9D}" type="presOf" srcId="{238BCB1D-223A-4F6F-8AFC-17A0FA53A668}" destId="{666F7A84-2758-40A5-A8B4-CA07DA861701}" srcOrd="0" destOrd="0" presId="urn:microsoft.com/office/officeart/2005/8/layout/lProcess3"/>
    <dgm:cxn modelId="{B1E6CB2E-5BAD-46B7-8BA3-013056B2620C}" type="presOf" srcId="{BF0274E1-B83D-4668-85F3-D1AC9F5A58FE}" destId="{D50F7853-567C-4A0C-8A80-E4E92EA99939}" srcOrd="0" destOrd="0" presId="urn:microsoft.com/office/officeart/2005/8/layout/lProcess3"/>
    <dgm:cxn modelId="{3DBB207F-EDE4-483A-AF88-E742C82D2669}" type="presOf" srcId="{EF2D73D6-F3E4-4865-877C-75B04569C8DC}" destId="{C986D493-CD44-40DB-BF82-792EADEBB3CC}" srcOrd="0" destOrd="0" presId="urn:microsoft.com/office/officeart/2005/8/layout/lProcess3"/>
    <dgm:cxn modelId="{15355CC8-B32B-4A14-98C2-05E3FDE4CD84}" type="presOf" srcId="{6FDB1640-174C-4B96-B47A-B4B92690BB1E}" destId="{1EC061AE-4DE6-43F7-86C4-1AE98E8148B6}" srcOrd="0" destOrd="0" presId="urn:microsoft.com/office/officeart/2005/8/layout/lProcess3"/>
    <dgm:cxn modelId="{491D69F8-9437-4A75-9149-893783C53E09}" srcId="{8E32B22E-57AE-4E97-B545-BAA953D7D51B}" destId="{6EF7AD7A-7F7D-4FB0-BA4F-242BAAEE0A78}" srcOrd="0" destOrd="0" parTransId="{67AC7675-2974-41FB-9046-8A27B531EE7F}" sibTransId="{020CD1D5-2F3A-4B1F-938C-87D2BC777E55}"/>
    <dgm:cxn modelId="{EA36F44C-BE18-423C-A832-5ADF772EBB1A}" type="presParOf" srcId="{CC860B22-E441-4214-BDAC-E42F62F59DDD}" destId="{4A4DCB75-9472-4CA4-A1AF-2DE710F877C6}" srcOrd="0" destOrd="0" presId="urn:microsoft.com/office/officeart/2005/8/layout/lProcess3"/>
    <dgm:cxn modelId="{E97100A1-2AC7-44FE-BE45-E3F14082F1A0}" type="presParOf" srcId="{4A4DCB75-9472-4CA4-A1AF-2DE710F877C6}" destId="{097FC5A1-DC64-4C0F-AAD4-B721BCA2D1C3}" srcOrd="0" destOrd="0" presId="urn:microsoft.com/office/officeart/2005/8/layout/lProcess3"/>
    <dgm:cxn modelId="{565ADEA5-DA71-41EF-AA0D-2FC709F153F7}" type="presParOf" srcId="{4A4DCB75-9472-4CA4-A1AF-2DE710F877C6}" destId="{97E5CEC1-311C-4418-AB12-8B7CFA9AF3B1}" srcOrd="1" destOrd="0" presId="urn:microsoft.com/office/officeart/2005/8/layout/lProcess3"/>
    <dgm:cxn modelId="{24C4AAC3-AE68-4162-8FC3-52A8BA7C58C2}" type="presParOf" srcId="{4A4DCB75-9472-4CA4-A1AF-2DE710F877C6}" destId="{34A4E5F2-A20F-43DB-AD59-64A67B8574EA}" srcOrd="2" destOrd="0" presId="urn:microsoft.com/office/officeart/2005/8/layout/lProcess3"/>
    <dgm:cxn modelId="{249E3BAC-FE4C-4EDB-A423-870029044C88}" type="presParOf" srcId="{4A4DCB75-9472-4CA4-A1AF-2DE710F877C6}" destId="{E6FD2F0A-04DA-4AE9-B462-B160FE1463F8}" srcOrd="3" destOrd="0" presId="urn:microsoft.com/office/officeart/2005/8/layout/lProcess3"/>
    <dgm:cxn modelId="{391C2EBF-8F3C-4012-8E42-F64D040E1742}" type="presParOf" srcId="{4A4DCB75-9472-4CA4-A1AF-2DE710F877C6}" destId="{666F7A84-2758-40A5-A8B4-CA07DA861701}" srcOrd="4" destOrd="0" presId="urn:microsoft.com/office/officeart/2005/8/layout/lProcess3"/>
    <dgm:cxn modelId="{E4D5735D-2022-407A-9CF6-73795053FE3E}" type="presParOf" srcId="{4A4DCB75-9472-4CA4-A1AF-2DE710F877C6}" destId="{F3462EE4-FBDF-40A1-8974-DDDA903BA593}" srcOrd="5" destOrd="0" presId="urn:microsoft.com/office/officeart/2005/8/layout/lProcess3"/>
    <dgm:cxn modelId="{5AA9310F-6780-49B6-A4E3-407B878E8710}" type="presParOf" srcId="{4A4DCB75-9472-4CA4-A1AF-2DE710F877C6}" destId="{FC2572EF-6229-4214-8A1B-DB03ADE18B7C}" srcOrd="6" destOrd="0" presId="urn:microsoft.com/office/officeart/2005/8/layout/lProcess3"/>
    <dgm:cxn modelId="{90548F34-7431-4A66-AB19-BED15A1A0A4E}" type="presParOf" srcId="{4A4DCB75-9472-4CA4-A1AF-2DE710F877C6}" destId="{B19666B9-0771-4D20-A688-42F06FBA2349}" srcOrd="7" destOrd="0" presId="urn:microsoft.com/office/officeart/2005/8/layout/lProcess3"/>
    <dgm:cxn modelId="{78ABB700-809D-4C46-9576-A52B0F5745D1}" type="presParOf" srcId="{4A4DCB75-9472-4CA4-A1AF-2DE710F877C6}" destId="{1EC061AE-4DE6-43F7-86C4-1AE98E8148B6}" srcOrd="8" destOrd="0" presId="urn:microsoft.com/office/officeart/2005/8/layout/lProcess3"/>
    <dgm:cxn modelId="{1771C523-96A8-47ED-A372-3D45B50BDE17}" type="presParOf" srcId="{4A4DCB75-9472-4CA4-A1AF-2DE710F877C6}" destId="{3807C7FE-687E-40F5-A76A-7E9DA979A32D}" srcOrd="9" destOrd="0" presId="urn:microsoft.com/office/officeart/2005/8/layout/lProcess3"/>
    <dgm:cxn modelId="{A6F88750-DF87-459D-B20E-D040F9DA0E79}" type="presParOf" srcId="{4A4DCB75-9472-4CA4-A1AF-2DE710F877C6}" destId="{7D6D7FBA-034D-41CE-8D4F-24C3809FF602}" srcOrd="10" destOrd="0" presId="urn:microsoft.com/office/officeart/2005/8/layout/lProcess3"/>
    <dgm:cxn modelId="{6ACFE6E0-86AC-4672-A175-EBC1A93D994A}" type="presParOf" srcId="{CC860B22-E441-4214-BDAC-E42F62F59DDD}" destId="{6B65A434-06E1-465B-9228-DBDED8FACBF8}" srcOrd="1" destOrd="0" presId="urn:microsoft.com/office/officeart/2005/8/layout/lProcess3"/>
    <dgm:cxn modelId="{3349B810-9C19-4046-8CAF-3EFC8466B040}" type="presParOf" srcId="{CC860B22-E441-4214-BDAC-E42F62F59DDD}" destId="{6F762A5E-30EA-41E7-B337-964D082D1AF7}" srcOrd="2" destOrd="0" presId="urn:microsoft.com/office/officeart/2005/8/layout/lProcess3"/>
    <dgm:cxn modelId="{9428A626-075F-4EC5-8BF2-8CCD7F6452A1}" type="presParOf" srcId="{6F762A5E-30EA-41E7-B337-964D082D1AF7}" destId="{4E14C4E1-E6D8-4BCB-B6CA-BFB19140BDB1}" srcOrd="0" destOrd="0" presId="urn:microsoft.com/office/officeart/2005/8/layout/lProcess3"/>
    <dgm:cxn modelId="{30A03BE9-D72D-4476-8390-039388F13591}" type="presParOf" srcId="{6F762A5E-30EA-41E7-B337-964D082D1AF7}" destId="{D578CC99-F436-4726-B1C8-7E75419D8B29}" srcOrd="1" destOrd="0" presId="urn:microsoft.com/office/officeart/2005/8/layout/lProcess3"/>
    <dgm:cxn modelId="{73491841-3CB8-431C-A18C-21DF1C822656}" type="presParOf" srcId="{6F762A5E-30EA-41E7-B337-964D082D1AF7}" destId="{4D5ADD14-03D5-4BB4-9A07-EBD01E876F65}" srcOrd="2" destOrd="0" presId="urn:microsoft.com/office/officeart/2005/8/layout/lProcess3"/>
    <dgm:cxn modelId="{9120C294-76D8-44F3-9519-C341D324F58F}" type="presParOf" srcId="{6F762A5E-30EA-41E7-B337-964D082D1AF7}" destId="{3330E31C-FAD7-437E-8382-EFA4D981190A}" srcOrd="3" destOrd="0" presId="urn:microsoft.com/office/officeart/2005/8/layout/lProcess3"/>
    <dgm:cxn modelId="{83D72A74-31CE-4C2F-9E6A-8A816599BA21}" type="presParOf" srcId="{6F762A5E-30EA-41E7-B337-964D082D1AF7}" destId="{7CE1A5F4-AF79-4BB6-B001-05B31A2DE91A}" srcOrd="4" destOrd="0" presId="urn:microsoft.com/office/officeart/2005/8/layout/lProcess3"/>
    <dgm:cxn modelId="{3B952C58-18C2-48CD-B60A-BF28EC4BFFB3}" type="presParOf" srcId="{6F762A5E-30EA-41E7-B337-964D082D1AF7}" destId="{CD1C29D6-1E87-4FDA-BA56-65413D03C061}" srcOrd="5" destOrd="0" presId="urn:microsoft.com/office/officeart/2005/8/layout/lProcess3"/>
    <dgm:cxn modelId="{91C6DCC0-BE14-4123-8F10-46D5C94219D1}" type="presParOf" srcId="{6F762A5E-30EA-41E7-B337-964D082D1AF7}" destId="{073D3ECB-B235-43AE-B5C0-6E80DF6A42A8}" srcOrd="6" destOrd="0" presId="urn:microsoft.com/office/officeart/2005/8/layout/lProcess3"/>
    <dgm:cxn modelId="{487D5B71-C3D4-4024-9912-D338EB1C4E52}" type="presParOf" srcId="{CC860B22-E441-4214-BDAC-E42F62F59DDD}" destId="{5F07EC34-6373-4D50-BE9E-F0C6E86A69AA}" srcOrd="3" destOrd="0" presId="urn:microsoft.com/office/officeart/2005/8/layout/lProcess3"/>
    <dgm:cxn modelId="{B5D6F0FB-BE74-4E49-8114-0B14917C1724}" type="presParOf" srcId="{CC860B22-E441-4214-BDAC-E42F62F59DDD}" destId="{6279CE1C-DF96-42F2-958F-EA8C09506903}" srcOrd="4" destOrd="0" presId="urn:microsoft.com/office/officeart/2005/8/layout/lProcess3"/>
    <dgm:cxn modelId="{1CDE5EAA-44F7-45B0-8A98-0B29A5D1F71D}" type="presParOf" srcId="{6279CE1C-DF96-42F2-958F-EA8C09506903}" destId="{AA93B1FC-4FDB-48FF-BE02-5B4514A6FA4C}" srcOrd="0" destOrd="0" presId="urn:microsoft.com/office/officeart/2005/8/layout/lProcess3"/>
    <dgm:cxn modelId="{8D31FD65-CF2A-4439-B44D-1A5474787B21}" type="presParOf" srcId="{6279CE1C-DF96-42F2-958F-EA8C09506903}" destId="{CDE312A1-DA9D-40B2-837A-1ADBDEE3EF4B}" srcOrd="1" destOrd="0" presId="urn:microsoft.com/office/officeart/2005/8/layout/lProcess3"/>
    <dgm:cxn modelId="{323B1C5B-B0EB-4494-92E9-40FA60F64468}" type="presParOf" srcId="{6279CE1C-DF96-42F2-958F-EA8C09506903}" destId="{74EBD675-D99E-4A68-9182-550F0B9D7F59}" srcOrd="2" destOrd="0" presId="urn:microsoft.com/office/officeart/2005/8/layout/lProcess3"/>
    <dgm:cxn modelId="{2859994B-FE51-41BE-ABBD-EA2463F65BC3}" type="presParOf" srcId="{6279CE1C-DF96-42F2-958F-EA8C09506903}" destId="{337873F4-759B-4BC4-BC52-743136C905AC}" srcOrd="3" destOrd="0" presId="urn:microsoft.com/office/officeart/2005/8/layout/lProcess3"/>
    <dgm:cxn modelId="{5F98B4FD-D037-4DF0-9CBD-EE33640F7A9C}" type="presParOf" srcId="{6279CE1C-DF96-42F2-958F-EA8C09506903}" destId="{C986D493-CD44-40DB-BF82-792EADEBB3CC}" srcOrd="4" destOrd="0" presId="urn:microsoft.com/office/officeart/2005/8/layout/lProcess3"/>
    <dgm:cxn modelId="{EC4D544A-3517-43BE-AC4B-1D0ADD74D903}" type="presParOf" srcId="{6279CE1C-DF96-42F2-958F-EA8C09506903}" destId="{0FD4E3F3-C563-44BA-8D8A-6CC0DD5CF8E2}" srcOrd="5" destOrd="0" presId="urn:microsoft.com/office/officeart/2005/8/layout/lProcess3"/>
    <dgm:cxn modelId="{A1811801-2A47-4FB0-B62C-10C5297BDEAE}" type="presParOf" srcId="{6279CE1C-DF96-42F2-958F-EA8C09506903}" destId="{F3D35648-D6FD-47E6-A93E-22189CC6EE5A}" srcOrd="6" destOrd="0" presId="urn:microsoft.com/office/officeart/2005/8/layout/lProcess3"/>
    <dgm:cxn modelId="{57228827-5A0A-4625-B887-EC2ED73B3B76}" type="presParOf" srcId="{6279CE1C-DF96-42F2-958F-EA8C09506903}" destId="{D2F9F094-B0FD-4F81-BEBF-476FD30C3C3F}" srcOrd="7" destOrd="0" presId="urn:microsoft.com/office/officeart/2005/8/layout/lProcess3"/>
    <dgm:cxn modelId="{4953652F-CB36-4D66-A70A-43CFF6AACCD9}" type="presParOf" srcId="{6279CE1C-DF96-42F2-958F-EA8C09506903}" destId="{D50F7853-567C-4A0C-8A80-E4E92EA99939}" srcOrd="8"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D657F14-B79A-4429-B1FC-DE5C85002C20}"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6893D3E9-4161-4859-A183-BAE852E75513}">
      <dgm:prSet phldrT="[Text]"/>
      <dgm:spPr/>
      <dgm:t>
        <a:bodyPr/>
        <a:lstStyle/>
        <a:p>
          <a:r>
            <a:rPr lang="en-US" dirty="0"/>
            <a:t>Gross income</a:t>
          </a:r>
        </a:p>
      </dgm:t>
    </dgm:pt>
    <dgm:pt modelId="{C86626E4-7262-4362-A500-006109D13081}" type="parTrans" cxnId="{26250B6A-3FEF-4FAC-9991-0AAF760B2814}">
      <dgm:prSet/>
      <dgm:spPr/>
      <dgm:t>
        <a:bodyPr/>
        <a:lstStyle/>
        <a:p>
          <a:endParaRPr lang="en-US"/>
        </a:p>
      </dgm:t>
    </dgm:pt>
    <dgm:pt modelId="{014F8056-8DC0-43B2-A319-2D314F6D859E}" type="sibTrans" cxnId="{26250B6A-3FEF-4FAC-9991-0AAF760B2814}">
      <dgm:prSet/>
      <dgm:spPr/>
      <dgm:t>
        <a:bodyPr/>
        <a:lstStyle/>
        <a:p>
          <a:endParaRPr lang="en-US"/>
        </a:p>
      </dgm:t>
    </dgm:pt>
    <dgm:pt modelId="{7690FA79-F839-45B6-B0EA-6D12D90EE238}">
      <dgm:prSet phldrT="[Text]" phldr="1"/>
      <dgm:spPr/>
      <dgm:t>
        <a:bodyPr/>
        <a:lstStyle/>
        <a:p>
          <a:endParaRPr lang="en-US" dirty="0"/>
        </a:p>
      </dgm:t>
    </dgm:pt>
    <dgm:pt modelId="{624C63C6-26F3-46D7-BCB8-24486D7B5FE5}" type="parTrans" cxnId="{A735F081-A281-4715-89CC-137D96CEB28B}">
      <dgm:prSet/>
      <dgm:spPr/>
      <dgm:t>
        <a:bodyPr/>
        <a:lstStyle/>
        <a:p>
          <a:endParaRPr lang="en-US"/>
        </a:p>
      </dgm:t>
    </dgm:pt>
    <dgm:pt modelId="{91EF4FC9-8979-4742-958A-24E900FA2FA4}" type="sibTrans" cxnId="{A735F081-A281-4715-89CC-137D96CEB28B}">
      <dgm:prSet/>
      <dgm:spPr/>
      <dgm:t>
        <a:bodyPr/>
        <a:lstStyle/>
        <a:p>
          <a:endParaRPr lang="en-US"/>
        </a:p>
      </dgm:t>
    </dgm:pt>
    <dgm:pt modelId="{4F52B4AA-0313-43F4-A004-ECF858B02A76}">
      <dgm:prSet phldrT="[Text]"/>
      <dgm:spPr/>
      <dgm:t>
        <a:bodyPr/>
        <a:lstStyle/>
        <a:p>
          <a:r>
            <a:rPr lang="en-US" dirty="0"/>
            <a:t>Minus Deduction, Depreciation, Exemptions</a:t>
          </a:r>
        </a:p>
      </dgm:t>
    </dgm:pt>
    <dgm:pt modelId="{A4F35317-619B-46B6-AE8E-007D56648AD1}" type="parTrans" cxnId="{29D75483-084C-477F-8E26-6AA0851635CE}">
      <dgm:prSet/>
      <dgm:spPr/>
      <dgm:t>
        <a:bodyPr/>
        <a:lstStyle/>
        <a:p>
          <a:endParaRPr lang="en-US"/>
        </a:p>
      </dgm:t>
    </dgm:pt>
    <dgm:pt modelId="{5845CEDB-6149-468B-BE5A-F9E3D965737C}" type="sibTrans" cxnId="{29D75483-084C-477F-8E26-6AA0851635CE}">
      <dgm:prSet/>
      <dgm:spPr/>
      <dgm:t>
        <a:bodyPr/>
        <a:lstStyle/>
        <a:p>
          <a:endParaRPr lang="en-US"/>
        </a:p>
      </dgm:t>
    </dgm:pt>
    <dgm:pt modelId="{D5A9EA69-BE96-4767-A573-937CD7203E45}">
      <dgm:prSet phldrT="[Text]"/>
      <dgm:spPr/>
      <dgm:t>
        <a:bodyPr/>
        <a:lstStyle/>
        <a:p>
          <a:r>
            <a:rPr lang="en-US" dirty="0"/>
            <a:t>House rent: </a:t>
          </a:r>
          <a:r>
            <a:rPr lang="en-US" strike="sngStrike" dirty="0"/>
            <a:t>24,000</a:t>
          </a:r>
          <a:br>
            <a:rPr lang="en-US" dirty="0"/>
          </a:br>
          <a:r>
            <a:rPr lang="en-US" dirty="0"/>
            <a:t>60,000</a:t>
          </a:r>
        </a:p>
      </dgm:t>
    </dgm:pt>
    <dgm:pt modelId="{BB64C12F-26DE-43D7-9CB5-10BED7996DB2}" type="parTrans" cxnId="{74836342-90D4-44EE-9417-E7C866D864FD}">
      <dgm:prSet/>
      <dgm:spPr/>
      <dgm:t>
        <a:bodyPr/>
        <a:lstStyle/>
        <a:p>
          <a:endParaRPr lang="en-US"/>
        </a:p>
      </dgm:t>
    </dgm:pt>
    <dgm:pt modelId="{1CA72BD7-ED1B-40CB-A2EF-20C06BAE7B11}" type="sibTrans" cxnId="{74836342-90D4-44EE-9417-E7C866D864FD}">
      <dgm:prSet/>
      <dgm:spPr/>
      <dgm:t>
        <a:bodyPr/>
        <a:lstStyle/>
        <a:p>
          <a:endParaRPr lang="en-US"/>
        </a:p>
      </dgm:t>
    </dgm:pt>
    <dgm:pt modelId="{C04A34C8-2CA1-4CCA-87C1-DEDC0814D2AF}">
      <dgm:prSet phldrT="[Text]"/>
      <dgm:spPr/>
      <dgm:t>
        <a:bodyPr/>
        <a:lstStyle/>
        <a:p>
          <a:r>
            <a:rPr lang="en-US" dirty="0"/>
            <a:t>Taxable income</a:t>
          </a:r>
        </a:p>
      </dgm:t>
    </dgm:pt>
    <dgm:pt modelId="{E27F463F-4EE4-4087-A544-320902DE220A}" type="parTrans" cxnId="{8C2815FC-BAA9-40EE-8422-941033D929F9}">
      <dgm:prSet/>
      <dgm:spPr/>
      <dgm:t>
        <a:bodyPr/>
        <a:lstStyle/>
        <a:p>
          <a:endParaRPr lang="en-US"/>
        </a:p>
      </dgm:t>
    </dgm:pt>
    <dgm:pt modelId="{D2629B41-BDE7-473E-9FD8-C50C6D1E8A18}" type="sibTrans" cxnId="{8C2815FC-BAA9-40EE-8422-941033D929F9}">
      <dgm:prSet/>
      <dgm:spPr/>
      <dgm:t>
        <a:bodyPr/>
        <a:lstStyle/>
        <a:p>
          <a:endParaRPr lang="en-US"/>
        </a:p>
      </dgm:t>
    </dgm:pt>
    <dgm:pt modelId="{A8DB46AC-4F85-48C8-A0BF-7CB69C7A3ACB}">
      <dgm:prSet phldrT="[Text]"/>
      <dgm:spPr/>
      <dgm:t>
        <a:bodyPr/>
        <a:lstStyle/>
        <a:p>
          <a:r>
            <a:rPr lang="en-US" dirty="0"/>
            <a:t>10% (</a:t>
          </a:r>
          <a:r>
            <a:rPr lang="en-US" dirty="0" err="1"/>
            <a:t>upto</a:t>
          </a:r>
          <a:r>
            <a:rPr lang="en-US" dirty="0"/>
            <a:t> Rs.5 lakh)</a:t>
          </a:r>
        </a:p>
      </dgm:t>
    </dgm:pt>
    <dgm:pt modelId="{6A0CE18C-441B-4D5E-910A-071CDACF3097}" type="parTrans" cxnId="{ABF0AC2C-41C5-4F01-AE02-590DCF320E26}">
      <dgm:prSet/>
      <dgm:spPr/>
      <dgm:t>
        <a:bodyPr/>
        <a:lstStyle/>
        <a:p>
          <a:endParaRPr lang="en-US"/>
        </a:p>
      </dgm:t>
    </dgm:pt>
    <dgm:pt modelId="{360415D1-37B1-4235-B78D-892D434973B0}" type="sibTrans" cxnId="{ABF0AC2C-41C5-4F01-AE02-590DCF320E26}">
      <dgm:prSet/>
      <dgm:spPr/>
      <dgm:t>
        <a:bodyPr/>
        <a:lstStyle/>
        <a:p>
          <a:endParaRPr lang="en-US"/>
        </a:p>
      </dgm:t>
    </dgm:pt>
    <dgm:pt modelId="{21892676-899B-4C69-B978-FA45ACA408BB}">
      <dgm:prSet phldrT="[Text]"/>
      <dgm:spPr/>
      <dgm:t>
        <a:bodyPr/>
        <a:lstStyle/>
        <a:p>
          <a:r>
            <a:rPr lang="en-US" dirty="0"/>
            <a:t>MINUS Rebate </a:t>
          </a:r>
          <a:r>
            <a:rPr lang="en-US" strike="sngStrike" dirty="0"/>
            <a:t>2000 </a:t>
          </a:r>
          <a:br>
            <a:rPr lang="en-US" dirty="0"/>
          </a:br>
          <a:r>
            <a:rPr lang="en-US" dirty="0"/>
            <a:t>Rs.5000</a:t>
          </a:r>
        </a:p>
      </dgm:t>
    </dgm:pt>
    <dgm:pt modelId="{22A12087-E9F7-44FE-92D2-5FC9E78FFEE2}" type="parTrans" cxnId="{BC8D9ABE-B346-4FA7-93E6-38DFBB759209}">
      <dgm:prSet/>
      <dgm:spPr/>
      <dgm:t>
        <a:bodyPr/>
        <a:lstStyle/>
        <a:p>
          <a:endParaRPr lang="en-US"/>
        </a:p>
      </dgm:t>
    </dgm:pt>
    <dgm:pt modelId="{051E9773-077B-4DBE-8040-3D5CCAA02665}" type="sibTrans" cxnId="{BC8D9ABE-B346-4FA7-93E6-38DFBB759209}">
      <dgm:prSet/>
      <dgm:spPr/>
      <dgm:t>
        <a:bodyPr/>
        <a:lstStyle/>
        <a:p>
          <a:endParaRPr lang="en-US"/>
        </a:p>
      </dgm:t>
    </dgm:pt>
    <dgm:pt modelId="{6AA1F419-73C3-46AE-ADA1-D1EF95D3D5D6}">
      <dgm:prSet phldrT="[Text]"/>
      <dgm:spPr/>
      <dgm:t>
        <a:bodyPr/>
        <a:lstStyle/>
        <a:p>
          <a:r>
            <a:rPr lang="en-US" dirty="0"/>
            <a:t>1</a:t>
          </a:r>
          <a:r>
            <a:rPr lang="en-US" baseline="30000" dirty="0"/>
            <a:t>st</a:t>
          </a:r>
          <a:r>
            <a:rPr lang="en-US" dirty="0"/>
            <a:t> Home buyer: Loan interest deduction </a:t>
          </a:r>
          <a:r>
            <a:rPr lang="en-US" strike="sngStrike" dirty="0"/>
            <a:t>2L </a:t>
          </a:r>
          <a:r>
            <a:rPr lang="en-US" dirty="0"/>
            <a:t>2.5L*</a:t>
          </a:r>
        </a:p>
      </dgm:t>
    </dgm:pt>
    <dgm:pt modelId="{96107585-B757-4C38-B6D2-A8E04CFF3A88}" type="parTrans" cxnId="{7E9A7CB6-4B29-43B2-96CC-58BE9EB78C3A}">
      <dgm:prSet/>
      <dgm:spPr/>
      <dgm:t>
        <a:bodyPr/>
        <a:lstStyle/>
        <a:p>
          <a:endParaRPr lang="en-US"/>
        </a:p>
      </dgm:t>
    </dgm:pt>
    <dgm:pt modelId="{47189856-F395-4D19-B3EA-51AEB9A89F4C}" type="sibTrans" cxnId="{7E9A7CB6-4B29-43B2-96CC-58BE9EB78C3A}">
      <dgm:prSet/>
      <dgm:spPr/>
      <dgm:t>
        <a:bodyPr/>
        <a:lstStyle/>
        <a:p>
          <a:endParaRPr lang="en-US"/>
        </a:p>
      </dgm:t>
    </dgm:pt>
    <dgm:pt modelId="{13992538-AA6E-43AE-950C-E62AC584B905}" type="pres">
      <dgm:prSet presAssocID="{DD657F14-B79A-4429-B1FC-DE5C85002C20}" presName="Name0" presStyleCnt="0">
        <dgm:presLayoutVars>
          <dgm:dir/>
          <dgm:animLvl val="lvl"/>
          <dgm:resizeHandles val="exact"/>
        </dgm:presLayoutVars>
      </dgm:prSet>
      <dgm:spPr/>
    </dgm:pt>
    <dgm:pt modelId="{54BD3526-8DDC-4900-8C81-9567E63D21B3}" type="pres">
      <dgm:prSet presAssocID="{6893D3E9-4161-4859-A183-BAE852E75513}" presName="vertFlow" presStyleCnt="0"/>
      <dgm:spPr/>
    </dgm:pt>
    <dgm:pt modelId="{64A913F7-A38A-4B41-8523-AAA293B4E0B8}" type="pres">
      <dgm:prSet presAssocID="{6893D3E9-4161-4859-A183-BAE852E75513}" presName="header" presStyleLbl="node1" presStyleIdx="0" presStyleCnt="3"/>
      <dgm:spPr/>
    </dgm:pt>
    <dgm:pt modelId="{B21B93C0-65AD-4274-BE3E-5758BDA455D7}" type="pres">
      <dgm:prSet presAssocID="{624C63C6-26F3-46D7-BCB8-24486D7B5FE5}" presName="parTrans" presStyleLbl="sibTrans2D1" presStyleIdx="0" presStyleCnt="5"/>
      <dgm:spPr/>
    </dgm:pt>
    <dgm:pt modelId="{E35BEAB0-2EF1-4308-B042-538A16F2CD0D}" type="pres">
      <dgm:prSet presAssocID="{7690FA79-F839-45B6-B0EA-6D12D90EE238}" presName="child" presStyleLbl="alignAccFollowNode1" presStyleIdx="0" presStyleCnt="5">
        <dgm:presLayoutVars>
          <dgm:chMax val="0"/>
          <dgm:bulletEnabled val="1"/>
        </dgm:presLayoutVars>
      </dgm:prSet>
      <dgm:spPr/>
    </dgm:pt>
    <dgm:pt modelId="{6D93BEE9-D195-497C-B43E-73377DF50D9F}" type="pres">
      <dgm:prSet presAssocID="{6893D3E9-4161-4859-A183-BAE852E75513}" presName="hSp" presStyleCnt="0"/>
      <dgm:spPr/>
    </dgm:pt>
    <dgm:pt modelId="{3CCE05AB-8B92-4F55-8ACC-D49EF6143312}" type="pres">
      <dgm:prSet presAssocID="{4F52B4AA-0313-43F4-A004-ECF858B02A76}" presName="vertFlow" presStyleCnt="0"/>
      <dgm:spPr/>
    </dgm:pt>
    <dgm:pt modelId="{60B6C784-E4E3-4387-96CD-EE5FB44863BB}" type="pres">
      <dgm:prSet presAssocID="{4F52B4AA-0313-43F4-A004-ECF858B02A76}" presName="header" presStyleLbl="node1" presStyleIdx="1" presStyleCnt="3"/>
      <dgm:spPr/>
    </dgm:pt>
    <dgm:pt modelId="{A142F3F1-9210-4C06-BB38-9C099E3588A2}" type="pres">
      <dgm:prSet presAssocID="{BB64C12F-26DE-43D7-9CB5-10BED7996DB2}" presName="parTrans" presStyleLbl="sibTrans2D1" presStyleIdx="1" presStyleCnt="5"/>
      <dgm:spPr/>
    </dgm:pt>
    <dgm:pt modelId="{F97964B2-4611-4D1C-BABB-AFCF9C12EFFC}" type="pres">
      <dgm:prSet presAssocID="{D5A9EA69-BE96-4767-A573-937CD7203E45}" presName="child" presStyleLbl="alignAccFollowNode1" presStyleIdx="1" presStyleCnt="5">
        <dgm:presLayoutVars>
          <dgm:chMax val="0"/>
          <dgm:bulletEnabled val="1"/>
        </dgm:presLayoutVars>
      </dgm:prSet>
      <dgm:spPr/>
    </dgm:pt>
    <dgm:pt modelId="{23E01600-2EA7-41D3-B4E1-460F472A466B}" type="pres">
      <dgm:prSet presAssocID="{1CA72BD7-ED1B-40CB-A2EF-20C06BAE7B11}" presName="sibTrans" presStyleLbl="sibTrans2D1" presStyleIdx="2" presStyleCnt="5"/>
      <dgm:spPr/>
    </dgm:pt>
    <dgm:pt modelId="{7EE51F1E-098A-419E-8165-141C3222636F}" type="pres">
      <dgm:prSet presAssocID="{6AA1F419-73C3-46AE-ADA1-D1EF95D3D5D6}" presName="child" presStyleLbl="alignAccFollowNode1" presStyleIdx="2" presStyleCnt="5">
        <dgm:presLayoutVars>
          <dgm:chMax val="0"/>
          <dgm:bulletEnabled val="1"/>
        </dgm:presLayoutVars>
      </dgm:prSet>
      <dgm:spPr/>
    </dgm:pt>
    <dgm:pt modelId="{EA810603-0C0F-4B9F-937E-640417FF7EF9}" type="pres">
      <dgm:prSet presAssocID="{4F52B4AA-0313-43F4-A004-ECF858B02A76}" presName="hSp" presStyleCnt="0"/>
      <dgm:spPr/>
    </dgm:pt>
    <dgm:pt modelId="{0BA0C23B-0AFF-49FF-8F25-B734FA739745}" type="pres">
      <dgm:prSet presAssocID="{C04A34C8-2CA1-4CCA-87C1-DEDC0814D2AF}" presName="vertFlow" presStyleCnt="0"/>
      <dgm:spPr/>
    </dgm:pt>
    <dgm:pt modelId="{01AC44BC-920D-413D-AE59-B65240A0A893}" type="pres">
      <dgm:prSet presAssocID="{C04A34C8-2CA1-4CCA-87C1-DEDC0814D2AF}" presName="header" presStyleLbl="node1" presStyleIdx="2" presStyleCnt="3"/>
      <dgm:spPr/>
    </dgm:pt>
    <dgm:pt modelId="{0CFE4F8E-A453-4CC2-9C4E-402AAB88440F}" type="pres">
      <dgm:prSet presAssocID="{6A0CE18C-441B-4D5E-910A-071CDACF3097}" presName="parTrans" presStyleLbl="sibTrans2D1" presStyleIdx="3" presStyleCnt="5"/>
      <dgm:spPr/>
    </dgm:pt>
    <dgm:pt modelId="{BF8F6F01-1DB8-4C8F-A7C0-E88BA108E8DB}" type="pres">
      <dgm:prSet presAssocID="{A8DB46AC-4F85-48C8-A0BF-7CB69C7A3ACB}" presName="child" presStyleLbl="alignAccFollowNode1" presStyleIdx="3" presStyleCnt="5">
        <dgm:presLayoutVars>
          <dgm:chMax val="0"/>
          <dgm:bulletEnabled val="1"/>
        </dgm:presLayoutVars>
      </dgm:prSet>
      <dgm:spPr/>
    </dgm:pt>
    <dgm:pt modelId="{53642DE4-E4EB-4BDB-8F61-785F0CDA4338}" type="pres">
      <dgm:prSet presAssocID="{360415D1-37B1-4235-B78D-892D434973B0}" presName="sibTrans" presStyleLbl="sibTrans2D1" presStyleIdx="4" presStyleCnt="5"/>
      <dgm:spPr/>
    </dgm:pt>
    <dgm:pt modelId="{352C7834-4DA1-48EB-AA46-63A0E296D2D9}" type="pres">
      <dgm:prSet presAssocID="{21892676-899B-4C69-B978-FA45ACA408BB}" presName="child" presStyleLbl="alignAccFollowNode1" presStyleIdx="4" presStyleCnt="5">
        <dgm:presLayoutVars>
          <dgm:chMax val="0"/>
          <dgm:bulletEnabled val="1"/>
        </dgm:presLayoutVars>
      </dgm:prSet>
      <dgm:spPr/>
    </dgm:pt>
  </dgm:ptLst>
  <dgm:cxnLst>
    <dgm:cxn modelId="{B90B8148-D1DC-4EC7-927D-5DB7A1575918}" type="presOf" srcId="{A8DB46AC-4F85-48C8-A0BF-7CB69C7A3ACB}" destId="{BF8F6F01-1DB8-4C8F-A7C0-E88BA108E8DB}" srcOrd="0" destOrd="0" presId="urn:microsoft.com/office/officeart/2005/8/layout/lProcess1"/>
    <dgm:cxn modelId="{26250B6A-3FEF-4FAC-9991-0AAF760B2814}" srcId="{DD657F14-B79A-4429-B1FC-DE5C85002C20}" destId="{6893D3E9-4161-4859-A183-BAE852E75513}" srcOrd="0" destOrd="0" parTransId="{C86626E4-7262-4362-A500-006109D13081}" sibTransId="{014F8056-8DC0-43B2-A319-2D314F6D859E}"/>
    <dgm:cxn modelId="{2EBA2610-AAB2-4048-AE65-28CD95308201}" type="presOf" srcId="{624C63C6-26F3-46D7-BCB8-24486D7B5FE5}" destId="{B21B93C0-65AD-4274-BE3E-5758BDA455D7}" srcOrd="0" destOrd="0" presId="urn:microsoft.com/office/officeart/2005/8/layout/lProcess1"/>
    <dgm:cxn modelId="{7E9A7CB6-4B29-43B2-96CC-58BE9EB78C3A}" srcId="{4F52B4AA-0313-43F4-A004-ECF858B02A76}" destId="{6AA1F419-73C3-46AE-ADA1-D1EF95D3D5D6}" srcOrd="1" destOrd="0" parTransId="{96107585-B757-4C38-B6D2-A8E04CFF3A88}" sibTransId="{47189856-F395-4D19-B3EA-51AEB9A89F4C}"/>
    <dgm:cxn modelId="{9263A602-6BFC-4D64-8868-55B97B2A588B}" type="presOf" srcId="{C04A34C8-2CA1-4CCA-87C1-DEDC0814D2AF}" destId="{01AC44BC-920D-413D-AE59-B65240A0A893}" srcOrd="0" destOrd="0" presId="urn:microsoft.com/office/officeart/2005/8/layout/lProcess1"/>
    <dgm:cxn modelId="{8DF32BD7-D24D-445B-9B57-6585D976F9C6}" type="presOf" srcId="{6A0CE18C-441B-4D5E-910A-071CDACF3097}" destId="{0CFE4F8E-A453-4CC2-9C4E-402AAB88440F}" srcOrd="0" destOrd="0" presId="urn:microsoft.com/office/officeart/2005/8/layout/lProcess1"/>
    <dgm:cxn modelId="{4B09E65F-050D-45B7-A1FB-FED786381669}" type="presOf" srcId="{6AA1F419-73C3-46AE-ADA1-D1EF95D3D5D6}" destId="{7EE51F1E-098A-419E-8165-141C3222636F}" srcOrd="0" destOrd="0" presId="urn:microsoft.com/office/officeart/2005/8/layout/lProcess1"/>
    <dgm:cxn modelId="{BC8D9ABE-B346-4FA7-93E6-38DFBB759209}" srcId="{C04A34C8-2CA1-4CCA-87C1-DEDC0814D2AF}" destId="{21892676-899B-4C69-B978-FA45ACA408BB}" srcOrd="1" destOrd="0" parTransId="{22A12087-E9F7-44FE-92D2-5FC9E78FFEE2}" sibTransId="{051E9773-077B-4DBE-8040-3D5CCAA02665}"/>
    <dgm:cxn modelId="{29D75483-084C-477F-8E26-6AA0851635CE}" srcId="{DD657F14-B79A-4429-B1FC-DE5C85002C20}" destId="{4F52B4AA-0313-43F4-A004-ECF858B02A76}" srcOrd="1" destOrd="0" parTransId="{A4F35317-619B-46B6-AE8E-007D56648AD1}" sibTransId="{5845CEDB-6149-468B-BE5A-F9E3D965737C}"/>
    <dgm:cxn modelId="{74836342-90D4-44EE-9417-E7C866D864FD}" srcId="{4F52B4AA-0313-43F4-A004-ECF858B02A76}" destId="{D5A9EA69-BE96-4767-A573-937CD7203E45}" srcOrd="0" destOrd="0" parTransId="{BB64C12F-26DE-43D7-9CB5-10BED7996DB2}" sibTransId="{1CA72BD7-ED1B-40CB-A2EF-20C06BAE7B11}"/>
    <dgm:cxn modelId="{ABF0AC2C-41C5-4F01-AE02-590DCF320E26}" srcId="{C04A34C8-2CA1-4CCA-87C1-DEDC0814D2AF}" destId="{A8DB46AC-4F85-48C8-A0BF-7CB69C7A3ACB}" srcOrd="0" destOrd="0" parTransId="{6A0CE18C-441B-4D5E-910A-071CDACF3097}" sibTransId="{360415D1-37B1-4235-B78D-892D434973B0}"/>
    <dgm:cxn modelId="{049BF082-3A36-4808-A70C-545BD6C10416}" type="presOf" srcId="{BB64C12F-26DE-43D7-9CB5-10BED7996DB2}" destId="{A142F3F1-9210-4C06-BB38-9C099E3588A2}" srcOrd="0" destOrd="0" presId="urn:microsoft.com/office/officeart/2005/8/layout/lProcess1"/>
    <dgm:cxn modelId="{8C2815FC-BAA9-40EE-8422-941033D929F9}" srcId="{DD657F14-B79A-4429-B1FC-DE5C85002C20}" destId="{C04A34C8-2CA1-4CCA-87C1-DEDC0814D2AF}" srcOrd="2" destOrd="0" parTransId="{E27F463F-4EE4-4087-A544-320902DE220A}" sibTransId="{D2629B41-BDE7-473E-9FD8-C50C6D1E8A18}"/>
    <dgm:cxn modelId="{BDACE6BF-8824-46E9-BBB9-0FD73BE7542F}" type="presOf" srcId="{4F52B4AA-0313-43F4-A004-ECF858B02A76}" destId="{60B6C784-E4E3-4387-96CD-EE5FB44863BB}" srcOrd="0" destOrd="0" presId="urn:microsoft.com/office/officeart/2005/8/layout/lProcess1"/>
    <dgm:cxn modelId="{A735F081-A281-4715-89CC-137D96CEB28B}" srcId="{6893D3E9-4161-4859-A183-BAE852E75513}" destId="{7690FA79-F839-45B6-B0EA-6D12D90EE238}" srcOrd="0" destOrd="0" parTransId="{624C63C6-26F3-46D7-BCB8-24486D7B5FE5}" sibTransId="{91EF4FC9-8979-4742-958A-24E900FA2FA4}"/>
    <dgm:cxn modelId="{361DF9A0-F7EA-4281-88C1-93DAA853546F}" type="presOf" srcId="{DD657F14-B79A-4429-B1FC-DE5C85002C20}" destId="{13992538-AA6E-43AE-950C-E62AC584B905}" srcOrd="0" destOrd="0" presId="urn:microsoft.com/office/officeart/2005/8/layout/lProcess1"/>
    <dgm:cxn modelId="{43AEE3F6-B612-473B-A57F-10174D6D87BB}" type="presOf" srcId="{21892676-899B-4C69-B978-FA45ACA408BB}" destId="{352C7834-4DA1-48EB-AA46-63A0E296D2D9}" srcOrd="0" destOrd="0" presId="urn:microsoft.com/office/officeart/2005/8/layout/lProcess1"/>
    <dgm:cxn modelId="{445F151E-774B-4762-AF5C-8B24B597503C}" type="presOf" srcId="{7690FA79-F839-45B6-B0EA-6D12D90EE238}" destId="{E35BEAB0-2EF1-4308-B042-538A16F2CD0D}" srcOrd="0" destOrd="0" presId="urn:microsoft.com/office/officeart/2005/8/layout/lProcess1"/>
    <dgm:cxn modelId="{5F7EE5C3-B65B-46BC-ABEB-D776FCD36770}" type="presOf" srcId="{6893D3E9-4161-4859-A183-BAE852E75513}" destId="{64A913F7-A38A-4B41-8523-AAA293B4E0B8}" srcOrd="0" destOrd="0" presId="urn:microsoft.com/office/officeart/2005/8/layout/lProcess1"/>
    <dgm:cxn modelId="{C68B53A0-62C5-4D6C-9469-48C0419AD464}" type="presOf" srcId="{360415D1-37B1-4235-B78D-892D434973B0}" destId="{53642DE4-E4EB-4BDB-8F61-785F0CDA4338}" srcOrd="0" destOrd="0" presId="urn:microsoft.com/office/officeart/2005/8/layout/lProcess1"/>
    <dgm:cxn modelId="{D32A22A7-2DB5-48A5-B7B0-9B816CEEC077}" type="presOf" srcId="{D5A9EA69-BE96-4767-A573-937CD7203E45}" destId="{F97964B2-4611-4D1C-BABB-AFCF9C12EFFC}" srcOrd="0" destOrd="0" presId="urn:microsoft.com/office/officeart/2005/8/layout/lProcess1"/>
    <dgm:cxn modelId="{A68098D7-65F0-4676-9CA2-C66359C0EEDC}" type="presOf" srcId="{1CA72BD7-ED1B-40CB-A2EF-20C06BAE7B11}" destId="{23E01600-2EA7-41D3-B4E1-460F472A466B}" srcOrd="0" destOrd="0" presId="urn:microsoft.com/office/officeart/2005/8/layout/lProcess1"/>
    <dgm:cxn modelId="{CD758FDB-BB2A-4393-A437-D227BA082843}" type="presParOf" srcId="{13992538-AA6E-43AE-950C-E62AC584B905}" destId="{54BD3526-8DDC-4900-8C81-9567E63D21B3}" srcOrd="0" destOrd="0" presId="urn:microsoft.com/office/officeart/2005/8/layout/lProcess1"/>
    <dgm:cxn modelId="{9A2C49A0-25BD-45CD-8554-53C471875BA4}" type="presParOf" srcId="{54BD3526-8DDC-4900-8C81-9567E63D21B3}" destId="{64A913F7-A38A-4B41-8523-AAA293B4E0B8}" srcOrd="0" destOrd="0" presId="urn:microsoft.com/office/officeart/2005/8/layout/lProcess1"/>
    <dgm:cxn modelId="{A7646DC1-2196-43E4-85DF-E498FB52B84A}" type="presParOf" srcId="{54BD3526-8DDC-4900-8C81-9567E63D21B3}" destId="{B21B93C0-65AD-4274-BE3E-5758BDA455D7}" srcOrd="1" destOrd="0" presId="urn:microsoft.com/office/officeart/2005/8/layout/lProcess1"/>
    <dgm:cxn modelId="{5F2077D6-ECE7-4C3C-A618-9BEBF9C0F721}" type="presParOf" srcId="{54BD3526-8DDC-4900-8C81-9567E63D21B3}" destId="{E35BEAB0-2EF1-4308-B042-538A16F2CD0D}" srcOrd="2" destOrd="0" presId="urn:microsoft.com/office/officeart/2005/8/layout/lProcess1"/>
    <dgm:cxn modelId="{BDC47F38-7F6B-443F-9688-7DF75219A1EB}" type="presParOf" srcId="{13992538-AA6E-43AE-950C-E62AC584B905}" destId="{6D93BEE9-D195-497C-B43E-73377DF50D9F}" srcOrd="1" destOrd="0" presId="urn:microsoft.com/office/officeart/2005/8/layout/lProcess1"/>
    <dgm:cxn modelId="{C74B1863-64DE-41E5-B558-1154DE6CCDB7}" type="presParOf" srcId="{13992538-AA6E-43AE-950C-E62AC584B905}" destId="{3CCE05AB-8B92-4F55-8ACC-D49EF6143312}" srcOrd="2" destOrd="0" presId="urn:microsoft.com/office/officeart/2005/8/layout/lProcess1"/>
    <dgm:cxn modelId="{43D78189-3E83-4BC0-8A4B-1C52F66416BD}" type="presParOf" srcId="{3CCE05AB-8B92-4F55-8ACC-D49EF6143312}" destId="{60B6C784-E4E3-4387-96CD-EE5FB44863BB}" srcOrd="0" destOrd="0" presId="urn:microsoft.com/office/officeart/2005/8/layout/lProcess1"/>
    <dgm:cxn modelId="{46D49FFD-4342-4895-8326-F6E9113265D7}" type="presParOf" srcId="{3CCE05AB-8B92-4F55-8ACC-D49EF6143312}" destId="{A142F3F1-9210-4C06-BB38-9C099E3588A2}" srcOrd="1" destOrd="0" presId="urn:microsoft.com/office/officeart/2005/8/layout/lProcess1"/>
    <dgm:cxn modelId="{48433BEB-E4C9-43F5-BDE9-63E6CA893E2B}" type="presParOf" srcId="{3CCE05AB-8B92-4F55-8ACC-D49EF6143312}" destId="{F97964B2-4611-4D1C-BABB-AFCF9C12EFFC}" srcOrd="2" destOrd="0" presId="urn:microsoft.com/office/officeart/2005/8/layout/lProcess1"/>
    <dgm:cxn modelId="{0DF2F106-BD99-4A9F-AC40-26F156F2B773}" type="presParOf" srcId="{3CCE05AB-8B92-4F55-8ACC-D49EF6143312}" destId="{23E01600-2EA7-41D3-B4E1-460F472A466B}" srcOrd="3" destOrd="0" presId="urn:microsoft.com/office/officeart/2005/8/layout/lProcess1"/>
    <dgm:cxn modelId="{06A79A2E-B9F9-4EE4-8318-86E88173FC61}" type="presParOf" srcId="{3CCE05AB-8B92-4F55-8ACC-D49EF6143312}" destId="{7EE51F1E-098A-419E-8165-141C3222636F}" srcOrd="4" destOrd="0" presId="urn:microsoft.com/office/officeart/2005/8/layout/lProcess1"/>
    <dgm:cxn modelId="{D97BA7B0-FC2E-412E-B5B9-F3587E73E122}" type="presParOf" srcId="{13992538-AA6E-43AE-950C-E62AC584B905}" destId="{EA810603-0C0F-4B9F-937E-640417FF7EF9}" srcOrd="3" destOrd="0" presId="urn:microsoft.com/office/officeart/2005/8/layout/lProcess1"/>
    <dgm:cxn modelId="{2CC9F7CC-B453-45FF-9C86-1CA4332B1EB0}" type="presParOf" srcId="{13992538-AA6E-43AE-950C-E62AC584B905}" destId="{0BA0C23B-0AFF-49FF-8F25-B734FA739745}" srcOrd="4" destOrd="0" presId="urn:microsoft.com/office/officeart/2005/8/layout/lProcess1"/>
    <dgm:cxn modelId="{E5B33860-FD2A-49A0-BEFD-8D7BD845973D}" type="presParOf" srcId="{0BA0C23B-0AFF-49FF-8F25-B734FA739745}" destId="{01AC44BC-920D-413D-AE59-B65240A0A893}" srcOrd="0" destOrd="0" presId="urn:microsoft.com/office/officeart/2005/8/layout/lProcess1"/>
    <dgm:cxn modelId="{1BFBE173-B449-46B4-9139-EB405F2CBB10}" type="presParOf" srcId="{0BA0C23B-0AFF-49FF-8F25-B734FA739745}" destId="{0CFE4F8E-A453-4CC2-9C4E-402AAB88440F}" srcOrd="1" destOrd="0" presId="urn:microsoft.com/office/officeart/2005/8/layout/lProcess1"/>
    <dgm:cxn modelId="{207031F2-FD0C-494A-9807-4E2DF83CFC10}" type="presParOf" srcId="{0BA0C23B-0AFF-49FF-8F25-B734FA739745}" destId="{BF8F6F01-1DB8-4C8F-A7C0-E88BA108E8DB}" srcOrd="2" destOrd="0" presId="urn:microsoft.com/office/officeart/2005/8/layout/lProcess1"/>
    <dgm:cxn modelId="{0751B39F-BCFF-445E-B2F1-9F5A967E7168}" type="presParOf" srcId="{0BA0C23B-0AFF-49FF-8F25-B734FA739745}" destId="{53642DE4-E4EB-4BDB-8F61-785F0CDA4338}" srcOrd="3" destOrd="0" presId="urn:microsoft.com/office/officeart/2005/8/layout/lProcess1"/>
    <dgm:cxn modelId="{E889EAEB-DCAB-4FDC-8FE7-98CCEAA48CDC}" type="presParOf" srcId="{0BA0C23B-0AFF-49FF-8F25-B734FA739745}" destId="{352C7834-4DA1-48EB-AA46-63A0E296D2D9}"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881145F-0E9A-45B2-8EF3-4861956E58C2}"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2183ACD-E90C-4215-88C9-AB9664E1DA48}">
      <dgm:prSet phldrT="[Text]"/>
      <dgm:spPr/>
      <dgm:t>
        <a:bodyPr/>
        <a:lstStyle/>
        <a:p>
          <a:r>
            <a:rPr lang="en-US" dirty="0"/>
            <a:t>IT: 30,000</a:t>
          </a:r>
        </a:p>
      </dgm:t>
    </dgm:pt>
    <dgm:pt modelId="{33130ECA-90E7-4C8E-A80A-B180070F7AE5}" type="parTrans" cxnId="{8206E3D5-96A3-4BD0-86AC-240993CDF0F8}">
      <dgm:prSet/>
      <dgm:spPr/>
      <dgm:t>
        <a:bodyPr/>
        <a:lstStyle/>
        <a:p>
          <a:endParaRPr lang="en-US"/>
        </a:p>
      </dgm:t>
    </dgm:pt>
    <dgm:pt modelId="{4148C0D9-ABE9-42DB-B9CE-FE9ADFC811E7}" type="sibTrans" cxnId="{8206E3D5-96A3-4BD0-86AC-240993CDF0F8}">
      <dgm:prSet/>
      <dgm:spPr/>
      <dgm:t>
        <a:bodyPr/>
        <a:lstStyle/>
        <a:p>
          <a:endParaRPr lang="en-US"/>
        </a:p>
      </dgm:t>
    </dgm:pt>
    <dgm:pt modelId="{ACB7C595-9DF5-4B6C-B900-B6BA97DA08CE}">
      <dgm:prSet phldrT="[Text]"/>
      <dgm:spPr/>
      <dgm:t>
        <a:bodyPr/>
        <a:lstStyle/>
        <a:p>
          <a:r>
            <a:rPr lang="en-US" dirty="0"/>
            <a:t>Minus 5,000 Rebate</a:t>
          </a:r>
        </a:p>
        <a:p>
          <a:r>
            <a:rPr lang="en-US" strike="sngStrike" dirty="0"/>
            <a:t>(earlier 2000)</a:t>
          </a:r>
        </a:p>
      </dgm:t>
    </dgm:pt>
    <dgm:pt modelId="{B5F8B482-9F5A-4D93-BAEA-8721F55FC331}" type="parTrans" cxnId="{6E6B073B-C3FD-436C-83C6-8CC19689E4B9}">
      <dgm:prSet/>
      <dgm:spPr/>
      <dgm:t>
        <a:bodyPr/>
        <a:lstStyle/>
        <a:p>
          <a:endParaRPr lang="en-US"/>
        </a:p>
      </dgm:t>
    </dgm:pt>
    <dgm:pt modelId="{16B10B41-FECA-45D6-A322-7C968CFCB854}" type="sibTrans" cxnId="{6E6B073B-C3FD-436C-83C6-8CC19689E4B9}">
      <dgm:prSet/>
      <dgm:spPr/>
      <dgm:t>
        <a:bodyPr/>
        <a:lstStyle/>
        <a:p>
          <a:endParaRPr lang="en-US"/>
        </a:p>
      </dgm:t>
    </dgm:pt>
    <dgm:pt modelId="{03DB9DEE-1E47-4123-B01B-80BCAE2BCCCF}">
      <dgm:prSet phldrT="[Text]"/>
      <dgm:spPr/>
      <dgm:t>
        <a:bodyPr/>
        <a:lstStyle/>
        <a:p>
          <a:r>
            <a:rPr lang="en-US" dirty="0"/>
            <a:t>IT: 25,000</a:t>
          </a:r>
        </a:p>
      </dgm:t>
    </dgm:pt>
    <dgm:pt modelId="{463A4F4F-C371-479B-887C-A57364481D05}" type="parTrans" cxnId="{EFAFF5D5-A09A-4A7D-B259-4C9B93BBE9D7}">
      <dgm:prSet/>
      <dgm:spPr/>
      <dgm:t>
        <a:bodyPr/>
        <a:lstStyle/>
        <a:p>
          <a:endParaRPr lang="en-US"/>
        </a:p>
      </dgm:t>
    </dgm:pt>
    <dgm:pt modelId="{709799CF-86AA-4A0B-8F99-578051B67386}" type="sibTrans" cxnId="{EFAFF5D5-A09A-4A7D-B259-4C9B93BBE9D7}">
      <dgm:prSet/>
      <dgm:spPr/>
      <dgm:t>
        <a:bodyPr/>
        <a:lstStyle/>
        <a:p>
          <a:endParaRPr lang="en-US"/>
        </a:p>
      </dgm:t>
    </dgm:pt>
    <dgm:pt modelId="{38ED7799-A408-4871-B6DE-E4B097CB7E45}">
      <dgm:prSet phldrT="[Text]"/>
      <dgm:spPr/>
      <dgm:t>
        <a:bodyPr/>
        <a:lstStyle/>
        <a:p>
          <a:r>
            <a:rPr lang="en-US" dirty="0"/>
            <a:t>=3% Cess on (</a:t>
          </a:r>
          <a:r>
            <a:rPr lang="en-US" dirty="0" err="1"/>
            <a:t>Tax+Surcharge</a:t>
          </a:r>
          <a:r>
            <a:rPr lang="en-US" dirty="0"/>
            <a:t>)</a:t>
          </a:r>
          <a:br>
            <a:rPr lang="en-US" dirty="0"/>
          </a:br>
          <a:r>
            <a:rPr lang="en-US" dirty="0"/>
            <a:t>3% of 25k</a:t>
          </a:r>
        </a:p>
      </dgm:t>
    </dgm:pt>
    <dgm:pt modelId="{9D5DE189-8B63-4784-98D1-BA4FCF4286EC}" type="parTrans" cxnId="{AC4E5257-F555-4E7E-A412-63E410B5D570}">
      <dgm:prSet/>
      <dgm:spPr/>
      <dgm:t>
        <a:bodyPr/>
        <a:lstStyle/>
        <a:p>
          <a:endParaRPr lang="en-US"/>
        </a:p>
      </dgm:t>
    </dgm:pt>
    <dgm:pt modelId="{772534A9-7091-482F-9E5C-AE73BC1ED41E}" type="sibTrans" cxnId="{AC4E5257-F555-4E7E-A412-63E410B5D570}">
      <dgm:prSet/>
      <dgm:spPr/>
      <dgm:t>
        <a:bodyPr/>
        <a:lstStyle/>
        <a:p>
          <a:endParaRPr lang="en-US"/>
        </a:p>
      </dgm:t>
    </dgm:pt>
    <dgm:pt modelId="{F69D8B50-83F9-4B98-97EC-6D6835BB5C65}">
      <dgm:prSet phldrT="[Text]"/>
      <dgm:spPr/>
      <dgm:t>
        <a:bodyPr/>
        <a:lstStyle/>
        <a:p>
          <a:r>
            <a:rPr lang="en-US" dirty="0"/>
            <a:t>Surcharge NA</a:t>
          </a:r>
        </a:p>
        <a:p>
          <a:r>
            <a:rPr lang="en-US" strike="sngStrike" dirty="0"/>
            <a:t>(15% on &gt;1cr.)</a:t>
          </a:r>
        </a:p>
      </dgm:t>
    </dgm:pt>
    <dgm:pt modelId="{0C31C687-9D7C-46FE-AC35-1285E1935C46}" type="parTrans" cxnId="{446F1BC0-E9D8-4590-A914-4E500CBDDE50}">
      <dgm:prSet/>
      <dgm:spPr/>
      <dgm:t>
        <a:bodyPr/>
        <a:lstStyle/>
        <a:p>
          <a:endParaRPr lang="en-US"/>
        </a:p>
      </dgm:t>
    </dgm:pt>
    <dgm:pt modelId="{98CF9E34-E1E3-4F0E-A371-BBC5A099EB1D}" type="sibTrans" cxnId="{446F1BC0-E9D8-4590-A914-4E500CBDDE50}">
      <dgm:prSet/>
      <dgm:spPr/>
      <dgm:t>
        <a:bodyPr/>
        <a:lstStyle/>
        <a:p>
          <a:endParaRPr lang="en-US"/>
        </a:p>
      </dgm:t>
    </dgm:pt>
    <dgm:pt modelId="{519AF375-BE2F-48A6-8B22-1012B2EA73B2}">
      <dgm:prSet phldrT="[Text]"/>
      <dgm:spPr/>
      <dgm:t>
        <a:bodyPr/>
        <a:lstStyle/>
        <a:p>
          <a:r>
            <a:rPr lang="en-US" dirty="0"/>
            <a:t>IT: 25k</a:t>
          </a:r>
          <a:br>
            <a:rPr lang="en-US" dirty="0"/>
          </a:br>
          <a:r>
            <a:rPr lang="en-US" dirty="0"/>
            <a:t>Surcharge: N/A</a:t>
          </a:r>
          <a:br>
            <a:rPr lang="en-US" dirty="0"/>
          </a:br>
          <a:r>
            <a:rPr lang="en-US" dirty="0" err="1"/>
            <a:t>Edu.Cess</a:t>
          </a:r>
          <a:r>
            <a:rPr lang="en-US" dirty="0"/>
            <a:t>: 750</a:t>
          </a:r>
        </a:p>
      </dgm:t>
    </dgm:pt>
    <dgm:pt modelId="{BD4BB1D1-64EC-4897-B6B3-1F0EDDCCFB13}" type="parTrans" cxnId="{ED19FC1F-1852-4591-89EC-7D2B41FA2ACA}">
      <dgm:prSet/>
      <dgm:spPr/>
      <dgm:t>
        <a:bodyPr/>
        <a:lstStyle/>
        <a:p>
          <a:endParaRPr lang="en-US"/>
        </a:p>
      </dgm:t>
    </dgm:pt>
    <dgm:pt modelId="{7E423865-2993-4F37-A0B7-CA7ACEB548A4}" type="sibTrans" cxnId="{ED19FC1F-1852-4591-89EC-7D2B41FA2ACA}">
      <dgm:prSet/>
      <dgm:spPr/>
      <dgm:t>
        <a:bodyPr/>
        <a:lstStyle/>
        <a:p>
          <a:endParaRPr lang="en-US"/>
        </a:p>
      </dgm:t>
    </dgm:pt>
    <dgm:pt modelId="{ADD3CC96-7C87-4A04-8025-46465783E85B}" type="pres">
      <dgm:prSet presAssocID="{7881145F-0E9A-45B2-8EF3-4861956E58C2}" presName="diagram" presStyleCnt="0">
        <dgm:presLayoutVars>
          <dgm:dir/>
          <dgm:resizeHandles val="exact"/>
        </dgm:presLayoutVars>
      </dgm:prSet>
      <dgm:spPr/>
    </dgm:pt>
    <dgm:pt modelId="{8CDEAE45-A8DE-4E13-B71B-4D276098605B}" type="pres">
      <dgm:prSet presAssocID="{C2183ACD-E90C-4215-88C9-AB9664E1DA48}" presName="node" presStyleLbl="node1" presStyleIdx="0" presStyleCnt="6">
        <dgm:presLayoutVars>
          <dgm:bulletEnabled val="1"/>
        </dgm:presLayoutVars>
      </dgm:prSet>
      <dgm:spPr/>
    </dgm:pt>
    <dgm:pt modelId="{9EC35F5F-1C3B-4A89-8852-3D51B855A77E}" type="pres">
      <dgm:prSet presAssocID="{4148C0D9-ABE9-42DB-B9CE-FE9ADFC811E7}" presName="sibTrans" presStyleLbl="sibTrans2D1" presStyleIdx="0" presStyleCnt="5"/>
      <dgm:spPr/>
    </dgm:pt>
    <dgm:pt modelId="{8E5DB674-7B24-4899-87D2-2BDCEEFF4D52}" type="pres">
      <dgm:prSet presAssocID="{4148C0D9-ABE9-42DB-B9CE-FE9ADFC811E7}" presName="connectorText" presStyleLbl="sibTrans2D1" presStyleIdx="0" presStyleCnt="5"/>
      <dgm:spPr/>
    </dgm:pt>
    <dgm:pt modelId="{1CC8BAD5-19C4-45B9-9C42-BB35F0389D66}" type="pres">
      <dgm:prSet presAssocID="{ACB7C595-9DF5-4B6C-B900-B6BA97DA08CE}" presName="node" presStyleLbl="node1" presStyleIdx="1" presStyleCnt="6">
        <dgm:presLayoutVars>
          <dgm:bulletEnabled val="1"/>
        </dgm:presLayoutVars>
      </dgm:prSet>
      <dgm:spPr/>
    </dgm:pt>
    <dgm:pt modelId="{BE89CF90-29C3-406C-93B8-95C542290AD3}" type="pres">
      <dgm:prSet presAssocID="{16B10B41-FECA-45D6-A322-7C968CFCB854}" presName="sibTrans" presStyleLbl="sibTrans2D1" presStyleIdx="1" presStyleCnt="5"/>
      <dgm:spPr/>
    </dgm:pt>
    <dgm:pt modelId="{6F7F4853-B5ED-4705-97FC-48ED6BFC9C7A}" type="pres">
      <dgm:prSet presAssocID="{16B10B41-FECA-45D6-A322-7C968CFCB854}" presName="connectorText" presStyleLbl="sibTrans2D1" presStyleIdx="1" presStyleCnt="5"/>
      <dgm:spPr/>
    </dgm:pt>
    <dgm:pt modelId="{E34C8717-AAE5-47F9-865C-3208AB2190CA}" type="pres">
      <dgm:prSet presAssocID="{03DB9DEE-1E47-4123-B01B-80BCAE2BCCCF}" presName="node" presStyleLbl="node1" presStyleIdx="2" presStyleCnt="6">
        <dgm:presLayoutVars>
          <dgm:bulletEnabled val="1"/>
        </dgm:presLayoutVars>
      </dgm:prSet>
      <dgm:spPr/>
    </dgm:pt>
    <dgm:pt modelId="{72D94CF5-99E9-4296-BE6A-BB28FF992228}" type="pres">
      <dgm:prSet presAssocID="{709799CF-86AA-4A0B-8F99-578051B67386}" presName="sibTrans" presStyleLbl="sibTrans2D1" presStyleIdx="2" presStyleCnt="5"/>
      <dgm:spPr/>
    </dgm:pt>
    <dgm:pt modelId="{1DDC189A-7FB1-4545-956A-77BEBDADDA9D}" type="pres">
      <dgm:prSet presAssocID="{709799CF-86AA-4A0B-8F99-578051B67386}" presName="connectorText" presStyleLbl="sibTrans2D1" presStyleIdx="2" presStyleCnt="5"/>
      <dgm:spPr/>
    </dgm:pt>
    <dgm:pt modelId="{08A6EBD8-BBAF-4933-B2AF-894DE80395AA}" type="pres">
      <dgm:prSet presAssocID="{F69D8B50-83F9-4B98-97EC-6D6835BB5C65}" presName="node" presStyleLbl="node1" presStyleIdx="3" presStyleCnt="6">
        <dgm:presLayoutVars>
          <dgm:bulletEnabled val="1"/>
        </dgm:presLayoutVars>
      </dgm:prSet>
      <dgm:spPr/>
    </dgm:pt>
    <dgm:pt modelId="{9F87E255-1EDE-45D3-AFE4-184F386CD664}" type="pres">
      <dgm:prSet presAssocID="{98CF9E34-E1E3-4F0E-A371-BBC5A099EB1D}" presName="sibTrans" presStyleLbl="sibTrans2D1" presStyleIdx="3" presStyleCnt="5"/>
      <dgm:spPr/>
    </dgm:pt>
    <dgm:pt modelId="{21C76322-5691-4385-8CCD-70C9A3928B8A}" type="pres">
      <dgm:prSet presAssocID="{98CF9E34-E1E3-4F0E-A371-BBC5A099EB1D}" presName="connectorText" presStyleLbl="sibTrans2D1" presStyleIdx="3" presStyleCnt="5"/>
      <dgm:spPr/>
    </dgm:pt>
    <dgm:pt modelId="{5A83865C-2DBD-416B-B344-4DC89FF2A0ED}" type="pres">
      <dgm:prSet presAssocID="{38ED7799-A408-4871-B6DE-E4B097CB7E45}" presName="node" presStyleLbl="node1" presStyleIdx="4" presStyleCnt="6">
        <dgm:presLayoutVars>
          <dgm:bulletEnabled val="1"/>
        </dgm:presLayoutVars>
      </dgm:prSet>
      <dgm:spPr/>
    </dgm:pt>
    <dgm:pt modelId="{D5608A2C-F52C-4FB4-AB54-8BFEC11BF0B8}" type="pres">
      <dgm:prSet presAssocID="{772534A9-7091-482F-9E5C-AE73BC1ED41E}" presName="sibTrans" presStyleLbl="sibTrans2D1" presStyleIdx="4" presStyleCnt="5"/>
      <dgm:spPr/>
    </dgm:pt>
    <dgm:pt modelId="{309686A7-8ECD-4835-A584-2CF732947706}" type="pres">
      <dgm:prSet presAssocID="{772534A9-7091-482F-9E5C-AE73BC1ED41E}" presName="connectorText" presStyleLbl="sibTrans2D1" presStyleIdx="4" presStyleCnt="5"/>
      <dgm:spPr/>
    </dgm:pt>
    <dgm:pt modelId="{0F417C10-ED82-46FD-8A7A-7B575888828C}" type="pres">
      <dgm:prSet presAssocID="{519AF375-BE2F-48A6-8B22-1012B2EA73B2}" presName="node" presStyleLbl="node1" presStyleIdx="5" presStyleCnt="6">
        <dgm:presLayoutVars>
          <dgm:bulletEnabled val="1"/>
        </dgm:presLayoutVars>
      </dgm:prSet>
      <dgm:spPr/>
    </dgm:pt>
  </dgm:ptLst>
  <dgm:cxnLst>
    <dgm:cxn modelId="{8AEEA3DC-DF6E-42B2-AB28-D61656EEC7A9}" type="presOf" srcId="{709799CF-86AA-4A0B-8F99-578051B67386}" destId="{72D94CF5-99E9-4296-BE6A-BB28FF992228}" srcOrd="0" destOrd="0" presId="urn:microsoft.com/office/officeart/2005/8/layout/process5"/>
    <dgm:cxn modelId="{130C4E88-CE19-4DB7-8879-9260C52EB299}" type="presOf" srcId="{98CF9E34-E1E3-4F0E-A371-BBC5A099EB1D}" destId="{9F87E255-1EDE-45D3-AFE4-184F386CD664}" srcOrd="0" destOrd="0" presId="urn:microsoft.com/office/officeart/2005/8/layout/process5"/>
    <dgm:cxn modelId="{B2F6C211-5A44-43B3-9D98-1C90D08FF69D}" type="presOf" srcId="{772534A9-7091-482F-9E5C-AE73BC1ED41E}" destId="{309686A7-8ECD-4835-A584-2CF732947706}" srcOrd="1" destOrd="0" presId="urn:microsoft.com/office/officeart/2005/8/layout/process5"/>
    <dgm:cxn modelId="{746E9FA8-995D-469A-B66A-F17A8FFB6EE6}" type="presOf" srcId="{03DB9DEE-1E47-4123-B01B-80BCAE2BCCCF}" destId="{E34C8717-AAE5-47F9-865C-3208AB2190CA}" srcOrd="0" destOrd="0" presId="urn:microsoft.com/office/officeart/2005/8/layout/process5"/>
    <dgm:cxn modelId="{D339EBB0-8C4B-4A14-A49D-92182C56947D}" type="presOf" srcId="{772534A9-7091-482F-9E5C-AE73BC1ED41E}" destId="{D5608A2C-F52C-4FB4-AB54-8BFEC11BF0B8}" srcOrd="0" destOrd="0" presId="urn:microsoft.com/office/officeart/2005/8/layout/process5"/>
    <dgm:cxn modelId="{4408CC9B-DC48-4143-AAFB-6E83A541185A}" type="presOf" srcId="{ACB7C595-9DF5-4B6C-B900-B6BA97DA08CE}" destId="{1CC8BAD5-19C4-45B9-9C42-BB35F0389D66}" srcOrd="0" destOrd="0" presId="urn:microsoft.com/office/officeart/2005/8/layout/process5"/>
    <dgm:cxn modelId="{076245C7-9BBC-4624-BD31-EE87E2F892A1}" type="presOf" srcId="{C2183ACD-E90C-4215-88C9-AB9664E1DA48}" destId="{8CDEAE45-A8DE-4E13-B71B-4D276098605B}" srcOrd="0" destOrd="0" presId="urn:microsoft.com/office/officeart/2005/8/layout/process5"/>
    <dgm:cxn modelId="{ED19FC1F-1852-4591-89EC-7D2B41FA2ACA}" srcId="{7881145F-0E9A-45B2-8EF3-4861956E58C2}" destId="{519AF375-BE2F-48A6-8B22-1012B2EA73B2}" srcOrd="5" destOrd="0" parTransId="{BD4BB1D1-64EC-4897-B6B3-1F0EDDCCFB13}" sibTransId="{7E423865-2993-4F37-A0B7-CA7ACEB548A4}"/>
    <dgm:cxn modelId="{691AAABD-8200-4FA8-A973-DCFF98E7B886}" type="presOf" srcId="{F69D8B50-83F9-4B98-97EC-6D6835BB5C65}" destId="{08A6EBD8-BBAF-4933-B2AF-894DE80395AA}" srcOrd="0" destOrd="0" presId="urn:microsoft.com/office/officeart/2005/8/layout/process5"/>
    <dgm:cxn modelId="{EFAFF5D5-A09A-4A7D-B259-4C9B93BBE9D7}" srcId="{7881145F-0E9A-45B2-8EF3-4861956E58C2}" destId="{03DB9DEE-1E47-4123-B01B-80BCAE2BCCCF}" srcOrd="2" destOrd="0" parTransId="{463A4F4F-C371-479B-887C-A57364481D05}" sibTransId="{709799CF-86AA-4A0B-8F99-578051B67386}"/>
    <dgm:cxn modelId="{6655F5A8-D943-4D25-8795-71AB487D7451}" type="presOf" srcId="{519AF375-BE2F-48A6-8B22-1012B2EA73B2}" destId="{0F417C10-ED82-46FD-8A7A-7B575888828C}" srcOrd="0" destOrd="0" presId="urn:microsoft.com/office/officeart/2005/8/layout/process5"/>
    <dgm:cxn modelId="{AC4E5257-F555-4E7E-A412-63E410B5D570}" srcId="{7881145F-0E9A-45B2-8EF3-4861956E58C2}" destId="{38ED7799-A408-4871-B6DE-E4B097CB7E45}" srcOrd="4" destOrd="0" parTransId="{9D5DE189-8B63-4784-98D1-BA4FCF4286EC}" sibTransId="{772534A9-7091-482F-9E5C-AE73BC1ED41E}"/>
    <dgm:cxn modelId="{25DA24A4-88BF-4CBB-AAB7-860EAAB5A438}" type="presOf" srcId="{38ED7799-A408-4871-B6DE-E4B097CB7E45}" destId="{5A83865C-2DBD-416B-B344-4DC89FF2A0ED}" srcOrd="0" destOrd="0" presId="urn:microsoft.com/office/officeart/2005/8/layout/process5"/>
    <dgm:cxn modelId="{6E6B073B-C3FD-436C-83C6-8CC19689E4B9}" srcId="{7881145F-0E9A-45B2-8EF3-4861956E58C2}" destId="{ACB7C595-9DF5-4B6C-B900-B6BA97DA08CE}" srcOrd="1" destOrd="0" parTransId="{B5F8B482-9F5A-4D93-BAEA-8721F55FC331}" sibTransId="{16B10B41-FECA-45D6-A322-7C968CFCB854}"/>
    <dgm:cxn modelId="{31364425-8F8E-4316-A9C8-6A8EEEAD5EB6}" type="presOf" srcId="{16B10B41-FECA-45D6-A322-7C968CFCB854}" destId="{BE89CF90-29C3-406C-93B8-95C542290AD3}" srcOrd="0" destOrd="0" presId="urn:microsoft.com/office/officeart/2005/8/layout/process5"/>
    <dgm:cxn modelId="{D60BC213-CEF4-42B0-9BEE-121A76573069}" type="presOf" srcId="{709799CF-86AA-4A0B-8F99-578051B67386}" destId="{1DDC189A-7FB1-4545-956A-77BEBDADDA9D}" srcOrd="1" destOrd="0" presId="urn:microsoft.com/office/officeart/2005/8/layout/process5"/>
    <dgm:cxn modelId="{F325191A-0DB5-4BF4-B4B4-9B2B871BAC27}" type="presOf" srcId="{4148C0D9-ABE9-42DB-B9CE-FE9ADFC811E7}" destId="{8E5DB674-7B24-4899-87D2-2BDCEEFF4D52}" srcOrd="1" destOrd="0" presId="urn:microsoft.com/office/officeart/2005/8/layout/process5"/>
    <dgm:cxn modelId="{640ACF80-9E7D-4C26-939E-B671400779B4}" type="presOf" srcId="{7881145F-0E9A-45B2-8EF3-4861956E58C2}" destId="{ADD3CC96-7C87-4A04-8025-46465783E85B}" srcOrd="0" destOrd="0" presId="urn:microsoft.com/office/officeart/2005/8/layout/process5"/>
    <dgm:cxn modelId="{8206E3D5-96A3-4BD0-86AC-240993CDF0F8}" srcId="{7881145F-0E9A-45B2-8EF3-4861956E58C2}" destId="{C2183ACD-E90C-4215-88C9-AB9664E1DA48}" srcOrd="0" destOrd="0" parTransId="{33130ECA-90E7-4C8E-A80A-B180070F7AE5}" sibTransId="{4148C0D9-ABE9-42DB-B9CE-FE9ADFC811E7}"/>
    <dgm:cxn modelId="{00DB6E19-E5A5-4A94-A7B4-C8162DE6D32A}" type="presOf" srcId="{16B10B41-FECA-45D6-A322-7C968CFCB854}" destId="{6F7F4853-B5ED-4705-97FC-48ED6BFC9C7A}" srcOrd="1" destOrd="0" presId="urn:microsoft.com/office/officeart/2005/8/layout/process5"/>
    <dgm:cxn modelId="{446F1BC0-E9D8-4590-A914-4E500CBDDE50}" srcId="{7881145F-0E9A-45B2-8EF3-4861956E58C2}" destId="{F69D8B50-83F9-4B98-97EC-6D6835BB5C65}" srcOrd="3" destOrd="0" parTransId="{0C31C687-9D7C-46FE-AC35-1285E1935C46}" sibTransId="{98CF9E34-E1E3-4F0E-A371-BBC5A099EB1D}"/>
    <dgm:cxn modelId="{EA910028-53D1-4E59-A0F1-D5EBD05A4CEB}" type="presOf" srcId="{4148C0D9-ABE9-42DB-B9CE-FE9ADFC811E7}" destId="{9EC35F5F-1C3B-4A89-8852-3D51B855A77E}" srcOrd="0" destOrd="0" presId="urn:microsoft.com/office/officeart/2005/8/layout/process5"/>
    <dgm:cxn modelId="{82558ECF-C75C-431E-99C8-C9919039D896}" type="presOf" srcId="{98CF9E34-E1E3-4F0E-A371-BBC5A099EB1D}" destId="{21C76322-5691-4385-8CCD-70C9A3928B8A}" srcOrd="1" destOrd="0" presId="urn:microsoft.com/office/officeart/2005/8/layout/process5"/>
    <dgm:cxn modelId="{B5C0B668-309E-42AA-993C-B2D449E8D386}" type="presParOf" srcId="{ADD3CC96-7C87-4A04-8025-46465783E85B}" destId="{8CDEAE45-A8DE-4E13-B71B-4D276098605B}" srcOrd="0" destOrd="0" presId="urn:microsoft.com/office/officeart/2005/8/layout/process5"/>
    <dgm:cxn modelId="{C778C29B-B1EF-48D5-8F5C-684DC4078FC9}" type="presParOf" srcId="{ADD3CC96-7C87-4A04-8025-46465783E85B}" destId="{9EC35F5F-1C3B-4A89-8852-3D51B855A77E}" srcOrd="1" destOrd="0" presId="urn:microsoft.com/office/officeart/2005/8/layout/process5"/>
    <dgm:cxn modelId="{B12BC0E4-DBE8-4958-9414-2528D2900F58}" type="presParOf" srcId="{9EC35F5F-1C3B-4A89-8852-3D51B855A77E}" destId="{8E5DB674-7B24-4899-87D2-2BDCEEFF4D52}" srcOrd="0" destOrd="0" presId="urn:microsoft.com/office/officeart/2005/8/layout/process5"/>
    <dgm:cxn modelId="{040FB2D1-7AA4-4AE4-8285-5E24E40C27A2}" type="presParOf" srcId="{ADD3CC96-7C87-4A04-8025-46465783E85B}" destId="{1CC8BAD5-19C4-45B9-9C42-BB35F0389D66}" srcOrd="2" destOrd="0" presId="urn:microsoft.com/office/officeart/2005/8/layout/process5"/>
    <dgm:cxn modelId="{71DC0A58-1602-4573-9588-054DBD6FBCD4}" type="presParOf" srcId="{ADD3CC96-7C87-4A04-8025-46465783E85B}" destId="{BE89CF90-29C3-406C-93B8-95C542290AD3}" srcOrd="3" destOrd="0" presId="urn:microsoft.com/office/officeart/2005/8/layout/process5"/>
    <dgm:cxn modelId="{95934D9F-51BC-4754-BA5A-5741EF362C2F}" type="presParOf" srcId="{BE89CF90-29C3-406C-93B8-95C542290AD3}" destId="{6F7F4853-B5ED-4705-97FC-48ED6BFC9C7A}" srcOrd="0" destOrd="0" presId="urn:microsoft.com/office/officeart/2005/8/layout/process5"/>
    <dgm:cxn modelId="{14359FAE-B08A-415D-9DA9-9F2CB993F732}" type="presParOf" srcId="{ADD3CC96-7C87-4A04-8025-46465783E85B}" destId="{E34C8717-AAE5-47F9-865C-3208AB2190CA}" srcOrd="4" destOrd="0" presId="urn:microsoft.com/office/officeart/2005/8/layout/process5"/>
    <dgm:cxn modelId="{A940EB48-5580-4549-A2F5-048C1B50FE45}" type="presParOf" srcId="{ADD3CC96-7C87-4A04-8025-46465783E85B}" destId="{72D94CF5-99E9-4296-BE6A-BB28FF992228}" srcOrd="5" destOrd="0" presId="urn:microsoft.com/office/officeart/2005/8/layout/process5"/>
    <dgm:cxn modelId="{8282B206-2431-4100-AC51-7EDAFFD49C1B}" type="presParOf" srcId="{72D94CF5-99E9-4296-BE6A-BB28FF992228}" destId="{1DDC189A-7FB1-4545-956A-77BEBDADDA9D}" srcOrd="0" destOrd="0" presId="urn:microsoft.com/office/officeart/2005/8/layout/process5"/>
    <dgm:cxn modelId="{73867666-48B7-4A3A-B406-EAD96E81FFBD}" type="presParOf" srcId="{ADD3CC96-7C87-4A04-8025-46465783E85B}" destId="{08A6EBD8-BBAF-4933-B2AF-894DE80395AA}" srcOrd="6" destOrd="0" presId="urn:microsoft.com/office/officeart/2005/8/layout/process5"/>
    <dgm:cxn modelId="{099DBB54-31E8-46E9-AEB2-F94E49FDA805}" type="presParOf" srcId="{ADD3CC96-7C87-4A04-8025-46465783E85B}" destId="{9F87E255-1EDE-45D3-AFE4-184F386CD664}" srcOrd="7" destOrd="0" presId="urn:microsoft.com/office/officeart/2005/8/layout/process5"/>
    <dgm:cxn modelId="{287ADBBD-AAA3-4E97-8094-F497B0D6A05C}" type="presParOf" srcId="{9F87E255-1EDE-45D3-AFE4-184F386CD664}" destId="{21C76322-5691-4385-8CCD-70C9A3928B8A}" srcOrd="0" destOrd="0" presId="urn:microsoft.com/office/officeart/2005/8/layout/process5"/>
    <dgm:cxn modelId="{BD597D50-B734-4FE0-BEA6-D9FEDF470947}" type="presParOf" srcId="{ADD3CC96-7C87-4A04-8025-46465783E85B}" destId="{5A83865C-2DBD-416B-B344-4DC89FF2A0ED}" srcOrd="8" destOrd="0" presId="urn:microsoft.com/office/officeart/2005/8/layout/process5"/>
    <dgm:cxn modelId="{4830AE79-6A27-4AAB-80EA-5892A535E0B2}" type="presParOf" srcId="{ADD3CC96-7C87-4A04-8025-46465783E85B}" destId="{D5608A2C-F52C-4FB4-AB54-8BFEC11BF0B8}" srcOrd="9" destOrd="0" presId="urn:microsoft.com/office/officeart/2005/8/layout/process5"/>
    <dgm:cxn modelId="{23B72058-70E2-4093-8355-1E37FF7E4650}" type="presParOf" srcId="{D5608A2C-F52C-4FB4-AB54-8BFEC11BF0B8}" destId="{309686A7-8ECD-4835-A584-2CF732947706}" srcOrd="0" destOrd="0" presId="urn:microsoft.com/office/officeart/2005/8/layout/process5"/>
    <dgm:cxn modelId="{B8DDB116-2580-463B-931C-BE577CB5F6BA}" type="presParOf" srcId="{ADD3CC96-7C87-4A04-8025-46465783E85B}" destId="{0F417C10-ED82-46FD-8A7A-7B575888828C}"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881145F-0E9A-45B2-8EF3-4861956E58C2}"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2183ACD-E90C-4215-88C9-AB9664E1DA48}">
      <dgm:prSet phldrT="[Text]"/>
      <dgm:spPr/>
      <dgm:t>
        <a:bodyPr/>
        <a:lstStyle/>
        <a:p>
          <a:r>
            <a:rPr lang="en-US" dirty="0"/>
            <a:t>IT: 20,00,000</a:t>
          </a:r>
        </a:p>
      </dgm:t>
    </dgm:pt>
    <dgm:pt modelId="{33130ECA-90E7-4C8E-A80A-B180070F7AE5}" type="parTrans" cxnId="{8206E3D5-96A3-4BD0-86AC-240993CDF0F8}">
      <dgm:prSet/>
      <dgm:spPr/>
      <dgm:t>
        <a:bodyPr/>
        <a:lstStyle/>
        <a:p>
          <a:endParaRPr lang="en-US"/>
        </a:p>
      </dgm:t>
    </dgm:pt>
    <dgm:pt modelId="{4148C0D9-ABE9-42DB-B9CE-FE9ADFC811E7}" type="sibTrans" cxnId="{8206E3D5-96A3-4BD0-86AC-240993CDF0F8}">
      <dgm:prSet/>
      <dgm:spPr/>
      <dgm:t>
        <a:bodyPr/>
        <a:lstStyle/>
        <a:p>
          <a:endParaRPr lang="en-US"/>
        </a:p>
      </dgm:t>
    </dgm:pt>
    <dgm:pt modelId="{ACB7C595-9DF5-4B6C-B900-B6BA97DA08CE}">
      <dgm:prSet phldrT="[Text]"/>
      <dgm:spPr/>
      <dgm:t>
        <a:bodyPr/>
        <a:lstStyle/>
        <a:p>
          <a:r>
            <a:rPr lang="en-US" strike="sngStrike" dirty="0"/>
            <a:t>Minus 5,000 Rebate NA</a:t>
          </a:r>
        </a:p>
      </dgm:t>
    </dgm:pt>
    <dgm:pt modelId="{B5F8B482-9F5A-4D93-BAEA-8721F55FC331}" type="parTrans" cxnId="{6E6B073B-C3FD-436C-83C6-8CC19689E4B9}">
      <dgm:prSet/>
      <dgm:spPr/>
      <dgm:t>
        <a:bodyPr/>
        <a:lstStyle/>
        <a:p>
          <a:endParaRPr lang="en-US"/>
        </a:p>
      </dgm:t>
    </dgm:pt>
    <dgm:pt modelId="{16B10B41-FECA-45D6-A322-7C968CFCB854}" type="sibTrans" cxnId="{6E6B073B-C3FD-436C-83C6-8CC19689E4B9}">
      <dgm:prSet/>
      <dgm:spPr/>
      <dgm:t>
        <a:bodyPr/>
        <a:lstStyle/>
        <a:p>
          <a:endParaRPr lang="en-US"/>
        </a:p>
      </dgm:t>
    </dgm:pt>
    <dgm:pt modelId="{03DB9DEE-1E47-4123-B01B-80BCAE2BCCCF}">
      <dgm:prSet phldrT="[Text]"/>
      <dgm:spPr/>
      <dgm:t>
        <a:bodyPr/>
        <a:lstStyle/>
        <a:p>
          <a:r>
            <a:rPr lang="en-US" dirty="0"/>
            <a:t>IT: 20,00,000</a:t>
          </a:r>
        </a:p>
      </dgm:t>
    </dgm:pt>
    <dgm:pt modelId="{463A4F4F-C371-479B-887C-A57364481D05}" type="parTrans" cxnId="{EFAFF5D5-A09A-4A7D-B259-4C9B93BBE9D7}">
      <dgm:prSet/>
      <dgm:spPr/>
      <dgm:t>
        <a:bodyPr/>
        <a:lstStyle/>
        <a:p>
          <a:endParaRPr lang="en-US"/>
        </a:p>
      </dgm:t>
    </dgm:pt>
    <dgm:pt modelId="{709799CF-86AA-4A0B-8F99-578051B67386}" type="sibTrans" cxnId="{EFAFF5D5-A09A-4A7D-B259-4C9B93BBE9D7}">
      <dgm:prSet/>
      <dgm:spPr/>
      <dgm:t>
        <a:bodyPr/>
        <a:lstStyle/>
        <a:p>
          <a:endParaRPr lang="en-US"/>
        </a:p>
      </dgm:t>
    </dgm:pt>
    <dgm:pt modelId="{38ED7799-A408-4871-B6DE-E4B097CB7E45}">
      <dgm:prSet phldrT="[Text]"/>
      <dgm:spPr/>
      <dgm:t>
        <a:bodyPr/>
        <a:lstStyle/>
        <a:p>
          <a:r>
            <a:rPr lang="en-US" dirty="0"/>
            <a:t>3% Edu. Cess</a:t>
          </a:r>
          <a:br>
            <a:rPr lang="en-US" dirty="0"/>
          </a:br>
          <a:r>
            <a:rPr lang="en-US" dirty="0"/>
            <a:t>(</a:t>
          </a:r>
          <a:r>
            <a:rPr lang="en-US" dirty="0" err="1"/>
            <a:t>Tax+Surcharge</a:t>
          </a:r>
          <a:r>
            <a:rPr lang="en-US" dirty="0"/>
            <a:t>)</a:t>
          </a:r>
          <a:br>
            <a:rPr lang="en-US" dirty="0"/>
          </a:br>
          <a:r>
            <a:rPr lang="en-US" dirty="0"/>
            <a:t>3% of (23L)</a:t>
          </a:r>
        </a:p>
      </dgm:t>
    </dgm:pt>
    <dgm:pt modelId="{9D5DE189-8B63-4784-98D1-BA4FCF4286EC}" type="parTrans" cxnId="{AC4E5257-F555-4E7E-A412-63E410B5D570}">
      <dgm:prSet/>
      <dgm:spPr/>
      <dgm:t>
        <a:bodyPr/>
        <a:lstStyle/>
        <a:p>
          <a:endParaRPr lang="en-US"/>
        </a:p>
      </dgm:t>
    </dgm:pt>
    <dgm:pt modelId="{772534A9-7091-482F-9E5C-AE73BC1ED41E}" type="sibTrans" cxnId="{AC4E5257-F555-4E7E-A412-63E410B5D570}">
      <dgm:prSet/>
      <dgm:spPr/>
      <dgm:t>
        <a:bodyPr/>
        <a:lstStyle/>
        <a:p>
          <a:endParaRPr lang="en-US"/>
        </a:p>
      </dgm:t>
    </dgm:pt>
    <dgm:pt modelId="{F69D8B50-83F9-4B98-97EC-6D6835BB5C65}">
      <dgm:prSet phldrT="[Text]"/>
      <dgm:spPr/>
      <dgm:t>
        <a:bodyPr/>
        <a:lstStyle/>
        <a:p>
          <a:r>
            <a:rPr lang="en-US" dirty="0"/>
            <a:t>Surcharge: 15%</a:t>
          </a:r>
          <a:br>
            <a:rPr lang="en-US" dirty="0"/>
          </a:br>
          <a:r>
            <a:rPr lang="en-US" dirty="0"/>
            <a:t>=3,00,000</a:t>
          </a:r>
        </a:p>
      </dgm:t>
    </dgm:pt>
    <dgm:pt modelId="{0C31C687-9D7C-46FE-AC35-1285E1935C46}" type="parTrans" cxnId="{446F1BC0-E9D8-4590-A914-4E500CBDDE50}">
      <dgm:prSet/>
      <dgm:spPr/>
      <dgm:t>
        <a:bodyPr/>
        <a:lstStyle/>
        <a:p>
          <a:endParaRPr lang="en-US"/>
        </a:p>
      </dgm:t>
    </dgm:pt>
    <dgm:pt modelId="{98CF9E34-E1E3-4F0E-A371-BBC5A099EB1D}" type="sibTrans" cxnId="{446F1BC0-E9D8-4590-A914-4E500CBDDE50}">
      <dgm:prSet/>
      <dgm:spPr/>
      <dgm:t>
        <a:bodyPr/>
        <a:lstStyle/>
        <a:p>
          <a:endParaRPr lang="en-US"/>
        </a:p>
      </dgm:t>
    </dgm:pt>
    <dgm:pt modelId="{519AF375-BE2F-48A6-8B22-1012B2EA73B2}">
      <dgm:prSet phldrT="[Text]"/>
      <dgm:spPr/>
      <dgm:t>
        <a:bodyPr/>
        <a:lstStyle/>
        <a:p>
          <a:pPr algn="l"/>
          <a:r>
            <a:rPr lang="en-US" u="sng" dirty="0"/>
            <a:t>Final:</a:t>
          </a:r>
          <a:r>
            <a:rPr lang="en-US" dirty="0"/>
            <a:t> </a:t>
          </a:r>
          <a:br>
            <a:rPr lang="en-US" dirty="0"/>
          </a:br>
          <a:r>
            <a:rPr lang="en-US" dirty="0"/>
            <a:t>IT: 20L</a:t>
          </a:r>
          <a:br>
            <a:rPr lang="en-US" dirty="0"/>
          </a:br>
          <a:r>
            <a:rPr lang="en-US" dirty="0"/>
            <a:t>Surcharge:3L</a:t>
          </a:r>
          <a:br>
            <a:rPr lang="en-US" dirty="0"/>
          </a:br>
          <a:r>
            <a:rPr lang="en-US" dirty="0"/>
            <a:t>Cess: 69000</a:t>
          </a:r>
        </a:p>
      </dgm:t>
    </dgm:pt>
    <dgm:pt modelId="{BD4BB1D1-64EC-4897-B6B3-1F0EDDCCFB13}" type="parTrans" cxnId="{ED19FC1F-1852-4591-89EC-7D2B41FA2ACA}">
      <dgm:prSet/>
      <dgm:spPr/>
      <dgm:t>
        <a:bodyPr/>
        <a:lstStyle/>
        <a:p>
          <a:endParaRPr lang="en-US"/>
        </a:p>
      </dgm:t>
    </dgm:pt>
    <dgm:pt modelId="{7E423865-2993-4F37-A0B7-CA7ACEB548A4}" type="sibTrans" cxnId="{ED19FC1F-1852-4591-89EC-7D2B41FA2ACA}">
      <dgm:prSet/>
      <dgm:spPr/>
      <dgm:t>
        <a:bodyPr/>
        <a:lstStyle/>
        <a:p>
          <a:endParaRPr lang="en-US"/>
        </a:p>
      </dgm:t>
    </dgm:pt>
    <dgm:pt modelId="{ADD3CC96-7C87-4A04-8025-46465783E85B}" type="pres">
      <dgm:prSet presAssocID="{7881145F-0E9A-45B2-8EF3-4861956E58C2}" presName="diagram" presStyleCnt="0">
        <dgm:presLayoutVars>
          <dgm:dir/>
          <dgm:resizeHandles val="exact"/>
        </dgm:presLayoutVars>
      </dgm:prSet>
      <dgm:spPr/>
    </dgm:pt>
    <dgm:pt modelId="{8CDEAE45-A8DE-4E13-B71B-4D276098605B}" type="pres">
      <dgm:prSet presAssocID="{C2183ACD-E90C-4215-88C9-AB9664E1DA48}" presName="node" presStyleLbl="node1" presStyleIdx="0" presStyleCnt="6">
        <dgm:presLayoutVars>
          <dgm:bulletEnabled val="1"/>
        </dgm:presLayoutVars>
      </dgm:prSet>
      <dgm:spPr/>
    </dgm:pt>
    <dgm:pt modelId="{9EC35F5F-1C3B-4A89-8852-3D51B855A77E}" type="pres">
      <dgm:prSet presAssocID="{4148C0D9-ABE9-42DB-B9CE-FE9ADFC811E7}" presName="sibTrans" presStyleLbl="sibTrans2D1" presStyleIdx="0" presStyleCnt="5"/>
      <dgm:spPr/>
    </dgm:pt>
    <dgm:pt modelId="{8E5DB674-7B24-4899-87D2-2BDCEEFF4D52}" type="pres">
      <dgm:prSet presAssocID="{4148C0D9-ABE9-42DB-B9CE-FE9ADFC811E7}" presName="connectorText" presStyleLbl="sibTrans2D1" presStyleIdx="0" presStyleCnt="5"/>
      <dgm:spPr/>
    </dgm:pt>
    <dgm:pt modelId="{1CC8BAD5-19C4-45B9-9C42-BB35F0389D66}" type="pres">
      <dgm:prSet presAssocID="{ACB7C595-9DF5-4B6C-B900-B6BA97DA08CE}" presName="node" presStyleLbl="node1" presStyleIdx="1" presStyleCnt="6">
        <dgm:presLayoutVars>
          <dgm:bulletEnabled val="1"/>
        </dgm:presLayoutVars>
      </dgm:prSet>
      <dgm:spPr/>
    </dgm:pt>
    <dgm:pt modelId="{BE89CF90-29C3-406C-93B8-95C542290AD3}" type="pres">
      <dgm:prSet presAssocID="{16B10B41-FECA-45D6-A322-7C968CFCB854}" presName="sibTrans" presStyleLbl="sibTrans2D1" presStyleIdx="1" presStyleCnt="5"/>
      <dgm:spPr/>
    </dgm:pt>
    <dgm:pt modelId="{6F7F4853-B5ED-4705-97FC-48ED6BFC9C7A}" type="pres">
      <dgm:prSet presAssocID="{16B10B41-FECA-45D6-A322-7C968CFCB854}" presName="connectorText" presStyleLbl="sibTrans2D1" presStyleIdx="1" presStyleCnt="5"/>
      <dgm:spPr/>
    </dgm:pt>
    <dgm:pt modelId="{E34C8717-AAE5-47F9-865C-3208AB2190CA}" type="pres">
      <dgm:prSet presAssocID="{03DB9DEE-1E47-4123-B01B-80BCAE2BCCCF}" presName="node" presStyleLbl="node1" presStyleIdx="2" presStyleCnt="6">
        <dgm:presLayoutVars>
          <dgm:bulletEnabled val="1"/>
        </dgm:presLayoutVars>
      </dgm:prSet>
      <dgm:spPr/>
    </dgm:pt>
    <dgm:pt modelId="{72D94CF5-99E9-4296-BE6A-BB28FF992228}" type="pres">
      <dgm:prSet presAssocID="{709799CF-86AA-4A0B-8F99-578051B67386}" presName="sibTrans" presStyleLbl="sibTrans2D1" presStyleIdx="2" presStyleCnt="5"/>
      <dgm:spPr/>
    </dgm:pt>
    <dgm:pt modelId="{1DDC189A-7FB1-4545-956A-77BEBDADDA9D}" type="pres">
      <dgm:prSet presAssocID="{709799CF-86AA-4A0B-8F99-578051B67386}" presName="connectorText" presStyleLbl="sibTrans2D1" presStyleIdx="2" presStyleCnt="5"/>
      <dgm:spPr/>
    </dgm:pt>
    <dgm:pt modelId="{08A6EBD8-BBAF-4933-B2AF-894DE80395AA}" type="pres">
      <dgm:prSet presAssocID="{F69D8B50-83F9-4B98-97EC-6D6835BB5C65}" presName="node" presStyleLbl="node1" presStyleIdx="3" presStyleCnt="6">
        <dgm:presLayoutVars>
          <dgm:bulletEnabled val="1"/>
        </dgm:presLayoutVars>
      </dgm:prSet>
      <dgm:spPr/>
    </dgm:pt>
    <dgm:pt modelId="{9F87E255-1EDE-45D3-AFE4-184F386CD664}" type="pres">
      <dgm:prSet presAssocID="{98CF9E34-E1E3-4F0E-A371-BBC5A099EB1D}" presName="sibTrans" presStyleLbl="sibTrans2D1" presStyleIdx="3" presStyleCnt="5"/>
      <dgm:spPr/>
    </dgm:pt>
    <dgm:pt modelId="{21C76322-5691-4385-8CCD-70C9A3928B8A}" type="pres">
      <dgm:prSet presAssocID="{98CF9E34-E1E3-4F0E-A371-BBC5A099EB1D}" presName="connectorText" presStyleLbl="sibTrans2D1" presStyleIdx="3" presStyleCnt="5"/>
      <dgm:spPr/>
    </dgm:pt>
    <dgm:pt modelId="{5A83865C-2DBD-416B-B344-4DC89FF2A0ED}" type="pres">
      <dgm:prSet presAssocID="{38ED7799-A408-4871-B6DE-E4B097CB7E45}" presName="node" presStyleLbl="node1" presStyleIdx="4" presStyleCnt="6" custScaleY="131093">
        <dgm:presLayoutVars>
          <dgm:bulletEnabled val="1"/>
        </dgm:presLayoutVars>
      </dgm:prSet>
      <dgm:spPr/>
    </dgm:pt>
    <dgm:pt modelId="{D5608A2C-F52C-4FB4-AB54-8BFEC11BF0B8}" type="pres">
      <dgm:prSet presAssocID="{772534A9-7091-482F-9E5C-AE73BC1ED41E}" presName="sibTrans" presStyleLbl="sibTrans2D1" presStyleIdx="4" presStyleCnt="5"/>
      <dgm:spPr/>
    </dgm:pt>
    <dgm:pt modelId="{309686A7-8ECD-4835-A584-2CF732947706}" type="pres">
      <dgm:prSet presAssocID="{772534A9-7091-482F-9E5C-AE73BC1ED41E}" presName="connectorText" presStyleLbl="sibTrans2D1" presStyleIdx="4" presStyleCnt="5"/>
      <dgm:spPr/>
    </dgm:pt>
    <dgm:pt modelId="{0F417C10-ED82-46FD-8A7A-7B575888828C}" type="pres">
      <dgm:prSet presAssocID="{519AF375-BE2F-48A6-8B22-1012B2EA73B2}" presName="node" presStyleLbl="node1" presStyleIdx="5" presStyleCnt="6">
        <dgm:presLayoutVars>
          <dgm:bulletEnabled val="1"/>
        </dgm:presLayoutVars>
      </dgm:prSet>
      <dgm:spPr/>
    </dgm:pt>
  </dgm:ptLst>
  <dgm:cxnLst>
    <dgm:cxn modelId="{8AEEA3DC-DF6E-42B2-AB28-D61656EEC7A9}" type="presOf" srcId="{709799CF-86AA-4A0B-8F99-578051B67386}" destId="{72D94CF5-99E9-4296-BE6A-BB28FF992228}" srcOrd="0" destOrd="0" presId="urn:microsoft.com/office/officeart/2005/8/layout/process5"/>
    <dgm:cxn modelId="{130C4E88-CE19-4DB7-8879-9260C52EB299}" type="presOf" srcId="{98CF9E34-E1E3-4F0E-A371-BBC5A099EB1D}" destId="{9F87E255-1EDE-45D3-AFE4-184F386CD664}" srcOrd="0" destOrd="0" presId="urn:microsoft.com/office/officeart/2005/8/layout/process5"/>
    <dgm:cxn modelId="{B2F6C211-5A44-43B3-9D98-1C90D08FF69D}" type="presOf" srcId="{772534A9-7091-482F-9E5C-AE73BC1ED41E}" destId="{309686A7-8ECD-4835-A584-2CF732947706}" srcOrd="1" destOrd="0" presId="urn:microsoft.com/office/officeart/2005/8/layout/process5"/>
    <dgm:cxn modelId="{746E9FA8-995D-469A-B66A-F17A8FFB6EE6}" type="presOf" srcId="{03DB9DEE-1E47-4123-B01B-80BCAE2BCCCF}" destId="{E34C8717-AAE5-47F9-865C-3208AB2190CA}" srcOrd="0" destOrd="0" presId="urn:microsoft.com/office/officeart/2005/8/layout/process5"/>
    <dgm:cxn modelId="{D339EBB0-8C4B-4A14-A49D-92182C56947D}" type="presOf" srcId="{772534A9-7091-482F-9E5C-AE73BC1ED41E}" destId="{D5608A2C-F52C-4FB4-AB54-8BFEC11BF0B8}" srcOrd="0" destOrd="0" presId="urn:microsoft.com/office/officeart/2005/8/layout/process5"/>
    <dgm:cxn modelId="{4408CC9B-DC48-4143-AAFB-6E83A541185A}" type="presOf" srcId="{ACB7C595-9DF5-4B6C-B900-B6BA97DA08CE}" destId="{1CC8BAD5-19C4-45B9-9C42-BB35F0389D66}" srcOrd="0" destOrd="0" presId="urn:microsoft.com/office/officeart/2005/8/layout/process5"/>
    <dgm:cxn modelId="{076245C7-9BBC-4624-BD31-EE87E2F892A1}" type="presOf" srcId="{C2183ACD-E90C-4215-88C9-AB9664E1DA48}" destId="{8CDEAE45-A8DE-4E13-B71B-4D276098605B}" srcOrd="0" destOrd="0" presId="urn:microsoft.com/office/officeart/2005/8/layout/process5"/>
    <dgm:cxn modelId="{ED19FC1F-1852-4591-89EC-7D2B41FA2ACA}" srcId="{7881145F-0E9A-45B2-8EF3-4861956E58C2}" destId="{519AF375-BE2F-48A6-8B22-1012B2EA73B2}" srcOrd="5" destOrd="0" parTransId="{BD4BB1D1-64EC-4897-B6B3-1F0EDDCCFB13}" sibTransId="{7E423865-2993-4F37-A0B7-CA7ACEB548A4}"/>
    <dgm:cxn modelId="{691AAABD-8200-4FA8-A973-DCFF98E7B886}" type="presOf" srcId="{F69D8B50-83F9-4B98-97EC-6D6835BB5C65}" destId="{08A6EBD8-BBAF-4933-B2AF-894DE80395AA}" srcOrd="0" destOrd="0" presId="urn:microsoft.com/office/officeart/2005/8/layout/process5"/>
    <dgm:cxn modelId="{EFAFF5D5-A09A-4A7D-B259-4C9B93BBE9D7}" srcId="{7881145F-0E9A-45B2-8EF3-4861956E58C2}" destId="{03DB9DEE-1E47-4123-B01B-80BCAE2BCCCF}" srcOrd="2" destOrd="0" parTransId="{463A4F4F-C371-479B-887C-A57364481D05}" sibTransId="{709799CF-86AA-4A0B-8F99-578051B67386}"/>
    <dgm:cxn modelId="{6655F5A8-D943-4D25-8795-71AB487D7451}" type="presOf" srcId="{519AF375-BE2F-48A6-8B22-1012B2EA73B2}" destId="{0F417C10-ED82-46FD-8A7A-7B575888828C}" srcOrd="0" destOrd="0" presId="urn:microsoft.com/office/officeart/2005/8/layout/process5"/>
    <dgm:cxn modelId="{AC4E5257-F555-4E7E-A412-63E410B5D570}" srcId="{7881145F-0E9A-45B2-8EF3-4861956E58C2}" destId="{38ED7799-A408-4871-B6DE-E4B097CB7E45}" srcOrd="4" destOrd="0" parTransId="{9D5DE189-8B63-4784-98D1-BA4FCF4286EC}" sibTransId="{772534A9-7091-482F-9E5C-AE73BC1ED41E}"/>
    <dgm:cxn modelId="{25DA24A4-88BF-4CBB-AAB7-860EAAB5A438}" type="presOf" srcId="{38ED7799-A408-4871-B6DE-E4B097CB7E45}" destId="{5A83865C-2DBD-416B-B344-4DC89FF2A0ED}" srcOrd="0" destOrd="0" presId="urn:microsoft.com/office/officeart/2005/8/layout/process5"/>
    <dgm:cxn modelId="{6E6B073B-C3FD-436C-83C6-8CC19689E4B9}" srcId="{7881145F-0E9A-45B2-8EF3-4861956E58C2}" destId="{ACB7C595-9DF5-4B6C-B900-B6BA97DA08CE}" srcOrd="1" destOrd="0" parTransId="{B5F8B482-9F5A-4D93-BAEA-8721F55FC331}" sibTransId="{16B10B41-FECA-45D6-A322-7C968CFCB854}"/>
    <dgm:cxn modelId="{31364425-8F8E-4316-A9C8-6A8EEEAD5EB6}" type="presOf" srcId="{16B10B41-FECA-45D6-A322-7C968CFCB854}" destId="{BE89CF90-29C3-406C-93B8-95C542290AD3}" srcOrd="0" destOrd="0" presId="urn:microsoft.com/office/officeart/2005/8/layout/process5"/>
    <dgm:cxn modelId="{D60BC213-CEF4-42B0-9BEE-121A76573069}" type="presOf" srcId="{709799CF-86AA-4A0B-8F99-578051B67386}" destId="{1DDC189A-7FB1-4545-956A-77BEBDADDA9D}" srcOrd="1" destOrd="0" presId="urn:microsoft.com/office/officeart/2005/8/layout/process5"/>
    <dgm:cxn modelId="{F325191A-0DB5-4BF4-B4B4-9B2B871BAC27}" type="presOf" srcId="{4148C0D9-ABE9-42DB-B9CE-FE9ADFC811E7}" destId="{8E5DB674-7B24-4899-87D2-2BDCEEFF4D52}" srcOrd="1" destOrd="0" presId="urn:microsoft.com/office/officeart/2005/8/layout/process5"/>
    <dgm:cxn modelId="{640ACF80-9E7D-4C26-939E-B671400779B4}" type="presOf" srcId="{7881145F-0E9A-45B2-8EF3-4861956E58C2}" destId="{ADD3CC96-7C87-4A04-8025-46465783E85B}" srcOrd="0" destOrd="0" presId="urn:microsoft.com/office/officeart/2005/8/layout/process5"/>
    <dgm:cxn modelId="{8206E3D5-96A3-4BD0-86AC-240993CDF0F8}" srcId="{7881145F-0E9A-45B2-8EF3-4861956E58C2}" destId="{C2183ACD-E90C-4215-88C9-AB9664E1DA48}" srcOrd="0" destOrd="0" parTransId="{33130ECA-90E7-4C8E-A80A-B180070F7AE5}" sibTransId="{4148C0D9-ABE9-42DB-B9CE-FE9ADFC811E7}"/>
    <dgm:cxn modelId="{00DB6E19-E5A5-4A94-A7B4-C8162DE6D32A}" type="presOf" srcId="{16B10B41-FECA-45D6-A322-7C968CFCB854}" destId="{6F7F4853-B5ED-4705-97FC-48ED6BFC9C7A}" srcOrd="1" destOrd="0" presId="urn:microsoft.com/office/officeart/2005/8/layout/process5"/>
    <dgm:cxn modelId="{EA910028-53D1-4E59-A0F1-D5EBD05A4CEB}" type="presOf" srcId="{4148C0D9-ABE9-42DB-B9CE-FE9ADFC811E7}" destId="{9EC35F5F-1C3B-4A89-8852-3D51B855A77E}" srcOrd="0" destOrd="0" presId="urn:microsoft.com/office/officeart/2005/8/layout/process5"/>
    <dgm:cxn modelId="{446F1BC0-E9D8-4590-A914-4E500CBDDE50}" srcId="{7881145F-0E9A-45B2-8EF3-4861956E58C2}" destId="{F69D8B50-83F9-4B98-97EC-6D6835BB5C65}" srcOrd="3" destOrd="0" parTransId="{0C31C687-9D7C-46FE-AC35-1285E1935C46}" sibTransId="{98CF9E34-E1E3-4F0E-A371-BBC5A099EB1D}"/>
    <dgm:cxn modelId="{82558ECF-C75C-431E-99C8-C9919039D896}" type="presOf" srcId="{98CF9E34-E1E3-4F0E-A371-BBC5A099EB1D}" destId="{21C76322-5691-4385-8CCD-70C9A3928B8A}" srcOrd="1" destOrd="0" presId="urn:microsoft.com/office/officeart/2005/8/layout/process5"/>
    <dgm:cxn modelId="{B5C0B668-309E-42AA-993C-B2D449E8D386}" type="presParOf" srcId="{ADD3CC96-7C87-4A04-8025-46465783E85B}" destId="{8CDEAE45-A8DE-4E13-B71B-4D276098605B}" srcOrd="0" destOrd="0" presId="urn:microsoft.com/office/officeart/2005/8/layout/process5"/>
    <dgm:cxn modelId="{C778C29B-B1EF-48D5-8F5C-684DC4078FC9}" type="presParOf" srcId="{ADD3CC96-7C87-4A04-8025-46465783E85B}" destId="{9EC35F5F-1C3B-4A89-8852-3D51B855A77E}" srcOrd="1" destOrd="0" presId="urn:microsoft.com/office/officeart/2005/8/layout/process5"/>
    <dgm:cxn modelId="{B12BC0E4-DBE8-4958-9414-2528D2900F58}" type="presParOf" srcId="{9EC35F5F-1C3B-4A89-8852-3D51B855A77E}" destId="{8E5DB674-7B24-4899-87D2-2BDCEEFF4D52}" srcOrd="0" destOrd="0" presId="urn:microsoft.com/office/officeart/2005/8/layout/process5"/>
    <dgm:cxn modelId="{040FB2D1-7AA4-4AE4-8285-5E24E40C27A2}" type="presParOf" srcId="{ADD3CC96-7C87-4A04-8025-46465783E85B}" destId="{1CC8BAD5-19C4-45B9-9C42-BB35F0389D66}" srcOrd="2" destOrd="0" presId="urn:microsoft.com/office/officeart/2005/8/layout/process5"/>
    <dgm:cxn modelId="{71DC0A58-1602-4573-9588-054DBD6FBCD4}" type="presParOf" srcId="{ADD3CC96-7C87-4A04-8025-46465783E85B}" destId="{BE89CF90-29C3-406C-93B8-95C542290AD3}" srcOrd="3" destOrd="0" presId="urn:microsoft.com/office/officeart/2005/8/layout/process5"/>
    <dgm:cxn modelId="{95934D9F-51BC-4754-BA5A-5741EF362C2F}" type="presParOf" srcId="{BE89CF90-29C3-406C-93B8-95C542290AD3}" destId="{6F7F4853-B5ED-4705-97FC-48ED6BFC9C7A}" srcOrd="0" destOrd="0" presId="urn:microsoft.com/office/officeart/2005/8/layout/process5"/>
    <dgm:cxn modelId="{14359FAE-B08A-415D-9DA9-9F2CB993F732}" type="presParOf" srcId="{ADD3CC96-7C87-4A04-8025-46465783E85B}" destId="{E34C8717-AAE5-47F9-865C-3208AB2190CA}" srcOrd="4" destOrd="0" presId="urn:microsoft.com/office/officeart/2005/8/layout/process5"/>
    <dgm:cxn modelId="{A940EB48-5580-4549-A2F5-048C1B50FE45}" type="presParOf" srcId="{ADD3CC96-7C87-4A04-8025-46465783E85B}" destId="{72D94CF5-99E9-4296-BE6A-BB28FF992228}" srcOrd="5" destOrd="0" presId="urn:microsoft.com/office/officeart/2005/8/layout/process5"/>
    <dgm:cxn modelId="{8282B206-2431-4100-AC51-7EDAFFD49C1B}" type="presParOf" srcId="{72D94CF5-99E9-4296-BE6A-BB28FF992228}" destId="{1DDC189A-7FB1-4545-956A-77BEBDADDA9D}" srcOrd="0" destOrd="0" presId="urn:microsoft.com/office/officeart/2005/8/layout/process5"/>
    <dgm:cxn modelId="{73867666-48B7-4A3A-B406-EAD96E81FFBD}" type="presParOf" srcId="{ADD3CC96-7C87-4A04-8025-46465783E85B}" destId="{08A6EBD8-BBAF-4933-B2AF-894DE80395AA}" srcOrd="6" destOrd="0" presId="urn:microsoft.com/office/officeart/2005/8/layout/process5"/>
    <dgm:cxn modelId="{099DBB54-31E8-46E9-AEB2-F94E49FDA805}" type="presParOf" srcId="{ADD3CC96-7C87-4A04-8025-46465783E85B}" destId="{9F87E255-1EDE-45D3-AFE4-184F386CD664}" srcOrd="7" destOrd="0" presId="urn:microsoft.com/office/officeart/2005/8/layout/process5"/>
    <dgm:cxn modelId="{287ADBBD-AAA3-4E97-8094-F497B0D6A05C}" type="presParOf" srcId="{9F87E255-1EDE-45D3-AFE4-184F386CD664}" destId="{21C76322-5691-4385-8CCD-70C9A3928B8A}" srcOrd="0" destOrd="0" presId="urn:microsoft.com/office/officeart/2005/8/layout/process5"/>
    <dgm:cxn modelId="{BD597D50-B734-4FE0-BEA6-D9FEDF470947}" type="presParOf" srcId="{ADD3CC96-7C87-4A04-8025-46465783E85B}" destId="{5A83865C-2DBD-416B-B344-4DC89FF2A0ED}" srcOrd="8" destOrd="0" presId="urn:microsoft.com/office/officeart/2005/8/layout/process5"/>
    <dgm:cxn modelId="{4830AE79-6A27-4AAB-80EA-5892A535E0B2}" type="presParOf" srcId="{ADD3CC96-7C87-4A04-8025-46465783E85B}" destId="{D5608A2C-F52C-4FB4-AB54-8BFEC11BF0B8}" srcOrd="9" destOrd="0" presId="urn:microsoft.com/office/officeart/2005/8/layout/process5"/>
    <dgm:cxn modelId="{23B72058-70E2-4093-8355-1E37FF7E4650}" type="presParOf" srcId="{D5608A2C-F52C-4FB4-AB54-8BFEC11BF0B8}" destId="{309686A7-8ECD-4835-A584-2CF732947706}" srcOrd="0" destOrd="0" presId="urn:microsoft.com/office/officeart/2005/8/layout/process5"/>
    <dgm:cxn modelId="{B8DDB116-2580-463B-931C-BE577CB5F6BA}" type="presParOf" srcId="{ADD3CC96-7C87-4A04-8025-46465783E85B}" destId="{0F417C10-ED82-46FD-8A7A-7B575888828C}"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E32B22E-57AE-4E97-B545-BAA953D7D51B}" type="doc">
      <dgm:prSet loTypeId="urn:microsoft.com/office/officeart/2005/8/layout/lProcess3" loCatId="process" qsTypeId="urn:microsoft.com/office/officeart/2005/8/quickstyle/simple1" qsCatId="simple" csTypeId="urn:microsoft.com/office/officeart/2005/8/colors/colorful2" csCatId="colorful" phldr="1"/>
      <dgm:spPr/>
      <dgm:t>
        <a:bodyPr/>
        <a:lstStyle/>
        <a:p>
          <a:endParaRPr lang="en-US"/>
        </a:p>
      </dgm:t>
    </dgm:pt>
    <dgm:pt modelId="{964B7700-67ED-43F3-BABF-804D30DF23FE}">
      <dgm:prSet phldrT="[Text]" custT="1"/>
      <dgm:spPr/>
      <dgm:t>
        <a:bodyPr vert="horz"/>
        <a:lstStyle/>
        <a:p>
          <a:r>
            <a:rPr lang="en-US" sz="2400" strike="sngStrike" dirty="0"/>
            <a:t>On Expenditure</a:t>
          </a:r>
        </a:p>
      </dgm:t>
    </dgm:pt>
    <dgm:pt modelId="{87E59135-812D-4035-A13C-2F855334E526}" type="parTrans" cxnId="{2329D6CC-069E-4045-B3C6-32A219FCCB96}">
      <dgm:prSet/>
      <dgm:spPr/>
      <dgm:t>
        <a:bodyPr/>
        <a:lstStyle/>
        <a:p>
          <a:endParaRPr lang="en-US"/>
        </a:p>
      </dgm:t>
    </dgm:pt>
    <dgm:pt modelId="{C605EB0D-1D68-4C7A-B302-7A31603153A8}" type="sibTrans" cxnId="{2329D6CC-069E-4045-B3C6-32A219FCCB96}">
      <dgm:prSet/>
      <dgm:spPr/>
      <dgm:t>
        <a:bodyPr/>
        <a:lstStyle/>
        <a:p>
          <a:endParaRPr lang="en-US"/>
        </a:p>
      </dgm:t>
    </dgm:pt>
    <dgm:pt modelId="{89C8CFD5-D965-487A-91B6-96727DDE88F3}">
      <dgm:prSet phldrT="[Text]" custT="1"/>
      <dgm:spPr>
        <a:solidFill>
          <a:srgbClr val="FFC000"/>
        </a:solidFill>
      </dgm:spPr>
      <dgm:t>
        <a:bodyPr vert="horz"/>
        <a:lstStyle/>
        <a:p>
          <a:r>
            <a:rPr lang="en-US" sz="2400" strike="sngStrike" dirty="0"/>
            <a:t>Fringe Benefit (</a:t>
          </a:r>
          <a:r>
            <a:rPr lang="en-US" sz="2400" strike="sngStrike" dirty="0" err="1"/>
            <a:t>Pranab</a:t>
          </a:r>
          <a:r>
            <a:rPr lang="en-US" sz="2400" strike="sngStrike" dirty="0"/>
            <a:t>)</a:t>
          </a:r>
        </a:p>
      </dgm:t>
    </dgm:pt>
    <dgm:pt modelId="{D7552B19-2166-40C2-9EF0-F0B79FD915F7}" type="parTrans" cxnId="{17E0B91C-FC6E-4F0A-AD94-57A209F5764B}">
      <dgm:prSet/>
      <dgm:spPr/>
      <dgm:t>
        <a:bodyPr/>
        <a:lstStyle/>
        <a:p>
          <a:endParaRPr lang="en-US"/>
        </a:p>
      </dgm:t>
    </dgm:pt>
    <dgm:pt modelId="{4E7EE3E4-D0B1-4739-BC4F-83232D87961C}" type="sibTrans" cxnId="{17E0B91C-FC6E-4F0A-AD94-57A209F5764B}">
      <dgm:prSet/>
      <dgm:spPr/>
      <dgm:t>
        <a:bodyPr/>
        <a:lstStyle/>
        <a:p>
          <a:endParaRPr lang="en-US"/>
        </a:p>
      </dgm:t>
    </dgm:pt>
    <dgm:pt modelId="{5A8CB58D-7560-45BB-A309-E1B42D0BAAD6}">
      <dgm:prSet phldrT="[Text]" custT="1"/>
      <dgm:spPr/>
      <dgm:t>
        <a:bodyPr vert="horz"/>
        <a:lstStyle/>
        <a:p>
          <a:r>
            <a:rPr lang="en-US" sz="2000" dirty="0"/>
            <a:t>On Assets, </a:t>
          </a:r>
          <a:br>
            <a:rPr lang="en-US" sz="2000" dirty="0"/>
          </a:br>
          <a:r>
            <a:rPr lang="en-US" sz="2000" dirty="0"/>
            <a:t>Property, </a:t>
          </a:r>
          <a:br>
            <a:rPr lang="en-US" sz="2000" dirty="0"/>
          </a:br>
          <a:r>
            <a:rPr lang="en-US" sz="2000" dirty="0"/>
            <a:t>Capital transactions</a:t>
          </a:r>
        </a:p>
      </dgm:t>
    </dgm:pt>
    <dgm:pt modelId="{5DBBB96F-3820-42FB-AD42-747664BF678B}" type="parTrans" cxnId="{FFC1F2E5-1042-4D5D-A825-C3EBDB02FFA5}">
      <dgm:prSet/>
      <dgm:spPr/>
      <dgm:t>
        <a:bodyPr/>
        <a:lstStyle/>
        <a:p>
          <a:endParaRPr lang="en-US"/>
        </a:p>
      </dgm:t>
    </dgm:pt>
    <dgm:pt modelId="{CAA816A4-F4BF-4E78-A521-03F5A9D25D52}" type="sibTrans" cxnId="{FFC1F2E5-1042-4D5D-A825-C3EBDB02FFA5}">
      <dgm:prSet/>
      <dgm:spPr/>
      <dgm:t>
        <a:bodyPr/>
        <a:lstStyle/>
        <a:p>
          <a:endParaRPr lang="en-US"/>
        </a:p>
      </dgm:t>
    </dgm:pt>
    <dgm:pt modelId="{829CD193-BC27-46BF-B463-123D2A0864AF}">
      <dgm:prSet phldrT="[Text]" custT="1"/>
      <dgm:spPr/>
      <dgm:t>
        <a:bodyPr vert="horz"/>
        <a:lstStyle/>
        <a:p>
          <a:r>
            <a:rPr lang="en-US" sz="2400" dirty="0"/>
            <a:t>Income tax;</a:t>
          </a:r>
        </a:p>
      </dgm:t>
    </dgm:pt>
    <dgm:pt modelId="{AA89A02E-1528-4534-9462-A5A3468B85CD}" type="parTrans" cxnId="{8C4DCA56-5FD5-4C7B-A9BB-4D5B3DEE2A46}">
      <dgm:prSet/>
      <dgm:spPr/>
      <dgm:t>
        <a:bodyPr/>
        <a:lstStyle/>
        <a:p>
          <a:endParaRPr lang="en-US"/>
        </a:p>
      </dgm:t>
    </dgm:pt>
    <dgm:pt modelId="{F98C3550-D8CF-4D46-9E7C-D2B4EC68B3FC}" type="sibTrans" cxnId="{8C4DCA56-5FD5-4C7B-A9BB-4D5B3DEE2A46}">
      <dgm:prSet/>
      <dgm:spPr/>
      <dgm:t>
        <a:bodyPr/>
        <a:lstStyle/>
        <a:p>
          <a:endParaRPr lang="en-US"/>
        </a:p>
      </dgm:t>
    </dgm:pt>
    <dgm:pt modelId="{DF26F43C-E45D-4AFD-9B6A-2D3677EB8A62}">
      <dgm:prSet custT="1"/>
      <dgm:spPr>
        <a:solidFill>
          <a:srgbClr val="FFC000"/>
        </a:solidFill>
      </dgm:spPr>
      <dgm:t>
        <a:bodyPr vert="horz"/>
        <a:lstStyle/>
        <a:p>
          <a:r>
            <a:rPr lang="en-US" sz="2400" strike="sngStrike" dirty="0"/>
            <a:t>Interest tax (on banks)</a:t>
          </a:r>
        </a:p>
      </dgm:t>
    </dgm:pt>
    <dgm:pt modelId="{1968E667-928B-42E0-8DE4-B464BACA4BA6}" type="parTrans" cxnId="{9CC0F56D-5909-40BC-BF47-F086E5F4DC2F}">
      <dgm:prSet/>
      <dgm:spPr/>
      <dgm:t>
        <a:bodyPr/>
        <a:lstStyle/>
        <a:p>
          <a:endParaRPr lang="en-US"/>
        </a:p>
      </dgm:t>
    </dgm:pt>
    <dgm:pt modelId="{36A1A874-E3E1-4FE1-8294-B836ABA3AF2D}" type="sibTrans" cxnId="{9CC0F56D-5909-40BC-BF47-F086E5F4DC2F}">
      <dgm:prSet/>
      <dgm:spPr/>
      <dgm:t>
        <a:bodyPr/>
        <a:lstStyle/>
        <a:p>
          <a:endParaRPr lang="en-US"/>
        </a:p>
      </dgm:t>
    </dgm:pt>
    <dgm:pt modelId="{463B00C4-CA93-4894-95D6-4BC1012D453B}">
      <dgm:prSet custT="1"/>
      <dgm:spPr>
        <a:solidFill>
          <a:srgbClr val="FFC000"/>
        </a:solidFill>
      </dgm:spPr>
      <dgm:t>
        <a:bodyPr vert="horz"/>
        <a:lstStyle/>
        <a:p>
          <a:r>
            <a:rPr lang="en-US" sz="2400" strike="sngStrike" dirty="0"/>
            <a:t>Hotel receipt Tax</a:t>
          </a:r>
        </a:p>
      </dgm:t>
    </dgm:pt>
    <dgm:pt modelId="{0FD89733-2FE5-4D5B-B94C-6301FB4DEEE4}" type="parTrans" cxnId="{D87522C1-C5DD-4953-A23A-33AC06F05A00}">
      <dgm:prSet/>
      <dgm:spPr/>
      <dgm:t>
        <a:bodyPr/>
        <a:lstStyle/>
        <a:p>
          <a:endParaRPr lang="en-US"/>
        </a:p>
      </dgm:t>
    </dgm:pt>
    <dgm:pt modelId="{29BF0A59-67D5-4A24-9586-2FC8D2174D10}" type="sibTrans" cxnId="{D87522C1-C5DD-4953-A23A-33AC06F05A00}">
      <dgm:prSet/>
      <dgm:spPr/>
      <dgm:t>
        <a:bodyPr/>
        <a:lstStyle/>
        <a:p>
          <a:endParaRPr lang="en-US"/>
        </a:p>
      </dgm:t>
    </dgm:pt>
    <dgm:pt modelId="{2178E297-0FE0-4ADC-9D3F-9DEC277D586F}">
      <dgm:prSet phldrT="[Text]" custT="1"/>
      <dgm:spPr/>
      <dgm:t>
        <a:bodyPr vert="horz"/>
        <a:lstStyle/>
        <a:p>
          <a:r>
            <a:rPr lang="en-US" sz="2400" dirty="0"/>
            <a:t>STT;CTT</a:t>
          </a:r>
        </a:p>
      </dgm:t>
    </dgm:pt>
    <dgm:pt modelId="{4A99F8E8-DD9D-4053-9F9D-1B097A498E0D}" type="parTrans" cxnId="{DB25F37C-8F5B-46DD-B45B-00866C72EBBE}">
      <dgm:prSet/>
      <dgm:spPr/>
      <dgm:t>
        <a:bodyPr/>
        <a:lstStyle/>
        <a:p>
          <a:endParaRPr lang="en-US"/>
        </a:p>
      </dgm:t>
    </dgm:pt>
    <dgm:pt modelId="{F89ADD09-A1E6-4C03-B0FE-0DE0ADCF58C7}" type="sibTrans" cxnId="{DB25F37C-8F5B-46DD-B45B-00866C72EBBE}">
      <dgm:prSet/>
      <dgm:spPr/>
      <dgm:t>
        <a:bodyPr/>
        <a:lstStyle/>
        <a:p>
          <a:endParaRPr lang="en-US"/>
        </a:p>
      </dgm:t>
    </dgm:pt>
    <dgm:pt modelId="{EF2D73D6-F3E4-4865-877C-75B04569C8DC}">
      <dgm:prSet phldrT="[Text]" custT="1"/>
      <dgm:spPr>
        <a:solidFill>
          <a:srgbClr val="FFC000"/>
        </a:solidFill>
      </dgm:spPr>
      <dgm:t>
        <a:bodyPr vert="horz"/>
        <a:lstStyle/>
        <a:p>
          <a:r>
            <a:rPr lang="en-US" sz="2400" strike="sngStrike" dirty="0"/>
            <a:t>Wealth Tax (Jaitley)</a:t>
          </a:r>
        </a:p>
      </dgm:t>
    </dgm:pt>
    <dgm:pt modelId="{3C83E94D-4906-465B-9034-6A088A8726FE}" type="parTrans" cxnId="{F8289550-4C00-40F0-BDBC-91243A26D758}">
      <dgm:prSet/>
      <dgm:spPr/>
      <dgm:t>
        <a:bodyPr/>
        <a:lstStyle/>
        <a:p>
          <a:endParaRPr lang="en-US"/>
        </a:p>
      </dgm:t>
    </dgm:pt>
    <dgm:pt modelId="{9E26AC7A-9605-403D-ACF7-4C04F314CDAB}" type="sibTrans" cxnId="{F8289550-4C00-40F0-BDBC-91243A26D758}">
      <dgm:prSet/>
      <dgm:spPr/>
      <dgm:t>
        <a:bodyPr/>
        <a:lstStyle/>
        <a:p>
          <a:endParaRPr lang="en-US"/>
        </a:p>
      </dgm:t>
    </dgm:pt>
    <dgm:pt modelId="{2E3B3F09-35EE-45E7-B8A2-8F08E2FD5CA0}">
      <dgm:prSet phldrT="[Text]" custT="1"/>
      <dgm:spPr>
        <a:solidFill>
          <a:srgbClr val="FFC000"/>
        </a:solidFill>
      </dgm:spPr>
      <dgm:t>
        <a:bodyPr vert="horz"/>
        <a:lstStyle/>
        <a:p>
          <a:r>
            <a:rPr lang="en-US" sz="2400" strike="sngStrike" dirty="0"/>
            <a:t>Banking Cash transaction tax </a:t>
          </a:r>
        </a:p>
      </dgm:t>
    </dgm:pt>
    <dgm:pt modelId="{D0AC993F-FCB8-4A31-BF40-E193BEFDAC56}" type="parTrans" cxnId="{0816C798-384D-4E8C-9EE7-E529470944FC}">
      <dgm:prSet/>
      <dgm:spPr/>
      <dgm:t>
        <a:bodyPr/>
        <a:lstStyle/>
        <a:p>
          <a:endParaRPr lang="en-US"/>
        </a:p>
      </dgm:t>
    </dgm:pt>
    <dgm:pt modelId="{E9E616B8-2101-466B-A316-E59D54890B76}" type="sibTrans" cxnId="{0816C798-384D-4E8C-9EE7-E529470944FC}">
      <dgm:prSet/>
      <dgm:spPr/>
      <dgm:t>
        <a:bodyPr/>
        <a:lstStyle/>
        <a:p>
          <a:endParaRPr lang="en-US"/>
        </a:p>
      </dgm:t>
    </dgm:pt>
    <dgm:pt modelId="{BF0274E1-B83D-4668-85F3-D1AC9F5A58FE}">
      <dgm:prSet phldrT="[Text]" custT="1"/>
      <dgm:spPr>
        <a:solidFill>
          <a:srgbClr val="FFC000"/>
        </a:solidFill>
      </dgm:spPr>
      <dgm:t>
        <a:bodyPr vert="horz"/>
        <a:lstStyle/>
        <a:p>
          <a:r>
            <a:rPr lang="en-US" sz="2400" strike="sngStrike" dirty="0"/>
            <a:t>Estate Duty (VP Singh)</a:t>
          </a:r>
        </a:p>
      </dgm:t>
    </dgm:pt>
    <dgm:pt modelId="{810F0CD1-BED2-4A22-8119-30E7FC4EF2BB}" type="parTrans" cxnId="{608D1B87-2E57-4D1F-9892-01761CEC7C9D}">
      <dgm:prSet/>
      <dgm:spPr/>
      <dgm:t>
        <a:bodyPr/>
        <a:lstStyle/>
        <a:p>
          <a:endParaRPr lang="en-US"/>
        </a:p>
      </dgm:t>
    </dgm:pt>
    <dgm:pt modelId="{53C0D3BE-1D08-4C90-8830-5BCCB96BFCB2}" type="sibTrans" cxnId="{608D1B87-2E57-4D1F-9892-01761CEC7C9D}">
      <dgm:prSet/>
      <dgm:spPr/>
      <dgm:t>
        <a:bodyPr/>
        <a:lstStyle/>
        <a:p>
          <a:endParaRPr lang="en-US"/>
        </a:p>
      </dgm:t>
    </dgm:pt>
    <dgm:pt modelId="{4BDB9D01-2B35-4B89-911A-AA52B86D6D22}">
      <dgm:prSet phldrT="[Text]" custT="1"/>
      <dgm:spPr>
        <a:solidFill>
          <a:srgbClr val="FFC000"/>
        </a:solidFill>
      </dgm:spPr>
      <dgm:t>
        <a:bodyPr vert="horz"/>
        <a:lstStyle/>
        <a:p>
          <a:r>
            <a:rPr lang="en-US" sz="2400" strike="sngStrike" dirty="0"/>
            <a:t>Gift Tax (</a:t>
          </a:r>
          <a:r>
            <a:rPr lang="en-US" sz="2400" strike="sngStrike" dirty="0" err="1"/>
            <a:t>Yashwant</a:t>
          </a:r>
          <a:r>
            <a:rPr lang="en-US" sz="2400" strike="sngStrike" dirty="0"/>
            <a:t>)</a:t>
          </a:r>
        </a:p>
      </dgm:t>
    </dgm:pt>
    <dgm:pt modelId="{A10BB7B8-9906-427D-9112-5715E0B23C28}" type="parTrans" cxnId="{B034BDE0-F7E3-4199-8C74-23958D1CFECF}">
      <dgm:prSet/>
      <dgm:spPr/>
      <dgm:t>
        <a:bodyPr/>
        <a:lstStyle/>
        <a:p>
          <a:endParaRPr lang="en-US"/>
        </a:p>
      </dgm:t>
    </dgm:pt>
    <dgm:pt modelId="{81D5C4CF-99C1-4EC3-B7E1-ABF61D6AB595}" type="sibTrans" cxnId="{B034BDE0-F7E3-4199-8C74-23958D1CFECF}">
      <dgm:prSet/>
      <dgm:spPr/>
      <dgm:t>
        <a:bodyPr/>
        <a:lstStyle/>
        <a:p>
          <a:endParaRPr lang="en-US"/>
        </a:p>
      </dgm:t>
    </dgm:pt>
    <dgm:pt modelId="{6EF7AD7A-7F7D-4FB0-BA4F-242BAAEE0A78}">
      <dgm:prSet phldrT="[Text]" custT="1"/>
      <dgm:spPr/>
      <dgm:t>
        <a:bodyPr vert="horz"/>
        <a:lstStyle/>
        <a:p>
          <a:r>
            <a:rPr lang="en-US" sz="2400" dirty="0"/>
            <a:t>On Income</a:t>
          </a:r>
        </a:p>
      </dgm:t>
    </dgm:pt>
    <dgm:pt modelId="{67AC7675-2974-41FB-9046-8A27B531EE7F}" type="parTrans" cxnId="{491D69F8-9437-4A75-9149-893783C53E09}">
      <dgm:prSet/>
      <dgm:spPr/>
      <dgm:t>
        <a:bodyPr/>
        <a:lstStyle/>
        <a:p>
          <a:endParaRPr lang="en-US"/>
        </a:p>
      </dgm:t>
    </dgm:pt>
    <dgm:pt modelId="{020CD1D5-2F3A-4B1F-938C-87D2BC777E55}" type="sibTrans" cxnId="{491D69F8-9437-4A75-9149-893783C53E09}">
      <dgm:prSet/>
      <dgm:spPr/>
      <dgm:t>
        <a:bodyPr/>
        <a:lstStyle/>
        <a:p>
          <a:endParaRPr lang="en-US"/>
        </a:p>
      </dgm:t>
    </dgm:pt>
    <dgm:pt modelId="{2F96EC20-A74B-43D1-A1B8-820FFBB1869D}">
      <dgm:prSet phldrT="[Text]" custT="1"/>
      <dgm:spPr/>
      <dgm:t>
        <a:bodyPr vert="horz"/>
        <a:lstStyle/>
        <a:p>
          <a:r>
            <a:rPr lang="en-US" sz="2400" dirty="0"/>
            <a:t>DDT @Co. </a:t>
          </a:r>
        </a:p>
      </dgm:t>
    </dgm:pt>
    <dgm:pt modelId="{06E7E242-20D3-4318-B029-FE415C88B510}" type="parTrans" cxnId="{9C8160C2-E96B-4B64-8230-05A29CCD5F38}">
      <dgm:prSet/>
      <dgm:spPr/>
      <dgm:t>
        <a:bodyPr/>
        <a:lstStyle/>
        <a:p>
          <a:endParaRPr lang="en-US"/>
        </a:p>
      </dgm:t>
    </dgm:pt>
    <dgm:pt modelId="{C6BA1B1F-B2F6-4A13-80FB-669CB29EC040}" type="sibTrans" cxnId="{9C8160C2-E96B-4B64-8230-05A29CCD5F38}">
      <dgm:prSet/>
      <dgm:spPr/>
      <dgm:t>
        <a:bodyPr/>
        <a:lstStyle/>
        <a:p>
          <a:endParaRPr lang="en-US"/>
        </a:p>
      </dgm:t>
    </dgm:pt>
    <dgm:pt modelId="{6FDB1640-174C-4B96-B47A-B4B92690BB1E}">
      <dgm:prSet phldrT="[Text]" custT="1"/>
      <dgm:spPr/>
      <dgm:t>
        <a:bodyPr vert="horz"/>
        <a:lstStyle/>
        <a:p>
          <a:r>
            <a:rPr lang="en-US" sz="2400" dirty="0"/>
            <a:t>CGT @Buyer</a:t>
          </a:r>
        </a:p>
      </dgm:t>
    </dgm:pt>
    <dgm:pt modelId="{AE294978-8B10-45FB-AB4C-3A489443AF66}" type="parTrans" cxnId="{6FA24088-E223-4EF8-AB5C-93890109B181}">
      <dgm:prSet/>
      <dgm:spPr/>
      <dgm:t>
        <a:bodyPr/>
        <a:lstStyle/>
        <a:p>
          <a:endParaRPr lang="en-US"/>
        </a:p>
      </dgm:t>
    </dgm:pt>
    <dgm:pt modelId="{CC602B53-95F8-4B7D-9EC0-A875B0A243E2}" type="sibTrans" cxnId="{6FA24088-E223-4EF8-AB5C-93890109B181}">
      <dgm:prSet/>
      <dgm:spPr/>
      <dgm:t>
        <a:bodyPr/>
        <a:lstStyle/>
        <a:p>
          <a:endParaRPr lang="en-US"/>
        </a:p>
      </dgm:t>
    </dgm:pt>
    <dgm:pt modelId="{238BCB1D-223A-4F6F-8AFC-17A0FA53A668}">
      <dgm:prSet phldrT="[Text]" custT="1"/>
      <dgm:spPr/>
      <dgm:t>
        <a:bodyPr vert="horz"/>
        <a:lstStyle/>
        <a:p>
          <a:r>
            <a:rPr lang="en-US" sz="2400" dirty="0"/>
            <a:t>Corp. Tax &amp; MAT</a:t>
          </a:r>
        </a:p>
      </dgm:t>
    </dgm:pt>
    <dgm:pt modelId="{FAB9A4BD-C60B-4CC8-812F-C2BCF621F4CE}" type="parTrans" cxnId="{C8EC26A0-9F38-4433-BFEB-C49DF0BF48D4}">
      <dgm:prSet/>
      <dgm:spPr/>
      <dgm:t>
        <a:bodyPr/>
        <a:lstStyle/>
        <a:p>
          <a:endParaRPr lang="en-US"/>
        </a:p>
      </dgm:t>
    </dgm:pt>
    <dgm:pt modelId="{D49B551C-360D-4413-84E5-467813FD9966}" type="sibTrans" cxnId="{C8EC26A0-9F38-4433-BFEB-C49DF0BF48D4}">
      <dgm:prSet/>
      <dgm:spPr/>
      <dgm:t>
        <a:bodyPr/>
        <a:lstStyle/>
        <a:p>
          <a:endParaRPr lang="en-US"/>
        </a:p>
      </dgm:t>
    </dgm:pt>
    <dgm:pt modelId="{CC860B22-E441-4214-BDAC-E42F62F59DDD}" type="pres">
      <dgm:prSet presAssocID="{8E32B22E-57AE-4E97-B545-BAA953D7D51B}" presName="Name0" presStyleCnt="0">
        <dgm:presLayoutVars>
          <dgm:chPref val="3"/>
          <dgm:dir/>
          <dgm:animLvl val="lvl"/>
          <dgm:resizeHandles/>
        </dgm:presLayoutVars>
      </dgm:prSet>
      <dgm:spPr/>
    </dgm:pt>
    <dgm:pt modelId="{4A4DCB75-9472-4CA4-A1AF-2DE710F877C6}" type="pres">
      <dgm:prSet presAssocID="{6EF7AD7A-7F7D-4FB0-BA4F-242BAAEE0A78}" presName="horFlow" presStyleCnt="0"/>
      <dgm:spPr/>
    </dgm:pt>
    <dgm:pt modelId="{097FC5A1-DC64-4C0F-AAD4-B721BCA2D1C3}" type="pres">
      <dgm:prSet presAssocID="{6EF7AD7A-7F7D-4FB0-BA4F-242BAAEE0A78}" presName="bigChev" presStyleLbl="node1" presStyleIdx="0" presStyleCnt="3" custScaleY="129748"/>
      <dgm:spPr/>
    </dgm:pt>
    <dgm:pt modelId="{97E5CEC1-311C-4418-AB12-8B7CFA9AF3B1}" type="pres">
      <dgm:prSet presAssocID="{AA89A02E-1528-4534-9462-A5A3468B85CD}" presName="parTrans" presStyleCnt="0"/>
      <dgm:spPr/>
    </dgm:pt>
    <dgm:pt modelId="{34A4E5F2-A20F-43DB-AD59-64A67B8574EA}" type="pres">
      <dgm:prSet presAssocID="{829CD193-BC27-46BF-B463-123D2A0864AF}" presName="node" presStyleLbl="alignAccFollowNode1" presStyleIdx="0" presStyleCnt="12" custScaleY="129748">
        <dgm:presLayoutVars>
          <dgm:bulletEnabled val="1"/>
        </dgm:presLayoutVars>
      </dgm:prSet>
      <dgm:spPr/>
    </dgm:pt>
    <dgm:pt modelId="{E6FD2F0A-04DA-4AE9-B462-B160FE1463F8}" type="pres">
      <dgm:prSet presAssocID="{F98C3550-D8CF-4D46-9E7C-D2B4EC68B3FC}" presName="sibTrans" presStyleCnt="0"/>
      <dgm:spPr/>
    </dgm:pt>
    <dgm:pt modelId="{666F7A84-2758-40A5-A8B4-CA07DA861701}" type="pres">
      <dgm:prSet presAssocID="{238BCB1D-223A-4F6F-8AFC-17A0FA53A668}" presName="node" presStyleLbl="alignAccFollowNode1" presStyleIdx="1" presStyleCnt="12" custScaleY="129748">
        <dgm:presLayoutVars>
          <dgm:bulletEnabled val="1"/>
        </dgm:presLayoutVars>
      </dgm:prSet>
      <dgm:spPr/>
    </dgm:pt>
    <dgm:pt modelId="{F3462EE4-FBDF-40A1-8974-DDDA903BA593}" type="pres">
      <dgm:prSet presAssocID="{D49B551C-360D-4413-84E5-467813FD9966}" presName="sibTrans" presStyleCnt="0"/>
      <dgm:spPr/>
    </dgm:pt>
    <dgm:pt modelId="{FC2572EF-6229-4214-8A1B-DB03ADE18B7C}" type="pres">
      <dgm:prSet presAssocID="{2F96EC20-A74B-43D1-A1B8-820FFBB1869D}" presName="node" presStyleLbl="alignAccFollowNode1" presStyleIdx="2" presStyleCnt="12" custScaleY="129748">
        <dgm:presLayoutVars>
          <dgm:bulletEnabled val="1"/>
        </dgm:presLayoutVars>
      </dgm:prSet>
      <dgm:spPr/>
    </dgm:pt>
    <dgm:pt modelId="{B19666B9-0771-4D20-A688-42F06FBA2349}" type="pres">
      <dgm:prSet presAssocID="{C6BA1B1F-B2F6-4A13-80FB-669CB29EC040}" presName="sibTrans" presStyleCnt="0"/>
      <dgm:spPr/>
    </dgm:pt>
    <dgm:pt modelId="{1EC061AE-4DE6-43F7-86C4-1AE98E8148B6}" type="pres">
      <dgm:prSet presAssocID="{6FDB1640-174C-4B96-B47A-B4B92690BB1E}" presName="node" presStyleLbl="alignAccFollowNode1" presStyleIdx="3" presStyleCnt="12" custScaleY="129748">
        <dgm:presLayoutVars>
          <dgm:bulletEnabled val="1"/>
        </dgm:presLayoutVars>
      </dgm:prSet>
      <dgm:spPr/>
    </dgm:pt>
    <dgm:pt modelId="{3807C7FE-687E-40F5-A76A-7E9DA979A32D}" type="pres">
      <dgm:prSet presAssocID="{CC602B53-95F8-4B7D-9EC0-A875B0A243E2}" presName="sibTrans" presStyleCnt="0"/>
      <dgm:spPr/>
    </dgm:pt>
    <dgm:pt modelId="{7D6D7FBA-034D-41CE-8D4F-24C3809FF602}" type="pres">
      <dgm:prSet presAssocID="{DF26F43C-E45D-4AFD-9B6A-2D3677EB8A62}" presName="node" presStyleLbl="alignAccFollowNode1" presStyleIdx="4" presStyleCnt="12" custScaleY="129748">
        <dgm:presLayoutVars>
          <dgm:bulletEnabled val="1"/>
        </dgm:presLayoutVars>
      </dgm:prSet>
      <dgm:spPr/>
    </dgm:pt>
    <dgm:pt modelId="{6B65A434-06E1-465B-9228-DBDED8FACBF8}" type="pres">
      <dgm:prSet presAssocID="{6EF7AD7A-7F7D-4FB0-BA4F-242BAAEE0A78}" presName="vSp" presStyleCnt="0"/>
      <dgm:spPr/>
    </dgm:pt>
    <dgm:pt modelId="{6F762A5E-30EA-41E7-B337-964D082D1AF7}" type="pres">
      <dgm:prSet presAssocID="{964B7700-67ED-43F3-BABF-804D30DF23FE}" presName="horFlow" presStyleCnt="0"/>
      <dgm:spPr/>
    </dgm:pt>
    <dgm:pt modelId="{4E14C4E1-E6D8-4BCB-B6CA-BFB19140BDB1}" type="pres">
      <dgm:prSet presAssocID="{964B7700-67ED-43F3-BABF-804D30DF23FE}" presName="bigChev" presStyleLbl="node1" presStyleIdx="1" presStyleCnt="3" custScaleY="129748"/>
      <dgm:spPr/>
    </dgm:pt>
    <dgm:pt modelId="{D578CC99-F436-4726-B1C8-7E75419D8B29}" type="pres">
      <dgm:prSet presAssocID="{0FD89733-2FE5-4D5B-B94C-6301FB4DEEE4}" presName="parTrans" presStyleCnt="0"/>
      <dgm:spPr/>
    </dgm:pt>
    <dgm:pt modelId="{4D5ADD14-03D5-4BB4-9A07-EBD01E876F65}" type="pres">
      <dgm:prSet presAssocID="{463B00C4-CA93-4894-95D6-4BC1012D453B}" presName="node" presStyleLbl="alignAccFollowNode1" presStyleIdx="5" presStyleCnt="12" custScaleY="129748">
        <dgm:presLayoutVars>
          <dgm:bulletEnabled val="1"/>
        </dgm:presLayoutVars>
      </dgm:prSet>
      <dgm:spPr/>
    </dgm:pt>
    <dgm:pt modelId="{3330E31C-FAD7-437E-8382-EFA4D981190A}" type="pres">
      <dgm:prSet presAssocID="{29BF0A59-67D5-4A24-9586-2FC8D2174D10}" presName="sibTrans" presStyleCnt="0"/>
      <dgm:spPr/>
    </dgm:pt>
    <dgm:pt modelId="{7CE1A5F4-AF79-4BB6-B001-05B31A2DE91A}" type="pres">
      <dgm:prSet presAssocID="{89C8CFD5-D965-487A-91B6-96727DDE88F3}" presName="node" presStyleLbl="alignAccFollowNode1" presStyleIdx="6" presStyleCnt="12" custScaleY="129748">
        <dgm:presLayoutVars>
          <dgm:bulletEnabled val="1"/>
        </dgm:presLayoutVars>
      </dgm:prSet>
      <dgm:spPr/>
    </dgm:pt>
    <dgm:pt modelId="{CD1C29D6-1E87-4FDA-BA56-65413D03C061}" type="pres">
      <dgm:prSet presAssocID="{4E7EE3E4-D0B1-4739-BC4F-83232D87961C}" presName="sibTrans" presStyleCnt="0"/>
      <dgm:spPr/>
    </dgm:pt>
    <dgm:pt modelId="{073D3ECB-B235-43AE-B5C0-6E80DF6A42A8}" type="pres">
      <dgm:prSet presAssocID="{4BDB9D01-2B35-4B89-911A-AA52B86D6D22}" presName="node" presStyleLbl="alignAccFollowNode1" presStyleIdx="7" presStyleCnt="12" custScaleX="116517" custScaleY="129748">
        <dgm:presLayoutVars>
          <dgm:bulletEnabled val="1"/>
        </dgm:presLayoutVars>
      </dgm:prSet>
      <dgm:spPr/>
    </dgm:pt>
    <dgm:pt modelId="{5F07EC34-6373-4D50-BE9E-F0C6E86A69AA}" type="pres">
      <dgm:prSet presAssocID="{964B7700-67ED-43F3-BABF-804D30DF23FE}" presName="vSp" presStyleCnt="0"/>
      <dgm:spPr/>
    </dgm:pt>
    <dgm:pt modelId="{6279CE1C-DF96-42F2-958F-EA8C09506903}" type="pres">
      <dgm:prSet presAssocID="{5A8CB58D-7560-45BB-A309-E1B42D0BAAD6}" presName="horFlow" presStyleCnt="0"/>
      <dgm:spPr/>
    </dgm:pt>
    <dgm:pt modelId="{AA93B1FC-4FDB-48FF-BE02-5B4514A6FA4C}" type="pres">
      <dgm:prSet presAssocID="{5A8CB58D-7560-45BB-A309-E1B42D0BAAD6}" presName="bigChev" presStyleLbl="node1" presStyleIdx="2" presStyleCnt="3" custScaleY="129748"/>
      <dgm:spPr/>
    </dgm:pt>
    <dgm:pt modelId="{CDE312A1-DA9D-40B2-837A-1ADBDEE3EF4B}" type="pres">
      <dgm:prSet presAssocID="{4A99F8E8-DD9D-4053-9F9D-1B097A498E0D}" presName="parTrans" presStyleCnt="0"/>
      <dgm:spPr/>
    </dgm:pt>
    <dgm:pt modelId="{74EBD675-D99E-4A68-9182-550F0B9D7F59}" type="pres">
      <dgm:prSet presAssocID="{2178E297-0FE0-4ADC-9D3F-9DEC277D586F}" presName="node" presStyleLbl="alignAccFollowNode1" presStyleIdx="8" presStyleCnt="12" custScaleY="129748">
        <dgm:presLayoutVars>
          <dgm:bulletEnabled val="1"/>
        </dgm:presLayoutVars>
      </dgm:prSet>
      <dgm:spPr/>
    </dgm:pt>
    <dgm:pt modelId="{337873F4-759B-4BC4-BC52-743136C905AC}" type="pres">
      <dgm:prSet presAssocID="{F89ADD09-A1E6-4C03-B0FE-0DE0ADCF58C7}" presName="sibTrans" presStyleCnt="0"/>
      <dgm:spPr/>
    </dgm:pt>
    <dgm:pt modelId="{C986D493-CD44-40DB-BF82-792EADEBB3CC}" type="pres">
      <dgm:prSet presAssocID="{EF2D73D6-F3E4-4865-877C-75B04569C8DC}" presName="node" presStyleLbl="alignAccFollowNode1" presStyleIdx="9" presStyleCnt="12" custScaleY="129748">
        <dgm:presLayoutVars>
          <dgm:bulletEnabled val="1"/>
        </dgm:presLayoutVars>
      </dgm:prSet>
      <dgm:spPr/>
    </dgm:pt>
    <dgm:pt modelId="{0FD4E3F3-C563-44BA-8D8A-6CC0DD5CF8E2}" type="pres">
      <dgm:prSet presAssocID="{9E26AC7A-9605-403D-ACF7-4C04F314CDAB}" presName="sibTrans" presStyleCnt="0"/>
      <dgm:spPr/>
    </dgm:pt>
    <dgm:pt modelId="{F3D35648-D6FD-47E6-A93E-22189CC6EE5A}" type="pres">
      <dgm:prSet presAssocID="{2E3B3F09-35EE-45E7-B8A2-8F08E2FD5CA0}" presName="node" presStyleLbl="alignAccFollowNode1" presStyleIdx="10" presStyleCnt="12" custScaleX="108777" custScaleY="141524" custLinFactNeighborY="1147">
        <dgm:presLayoutVars>
          <dgm:bulletEnabled val="1"/>
        </dgm:presLayoutVars>
      </dgm:prSet>
      <dgm:spPr/>
    </dgm:pt>
    <dgm:pt modelId="{D2F9F094-B0FD-4F81-BEBF-476FD30C3C3F}" type="pres">
      <dgm:prSet presAssocID="{E9E616B8-2101-466B-A316-E59D54890B76}" presName="sibTrans" presStyleCnt="0"/>
      <dgm:spPr/>
    </dgm:pt>
    <dgm:pt modelId="{D50F7853-567C-4A0C-8A80-E4E92EA99939}" type="pres">
      <dgm:prSet presAssocID="{BF0274E1-B83D-4668-85F3-D1AC9F5A58FE}" presName="node" presStyleLbl="alignAccFollowNode1" presStyleIdx="11" presStyleCnt="12" custScaleY="129748">
        <dgm:presLayoutVars>
          <dgm:bulletEnabled val="1"/>
        </dgm:presLayoutVars>
      </dgm:prSet>
      <dgm:spPr/>
    </dgm:pt>
  </dgm:ptLst>
  <dgm:cxnLst>
    <dgm:cxn modelId="{3DBB207F-EDE4-483A-AF88-E742C82D2669}" type="presOf" srcId="{EF2D73D6-F3E4-4865-877C-75B04569C8DC}" destId="{C986D493-CD44-40DB-BF82-792EADEBB3CC}" srcOrd="0" destOrd="0" presId="urn:microsoft.com/office/officeart/2005/8/layout/lProcess3"/>
    <dgm:cxn modelId="{9CC0F56D-5909-40BC-BF47-F086E5F4DC2F}" srcId="{6EF7AD7A-7F7D-4FB0-BA4F-242BAAEE0A78}" destId="{DF26F43C-E45D-4AFD-9B6A-2D3677EB8A62}" srcOrd="4" destOrd="0" parTransId="{1968E667-928B-42E0-8DE4-B464BACA4BA6}" sibTransId="{36A1A874-E3E1-4FE1-8294-B836ABA3AF2D}"/>
    <dgm:cxn modelId="{B1E6CB2E-5BAD-46B7-8BA3-013056B2620C}" type="presOf" srcId="{BF0274E1-B83D-4668-85F3-D1AC9F5A58FE}" destId="{D50F7853-567C-4A0C-8A80-E4E92EA99939}" srcOrd="0" destOrd="0" presId="urn:microsoft.com/office/officeart/2005/8/layout/lProcess3"/>
    <dgm:cxn modelId="{D233AE71-A524-4AAE-A54E-5B9103DF83F2}" type="presOf" srcId="{4BDB9D01-2B35-4B89-911A-AA52B86D6D22}" destId="{073D3ECB-B235-43AE-B5C0-6E80DF6A42A8}" srcOrd="0" destOrd="0" presId="urn:microsoft.com/office/officeart/2005/8/layout/lProcess3"/>
    <dgm:cxn modelId="{15355CC8-B32B-4A14-98C2-05E3FDE4CD84}" type="presOf" srcId="{6FDB1640-174C-4B96-B47A-B4B92690BB1E}" destId="{1EC061AE-4DE6-43F7-86C4-1AE98E8148B6}" srcOrd="0" destOrd="0" presId="urn:microsoft.com/office/officeart/2005/8/layout/lProcess3"/>
    <dgm:cxn modelId="{68863528-0541-4020-9E01-A3EDC8415FD0}" type="presOf" srcId="{2F96EC20-A74B-43D1-A1B8-820FFBB1869D}" destId="{FC2572EF-6229-4214-8A1B-DB03ADE18B7C}" srcOrd="0" destOrd="0" presId="urn:microsoft.com/office/officeart/2005/8/layout/lProcess3"/>
    <dgm:cxn modelId="{C8EC26A0-9F38-4433-BFEB-C49DF0BF48D4}" srcId="{6EF7AD7A-7F7D-4FB0-BA4F-242BAAEE0A78}" destId="{238BCB1D-223A-4F6F-8AFC-17A0FA53A668}" srcOrd="1" destOrd="0" parTransId="{FAB9A4BD-C60B-4CC8-812F-C2BCF621F4CE}" sibTransId="{D49B551C-360D-4413-84E5-467813FD9966}"/>
    <dgm:cxn modelId="{2329D6CC-069E-4045-B3C6-32A219FCCB96}" srcId="{8E32B22E-57AE-4E97-B545-BAA953D7D51B}" destId="{964B7700-67ED-43F3-BABF-804D30DF23FE}" srcOrd="1" destOrd="0" parTransId="{87E59135-812D-4035-A13C-2F855334E526}" sibTransId="{C605EB0D-1D68-4C7A-B302-7A31603153A8}"/>
    <dgm:cxn modelId="{3B0BE744-7D68-4FD9-BDE8-045F4849E840}" type="presOf" srcId="{2E3B3F09-35EE-45E7-B8A2-8F08E2FD5CA0}" destId="{F3D35648-D6FD-47E6-A93E-22189CC6EE5A}" srcOrd="0" destOrd="0" presId="urn:microsoft.com/office/officeart/2005/8/layout/lProcess3"/>
    <dgm:cxn modelId="{DB25F37C-8F5B-46DD-B45B-00866C72EBBE}" srcId="{5A8CB58D-7560-45BB-A309-E1B42D0BAAD6}" destId="{2178E297-0FE0-4ADC-9D3F-9DEC277D586F}" srcOrd="0" destOrd="0" parTransId="{4A99F8E8-DD9D-4053-9F9D-1B097A498E0D}" sibTransId="{F89ADD09-A1E6-4C03-B0FE-0DE0ADCF58C7}"/>
    <dgm:cxn modelId="{4A9F4D1C-97B9-419C-A1AC-2939272719F2}" type="presOf" srcId="{8E32B22E-57AE-4E97-B545-BAA953D7D51B}" destId="{CC860B22-E441-4214-BDAC-E42F62F59DDD}" srcOrd="0" destOrd="0" presId="urn:microsoft.com/office/officeart/2005/8/layout/lProcess3"/>
    <dgm:cxn modelId="{17E0B91C-FC6E-4F0A-AD94-57A209F5764B}" srcId="{964B7700-67ED-43F3-BABF-804D30DF23FE}" destId="{89C8CFD5-D965-487A-91B6-96727DDE88F3}" srcOrd="1" destOrd="0" parTransId="{D7552B19-2166-40C2-9EF0-F0B79FD915F7}" sibTransId="{4E7EE3E4-D0B1-4739-BC4F-83232D87961C}"/>
    <dgm:cxn modelId="{9C8160C2-E96B-4B64-8230-05A29CCD5F38}" srcId="{6EF7AD7A-7F7D-4FB0-BA4F-242BAAEE0A78}" destId="{2F96EC20-A74B-43D1-A1B8-820FFBB1869D}" srcOrd="2" destOrd="0" parTransId="{06E7E242-20D3-4318-B029-FE415C88B510}" sibTransId="{C6BA1B1F-B2F6-4A13-80FB-669CB29EC040}"/>
    <dgm:cxn modelId="{9CC7FBBB-EB60-40BF-8B7A-99EA093F3715}" type="presOf" srcId="{964B7700-67ED-43F3-BABF-804D30DF23FE}" destId="{4E14C4E1-E6D8-4BCB-B6CA-BFB19140BDB1}" srcOrd="0" destOrd="0" presId="urn:microsoft.com/office/officeart/2005/8/layout/lProcess3"/>
    <dgm:cxn modelId="{FF7457D2-5672-486E-81C4-C3CC746D1D9D}" type="presOf" srcId="{238BCB1D-223A-4F6F-8AFC-17A0FA53A668}" destId="{666F7A84-2758-40A5-A8B4-CA07DA861701}" srcOrd="0" destOrd="0" presId="urn:microsoft.com/office/officeart/2005/8/layout/lProcess3"/>
    <dgm:cxn modelId="{608D1B87-2E57-4D1F-9892-01761CEC7C9D}" srcId="{5A8CB58D-7560-45BB-A309-E1B42D0BAAD6}" destId="{BF0274E1-B83D-4668-85F3-D1AC9F5A58FE}" srcOrd="3" destOrd="0" parTransId="{810F0CD1-BED2-4A22-8119-30E7FC4EF2BB}" sibTransId="{53C0D3BE-1D08-4C90-8830-5BCCB96BFCB2}"/>
    <dgm:cxn modelId="{85BAFF95-99E4-4D2D-88E4-853E7B0E86F6}" type="presOf" srcId="{829CD193-BC27-46BF-B463-123D2A0864AF}" destId="{34A4E5F2-A20F-43DB-AD59-64A67B8574EA}" srcOrd="0" destOrd="0" presId="urn:microsoft.com/office/officeart/2005/8/layout/lProcess3"/>
    <dgm:cxn modelId="{59BCF8D2-B2B8-4F16-82BF-CB366A63A0B3}" type="presOf" srcId="{DF26F43C-E45D-4AFD-9B6A-2D3677EB8A62}" destId="{7D6D7FBA-034D-41CE-8D4F-24C3809FF602}" srcOrd="0" destOrd="0" presId="urn:microsoft.com/office/officeart/2005/8/layout/lProcess3"/>
    <dgm:cxn modelId="{A40225D5-26BB-41D6-B619-97E490BFDCC2}" type="presOf" srcId="{2178E297-0FE0-4ADC-9D3F-9DEC277D586F}" destId="{74EBD675-D99E-4A68-9182-550F0B9D7F59}" srcOrd="0" destOrd="0" presId="urn:microsoft.com/office/officeart/2005/8/layout/lProcess3"/>
    <dgm:cxn modelId="{228FE7D4-FDE1-47DE-8553-F3A96E2225B7}" type="presOf" srcId="{89C8CFD5-D965-487A-91B6-96727DDE88F3}" destId="{7CE1A5F4-AF79-4BB6-B001-05B31A2DE91A}" srcOrd="0" destOrd="0" presId="urn:microsoft.com/office/officeart/2005/8/layout/lProcess3"/>
    <dgm:cxn modelId="{F8289550-4C00-40F0-BDBC-91243A26D758}" srcId="{5A8CB58D-7560-45BB-A309-E1B42D0BAAD6}" destId="{EF2D73D6-F3E4-4865-877C-75B04569C8DC}" srcOrd="1" destOrd="0" parTransId="{3C83E94D-4906-465B-9034-6A088A8726FE}" sibTransId="{9E26AC7A-9605-403D-ACF7-4C04F314CDAB}"/>
    <dgm:cxn modelId="{680C06E3-27F4-4AF1-91B0-EDC5317AE327}" type="presOf" srcId="{463B00C4-CA93-4894-95D6-4BC1012D453B}" destId="{4D5ADD14-03D5-4BB4-9A07-EBD01E876F65}" srcOrd="0" destOrd="0" presId="urn:microsoft.com/office/officeart/2005/8/layout/lProcess3"/>
    <dgm:cxn modelId="{B034BDE0-F7E3-4199-8C74-23958D1CFECF}" srcId="{964B7700-67ED-43F3-BABF-804D30DF23FE}" destId="{4BDB9D01-2B35-4B89-911A-AA52B86D6D22}" srcOrd="2" destOrd="0" parTransId="{A10BB7B8-9906-427D-9112-5715E0B23C28}" sibTransId="{81D5C4CF-99C1-4EC3-B7E1-ABF61D6AB595}"/>
    <dgm:cxn modelId="{6FA24088-E223-4EF8-AB5C-93890109B181}" srcId="{6EF7AD7A-7F7D-4FB0-BA4F-242BAAEE0A78}" destId="{6FDB1640-174C-4B96-B47A-B4B92690BB1E}" srcOrd="3" destOrd="0" parTransId="{AE294978-8B10-45FB-AB4C-3A489443AF66}" sibTransId="{CC602B53-95F8-4B7D-9EC0-A875B0A243E2}"/>
    <dgm:cxn modelId="{8C4DCA56-5FD5-4C7B-A9BB-4D5B3DEE2A46}" srcId="{6EF7AD7A-7F7D-4FB0-BA4F-242BAAEE0A78}" destId="{829CD193-BC27-46BF-B463-123D2A0864AF}" srcOrd="0" destOrd="0" parTransId="{AA89A02E-1528-4534-9462-A5A3468B85CD}" sibTransId="{F98C3550-D8CF-4D46-9E7C-D2B4EC68B3FC}"/>
    <dgm:cxn modelId="{FFC1F2E5-1042-4D5D-A825-C3EBDB02FFA5}" srcId="{8E32B22E-57AE-4E97-B545-BAA953D7D51B}" destId="{5A8CB58D-7560-45BB-A309-E1B42D0BAAD6}" srcOrd="2" destOrd="0" parTransId="{5DBBB96F-3820-42FB-AD42-747664BF678B}" sibTransId="{CAA816A4-F4BF-4E78-A521-03F5A9D25D52}"/>
    <dgm:cxn modelId="{0816C798-384D-4E8C-9EE7-E529470944FC}" srcId="{5A8CB58D-7560-45BB-A309-E1B42D0BAAD6}" destId="{2E3B3F09-35EE-45E7-B8A2-8F08E2FD5CA0}" srcOrd="2" destOrd="0" parTransId="{D0AC993F-FCB8-4A31-BF40-E193BEFDAC56}" sibTransId="{E9E616B8-2101-466B-A316-E59D54890B76}"/>
    <dgm:cxn modelId="{60F085B1-3A66-4650-80AE-FAB72AC2B2B4}" type="presOf" srcId="{5A8CB58D-7560-45BB-A309-E1B42D0BAAD6}" destId="{AA93B1FC-4FDB-48FF-BE02-5B4514A6FA4C}" srcOrd="0" destOrd="0" presId="urn:microsoft.com/office/officeart/2005/8/layout/lProcess3"/>
    <dgm:cxn modelId="{491D69F8-9437-4A75-9149-893783C53E09}" srcId="{8E32B22E-57AE-4E97-B545-BAA953D7D51B}" destId="{6EF7AD7A-7F7D-4FB0-BA4F-242BAAEE0A78}" srcOrd="0" destOrd="0" parTransId="{67AC7675-2974-41FB-9046-8A27B531EE7F}" sibTransId="{020CD1D5-2F3A-4B1F-938C-87D2BC777E55}"/>
    <dgm:cxn modelId="{7E607172-4BBE-4CBD-A89D-15E930ADE0CD}" type="presOf" srcId="{6EF7AD7A-7F7D-4FB0-BA4F-242BAAEE0A78}" destId="{097FC5A1-DC64-4C0F-AAD4-B721BCA2D1C3}" srcOrd="0" destOrd="0" presId="urn:microsoft.com/office/officeart/2005/8/layout/lProcess3"/>
    <dgm:cxn modelId="{D87522C1-C5DD-4953-A23A-33AC06F05A00}" srcId="{964B7700-67ED-43F3-BABF-804D30DF23FE}" destId="{463B00C4-CA93-4894-95D6-4BC1012D453B}" srcOrd="0" destOrd="0" parTransId="{0FD89733-2FE5-4D5B-B94C-6301FB4DEEE4}" sibTransId="{29BF0A59-67D5-4A24-9586-2FC8D2174D10}"/>
    <dgm:cxn modelId="{EA36F44C-BE18-423C-A832-5ADF772EBB1A}" type="presParOf" srcId="{CC860B22-E441-4214-BDAC-E42F62F59DDD}" destId="{4A4DCB75-9472-4CA4-A1AF-2DE710F877C6}" srcOrd="0" destOrd="0" presId="urn:microsoft.com/office/officeart/2005/8/layout/lProcess3"/>
    <dgm:cxn modelId="{E97100A1-2AC7-44FE-BE45-E3F14082F1A0}" type="presParOf" srcId="{4A4DCB75-9472-4CA4-A1AF-2DE710F877C6}" destId="{097FC5A1-DC64-4C0F-AAD4-B721BCA2D1C3}" srcOrd="0" destOrd="0" presId="urn:microsoft.com/office/officeart/2005/8/layout/lProcess3"/>
    <dgm:cxn modelId="{565ADEA5-DA71-41EF-AA0D-2FC709F153F7}" type="presParOf" srcId="{4A4DCB75-9472-4CA4-A1AF-2DE710F877C6}" destId="{97E5CEC1-311C-4418-AB12-8B7CFA9AF3B1}" srcOrd="1" destOrd="0" presId="urn:microsoft.com/office/officeart/2005/8/layout/lProcess3"/>
    <dgm:cxn modelId="{24C4AAC3-AE68-4162-8FC3-52A8BA7C58C2}" type="presParOf" srcId="{4A4DCB75-9472-4CA4-A1AF-2DE710F877C6}" destId="{34A4E5F2-A20F-43DB-AD59-64A67B8574EA}" srcOrd="2" destOrd="0" presId="urn:microsoft.com/office/officeart/2005/8/layout/lProcess3"/>
    <dgm:cxn modelId="{249E3BAC-FE4C-4EDB-A423-870029044C88}" type="presParOf" srcId="{4A4DCB75-9472-4CA4-A1AF-2DE710F877C6}" destId="{E6FD2F0A-04DA-4AE9-B462-B160FE1463F8}" srcOrd="3" destOrd="0" presId="urn:microsoft.com/office/officeart/2005/8/layout/lProcess3"/>
    <dgm:cxn modelId="{391C2EBF-8F3C-4012-8E42-F64D040E1742}" type="presParOf" srcId="{4A4DCB75-9472-4CA4-A1AF-2DE710F877C6}" destId="{666F7A84-2758-40A5-A8B4-CA07DA861701}" srcOrd="4" destOrd="0" presId="urn:microsoft.com/office/officeart/2005/8/layout/lProcess3"/>
    <dgm:cxn modelId="{E4D5735D-2022-407A-9CF6-73795053FE3E}" type="presParOf" srcId="{4A4DCB75-9472-4CA4-A1AF-2DE710F877C6}" destId="{F3462EE4-FBDF-40A1-8974-DDDA903BA593}" srcOrd="5" destOrd="0" presId="urn:microsoft.com/office/officeart/2005/8/layout/lProcess3"/>
    <dgm:cxn modelId="{5AA9310F-6780-49B6-A4E3-407B878E8710}" type="presParOf" srcId="{4A4DCB75-9472-4CA4-A1AF-2DE710F877C6}" destId="{FC2572EF-6229-4214-8A1B-DB03ADE18B7C}" srcOrd="6" destOrd="0" presId="urn:microsoft.com/office/officeart/2005/8/layout/lProcess3"/>
    <dgm:cxn modelId="{90548F34-7431-4A66-AB19-BED15A1A0A4E}" type="presParOf" srcId="{4A4DCB75-9472-4CA4-A1AF-2DE710F877C6}" destId="{B19666B9-0771-4D20-A688-42F06FBA2349}" srcOrd="7" destOrd="0" presId="urn:microsoft.com/office/officeart/2005/8/layout/lProcess3"/>
    <dgm:cxn modelId="{78ABB700-809D-4C46-9576-A52B0F5745D1}" type="presParOf" srcId="{4A4DCB75-9472-4CA4-A1AF-2DE710F877C6}" destId="{1EC061AE-4DE6-43F7-86C4-1AE98E8148B6}" srcOrd="8" destOrd="0" presId="urn:microsoft.com/office/officeart/2005/8/layout/lProcess3"/>
    <dgm:cxn modelId="{1771C523-96A8-47ED-A372-3D45B50BDE17}" type="presParOf" srcId="{4A4DCB75-9472-4CA4-A1AF-2DE710F877C6}" destId="{3807C7FE-687E-40F5-A76A-7E9DA979A32D}" srcOrd="9" destOrd="0" presId="urn:microsoft.com/office/officeart/2005/8/layout/lProcess3"/>
    <dgm:cxn modelId="{A6F88750-DF87-459D-B20E-D040F9DA0E79}" type="presParOf" srcId="{4A4DCB75-9472-4CA4-A1AF-2DE710F877C6}" destId="{7D6D7FBA-034D-41CE-8D4F-24C3809FF602}" srcOrd="10" destOrd="0" presId="urn:microsoft.com/office/officeart/2005/8/layout/lProcess3"/>
    <dgm:cxn modelId="{6ACFE6E0-86AC-4672-A175-EBC1A93D994A}" type="presParOf" srcId="{CC860B22-E441-4214-BDAC-E42F62F59DDD}" destId="{6B65A434-06E1-465B-9228-DBDED8FACBF8}" srcOrd="1" destOrd="0" presId="urn:microsoft.com/office/officeart/2005/8/layout/lProcess3"/>
    <dgm:cxn modelId="{3349B810-9C19-4046-8CAF-3EFC8466B040}" type="presParOf" srcId="{CC860B22-E441-4214-BDAC-E42F62F59DDD}" destId="{6F762A5E-30EA-41E7-B337-964D082D1AF7}" srcOrd="2" destOrd="0" presId="urn:microsoft.com/office/officeart/2005/8/layout/lProcess3"/>
    <dgm:cxn modelId="{9428A626-075F-4EC5-8BF2-8CCD7F6452A1}" type="presParOf" srcId="{6F762A5E-30EA-41E7-B337-964D082D1AF7}" destId="{4E14C4E1-E6D8-4BCB-B6CA-BFB19140BDB1}" srcOrd="0" destOrd="0" presId="urn:microsoft.com/office/officeart/2005/8/layout/lProcess3"/>
    <dgm:cxn modelId="{30A03BE9-D72D-4476-8390-039388F13591}" type="presParOf" srcId="{6F762A5E-30EA-41E7-B337-964D082D1AF7}" destId="{D578CC99-F436-4726-B1C8-7E75419D8B29}" srcOrd="1" destOrd="0" presId="urn:microsoft.com/office/officeart/2005/8/layout/lProcess3"/>
    <dgm:cxn modelId="{73491841-3CB8-431C-A18C-21DF1C822656}" type="presParOf" srcId="{6F762A5E-30EA-41E7-B337-964D082D1AF7}" destId="{4D5ADD14-03D5-4BB4-9A07-EBD01E876F65}" srcOrd="2" destOrd="0" presId="urn:microsoft.com/office/officeart/2005/8/layout/lProcess3"/>
    <dgm:cxn modelId="{9120C294-76D8-44F3-9519-C341D324F58F}" type="presParOf" srcId="{6F762A5E-30EA-41E7-B337-964D082D1AF7}" destId="{3330E31C-FAD7-437E-8382-EFA4D981190A}" srcOrd="3" destOrd="0" presId="urn:microsoft.com/office/officeart/2005/8/layout/lProcess3"/>
    <dgm:cxn modelId="{83D72A74-31CE-4C2F-9E6A-8A816599BA21}" type="presParOf" srcId="{6F762A5E-30EA-41E7-B337-964D082D1AF7}" destId="{7CE1A5F4-AF79-4BB6-B001-05B31A2DE91A}" srcOrd="4" destOrd="0" presId="urn:microsoft.com/office/officeart/2005/8/layout/lProcess3"/>
    <dgm:cxn modelId="{3B952C58-18C2-48CD-B60A-BF28EC4BFFB3}" type="presParOf" srcId="{6F762A5E-30EA-41E7-B337-964D082D1AF7}" destId="{CD1C29D6-1E87-4FDA-BA56-65413D03C061}" srcOrd="5" destOrd="0" presId="urn:microsoft.com/office/officeart/2005/8/layout/lProcess3"/>
    <dgm:cxn modelId="{91C6DCC0-BE14-4123-8F10-46D5C94219D1}" type="presParOf" srcId="{6F762A5E-30EA-41E7-B337-964D082D1AF7}" destId="{073D3ECB-B235-43AE-B5C0-6E80DF6A42A8}" srcOrd="6" destOrd="0" presId="urn:microsoft.com/office/officeart/2005/8/layout/lProcess3"/>
    <dgm:cxn modelId="{487D5B71-C3D4-4024-9912-D338EB1C4E52}" type="presParOf" srcId="{CC860B22-E441-4214-BDAC-E42F62F59DDD}" destId="{5F07EC34-6373-4D50-BE9E-F0C6E86A69AA}" srcOrd="3" destOrd="0" presId="urn:microsoft.com/office/officeart/2005/8/layout/lProcess3"/>
    <dgm:cxn modelId="{B5D6F0FB-BE74-4E49-8114-0B14917C1724}" type="presParOf" srcId="{CC860B22-E441-4214-BDAC-E42F62F59DDD}" destId="{6279CE1C-DF96-42F2-958F-EA8C09506903}" srcOrd="4" destOrd="0" presId="urn:microsoft.com/office/officeart/2005/8/layout/lProcess3"/>
    <dgm:cxn modelId="{1CDE5EAA-44F7-45B0-8A98-0B29A5D1F71D}" type="presParOf" srcId="{6279CE1C-DF96-42F2-958F-EA8C09506903}" destId="{AA93B1FC-4FDB-48FF-BE02-5B4514A6FA4C}" srcOrd="0" destOrd="0" presId="urn:microsoft.com/office/officeart/2005/8/layout/lProcess3"/>
    <dgm:cxn modelId="{8D31FD65-CF2A-4439-B44D-1A5474787B21}" type="presParOf" srcId="{6279CE1C-DF96-42F2-958F-EA8C09506903}" destId="{CDE312A1-DA9D-40B2-837A-1ADBDEE3EF4B}" srcOrd="1" destOrd="0" presId="urn:microsoft.com/office/officeart/2005/8/layout/lProcess3"/>
    <dgm:cxn modelId="{323B1C5B-B0EB-4494-92E9-40FA60F64468}" type="presParOf" srcId="{6279CE1C-DF96-42F2-958F-EA8C09506903}" destId="{74EBD675-D99E-4A68-9182-550F0B9D7F59}" srcOrd="2" destOrd="0" presId="urn:microsoft.com/office/officeart/2005/8/layout/lProcess3"/>
    <dgm:cxn modelId="{2859994B-FE51-41BE-ABBD-EA2463F65BC3}" type="presParOf" srcId="{6279CE1C-DF96-42F2-958F-EA8C09506903}" destId="{337873F4-759B-4BC4-BC52-743136C905AC}" srcOrd="3" destOrd="0" presId="urn:microsoft.com/office/officeart/2005/8/layout/lProcess3"/>
    <dgm:cxn modelId="{5F98B4FD-D037-4DF0-9CBD-EE33640F7A9C}" type="presParOf" srcId="{6279CE1C-DF96-42F2-958F-EA8C09506903}" destId="{C986D493-CD44-40DB-BF82-792EADEBB3CC}" srcOrd="4" destOrd="0" presId="urn:microsoft.com/office/officeart/2005/8/layout/lProcess3"/>
    <dgm:cxn modelId="{EC4D544A-3517-43BE-AC4B-1D0ADD74D903}" type="presParOf" srcId="{6279CE1C-DF96-42F2-958F-EA8C09506903}" destId="{0FD4E3F3-C563-44BA-8D8A-6CC0DD5CF8E2}" srcOrd="5" destOrd="0" presId="urn:microsoft.com/office/officeart/2005/8/layout/lProcess3"/>
    <dgm:cxn modelId="{A1811801-2A47-4FB0-B62C-10C5297BDEAE}" type="presParOf" srcId="{6279CE1C-DF96-42F2-958F-EA8C09506903}" destId="{F3D35648-D6FD-47E6-A93E-22189CC6EE5A}" srcOrd="6" destOrd="0" presId="urn:microsoft.com/office/officeart/2005/8/layout/lProcess3"/>
    <dgm:cxn modelId="{57228827-5A0A-4625-B887-EC2ED73B3B76}" type="presParOf" srcId="{6279CE1C-DF96-42F2-958F-EA8C09506903}" destId="{D2F9F094-B0FD-4F81-BEBF-476FD30C3C3F}" srcOrd="7" destOrd="0" presId="urn:microsoft.com/office/officeart/2005/8/layout/lProcess3"/>
    <dgm:cxn modelId="{4953652F-CB36-4D66-A70A-43CFF6AACCD9}" type="presParOf" srcId="{6279CE1C-DF96-42F2-958F-EA8C09506903}" destId="{D50F7853-567C-4A0C-8A80-E4E92EA99939}" srcOrd="8"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7258641-C0D4-4858-94F3-BEE67F523AC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81892AEE-AA87-4864-9779-2B1657447D9C}">
      <dgm:prSet phldrT="[Text]" custT="1"/>
      <dgm:spPr/>
      <dgm:t>
        <a:bodyPr/>
        <a:lstStyle/>
        <a:p>
          <a:r>
            <a:rPr lang="en-US" sz="5400" dirty="0"/>
            <a:t>Tax</a:t>
          </a:r>
        </a:p>
      </dgm:t>
    </dgm:pt>
    <dgm:pt modelId="{95AC372A-4E5E-4FE0-B23C-FB548425A4C7}" type="parTrans" cxnId="{E428912A-E6C9-4B5B-A877-A155FDDE0799}">
      <dgm:prSet/>
      <dgm:spPr/>
      <dgm:t>
        <a:bodyPr/>
        <a:lstStyle/>
        <a:p>
          <a:endParaRPr lang="en-US"/>
        </a:p>
      </dgm:t>
    </dgm:pt>
    <dgm:pt modelId="{6AF8D40A-1CE2-4F74-9DF7-DCEF3EDA10AC}" type="sibTrans" cxnId="{E428912A-E6C9-4B5B-A877-A155FDDE0799}">
      <dgm:prSet/>
      <dgm:spPr/>
      <dgm:t>
        <a:bodyPr/>
        <a:lstStyle/>
        <a:p>
          <a:endParaRPr lang="en-US"/>
        </a:p>
      </dgm:t>
    </dgm:pt>
    <dgm:pt modelId="{1FE59E49-5FBF-4F1F-AE6A-3679CE7A46AD}">
      <dgm:prSet phldrT="[Text]" custT="1"/>
      <dgm:spPr/>
      <dgm:t>
        <a:bodyPr/>
        <a:lstStyle/>
        <a:p>
          <a:r>
            <a:rPr lang="en-US" sz="3200" dirty="0"/>
            <a:t>30%</a:t>
          </a:r>
        </a:p>
      </dgm:t>
    </dgm:pt>
    <dgm:pt modelId="{82E40E0E-5AED-45BE-871D-9F74A5C0C69E}" type="parTrans" cxnId="{1A7D634B-DD3A-468C-986C-9E3B29DD8009}">
      <dgm:prSet/>
      <dgm:spPr/>
      <dgm:t>
        <a:bodyPr/>
        <a:lstStyle/>
        <a:p>
          <a:endParaRPr lang="en-US"/>
        </a:p>
      </dgm:t>
    </dgm:pt>
    <dgm:pt modelId="{3B62F98D-B366-441F-8645-8BED5A769700}" type="sibTrans" cxnId="{1A7D634B-DD3A-468C-986C-9E3B29DD8009}">
      <dgm:prSet/>
      <dgm:spPr/>
      <dgm:t>
        <a:bodyPr/>
        <a:lstStyle/>
        <a:p>
          <a:endParaRPr lang="en-US"/>
        </a:p>
      </dgm:t>
    </dgm:pt>
    <dgm:pt modelId="{A9FBAEA8-2CC0-4C0E-B646-C15D402D2AC4}">
      <dgm:prSet phldrT="[Text]" custT="1"/>
      <dgm:spPr/>
      <dgm:t>
        <a:bodyPr/>
        <a:lstStyle/>
        <a:p>
          <a:r>
            <a:rPr lang="en-US" sz="5400" dirty="0"/>
            <a:t>Category</a:t>
          </a:r>
          <a:endParaRPr lang="en-US" sz="7200" dirty="0"/>
        </a:p>
      </dgm:t>
    </dgm:pt>
    <dgm:pt modelId="{449313A2-4DB0-4101-A0A9-ED7821A4F9EC}" type="parTrans" cxnId="{07761316-A560-4708-9808-6C0F22F5C8EE}">
      <dgm:prSet/>
      <dgm:spPr/>
      <dgm:t>
        <a:bodyPr/>
        <a:lstStyle/>
        <a:p>
          <a:endParaRPr lang="en-US"/>
        </a:p>
      </dgm:t>
    </dgm:pt>
    <dgm:pt modelId="{95B3E203-196D-4C29-9A7B-5242FDB59031}" type="sibTrans" cxnId="{07761316-A560-4708-9808-6C0F22F5C8EE}">
      <dgm:prSet/>
      <dgm:spPr/>
      <dgm:t>
        <a:bodyPr/>
        <a:lstStyle/>
        <a:p>
          <a:endParaRPr lang="en-US"/>
        </a:p>
      </dgm:t>
    </dgm:pt>
    <dgm:pt modelId="{46AEB7D2-6376-4705-8058-3439E9D2ABC5}">
      <dgm:prSet phldrT="[Text]" custT="1"/>
      <dgm:spPr/>
      <dgm:t>
        <a:bodyPr/>
        <a:lstStyle/>
        <a:p>
          <a:r>
            <a:rPr lang="en-US" sz="3200" dirty="0"/>
            <a:t>Desi Co.</a:t>
          </a:r>
        </a:p>
      </dgm:t>
    </dgm:pt>
    <dgm:pt modelId="{EC0C2598-B199-4725-BCD5-5F24FD00E86D}" type="parTrans" cxnId="{48E3E320-12F3-4F83-A00A-4AE359A65CD6}">
      <dgm:prSet/>
      <dgm:spPr/>
      <dgm:t>
        <a:bodyPr/>
        <a:lstStyle/>
        <a:p>
          <a:endParaRPr lang="en-US"/>
        </a:p>
      </dgm:t>
    </dgm:pt>
    <dgm:pt modelId="{29BC1C0B-A9EB-4CBE-9066-B9E7B291BD36}" type="sibTrans" cxnId="{48E3E320-12F3-4F83-A00A-4AE359A65CD6}">
      <dgm:prSet/>
      <dgm:spPr/>
      <dgm:t>
        <a:bodyPr/>
        <a:lstStyle/>
        <a:p>
          <a:endParaRPr lang="en-US"/>
        </a:p>
      </dgm:t>
    </dgm:pt>
    <dgm:pt modelId="{B225D346-CD94-4BFE-BF39-B21C4AFC7CCA}">
      <dgm:prSet phldrT="[Text]" custT="1"/>
      <dgm:spPr/>
      <dgm:t>
        <a:bodyPr/>
        <a:lstStyle/>
        <a:p>
          <a:r>
            <a:rPr lang="en-US" sz="3200" dirty="0"/>
            <a:t>Foreign Co.</a:t>
          </a:r>
        </a:p>
      </dgm:t>
    </dgm:pt>
    <dgm:pt modelId="{286AA0CC-9A3F-4CD6-ACA0-DE64279CFA23}" type="parTrans" cxnId="{5ACB1E90-3B0F-4873-A1D8-979B34DEE998}">
      <dgm:prSet/>
      <dgm:spPr/>
      <dgm:t>
        <a:bodyPr/>
        <a:lstStyle/>
        <a:p>
          <a:endParaRPr lang="en-US"/>
        </a:p>
      </dgm:t>
    </dgm:pt>
    <dgm:pt modelId="{D477DC31-2EF9-4D9C-B019-EBBF984107F3}" type="sibTrans" cxnId="{5ACB1E90-3B0F-4873-A1D8-979B34DEE998}">
      <dgm:prSet/>
      <dgm:spPr/>
      <dgm:t>
        <a:bodyPr/>
        <a:lstStyle/>
        <a:p>
          <a:endParaRPr lang="en-US"/>
        </a:p>
      </dgm:t>
    </dgm:pt>
    <dgm:pt modelId="{7E38F1B8-F2F6-46DD-84EE-756A511C1C7B}">
      <dgm:prSet phldrT="[Text]" custT="1"/>
      <dgm:spPr/>
      <dgm:t>
        <a:bodyPr/>
        <a:lstStyle/>
        <a:p>
          <a:r>
            <a:rPr lang="en-US" sz="3200" dirty="0"/>
            <a:t>Local Authority, Cooperative society, partnership, LLP &gt;1 cr.</a:t>
          </a:r>
        </a:p>
      </dgm:t>
    </dgm:pt>
    <dgm:pt modelId="{9FF6B6C0-A9EF-42AB-9944-7940788F57D8}" type="parTrans" cxnId="{CBA9CB62-89CF-4D84-9B88-6A27E9F60438}">
      <dgm:prSet/>
      <dgm:spPr/>
      <dgm:t>
        <a:bodyPr/>
        <a:lstStyle/>
        <a:p>
          <a:endParaRPr lang="en-US"/>
        </a:p>
      </dgm:t>
    </dgm:pt>
    <dgm:pt modelId="{8F5E4836-645F-4774-A616-ADE6EE6141EA}" type="sibTrans" cxnId="{CBA9CB62-89CF-4D84-9B88-6A27E9F60438}">
      <dgm:prSet/>
      <dgm:spPr/>
      <dgm:t>
        <a:bodyPr/>
        <a:lstStyle/>
        <a:p>
          <a:endParaRPr lang="en-US"/>
        </a:p>
      </dgm:t>
    </dgm:pt>
    <dgm:pt modelId="{4E884973-A0FF-448E-8515-82E7C054B487}">
      <dgm:prSet phldrT="[Text]" custT="1"/>
      <dgm:spPr/>
      <dgm:t>
        <a:bodyPr/>
        <a:lstStyle/>
        <a:p>
          <a:r>
            <a:rPr lang="en-US" sz="3200" dirty="0"/>
            <a:t>25%: MFG After 1/4/16</a:t>
          </a:r>
          <a:br>
            <a:rPr lang="en-US" sz="3200" dirty="0"/>
          </a:br>
          <a:r>
            <a:rPr lang="en-US" sz="3200" dirty="0"/>
            <a:t>29%: Turnover </a:t>
          </a:r>
          <a:r>
            <a:rPr lang="en-US" sz="3200" dirty="0" err="1"/>
            <a:t>upto</a:t>
          </a:r>
          <a:r>
            <a:rPr lang="en-US" sz="3200" dirty="0"/>
            <a:t> 5 cr.</a:t>
          </a:r>
          <a:br>
            <a:rPr lang="en-US" sz="3200" dirty="0"/>
          </a:br>
          <a:r>
            <a:rPr lang="en-US" sz="3200" dirty="0"/>
            <a:t>30%: others</a:t>
          </a:r>
        </a:p>
      </dgm:t>
    </dgm:pt>
    <dgm:pt modelId="{DA081804-D973-4194-A00D-8079EBF4F72D}" type="parTrans" cxnId="{AE8AF60D-EFEE-4968-ABA3-4D2283707C04}">
      <dgm:prSet/>
      <dgm:spPr/>
      <dgm:t>
        <a:bodyPr/>
        <a:lstStyle/>
        <a:p>
          <a:endParaRPr lang="en-US"/>
        </a:p>
      </dgm:t>
    </dgm:pt>
    <dgm:pt modelId="{9B410492-6FF1-45CF-B288-7665F98FF9D5}" type="sibTrans" cxnId="{AE8AF60D-EFEE-4968-ABA3-4D2283707C04}">
      <dgm:prSet/>
      <dgm:spPr/>
      <dgm:t>
        <a:bodyPr/>
        <a:lstStyle/>
        <a:p>
          <a:endParaRPr lang="en-US"/>
        </a:p>
      </dgm:t>
    </dgm:pt>
    <dgm:pt modelId="{D7ECEB16-07F5-4E9C-ABD7-E2FC18C748C7}">
      <dgm:prSet phldrT="[Text]" custT="1"/>
      <dgm:spPr/>
      <dgm:t>
        <a:bodyPr/>
        <a:lstStyle/>
        <a:p>
          <a:r>
            <a:rPr lang="en-US" sz="3200" dirty="0"/>
            <a:t>40%</a:t>
          </a:r>
        </a:p>
      </dgm:t>
    </dgm:pt>
    <dgm:pt modelId="{97574159-ACFF-4241-966D-D10FE835A1DD}" type="parTrans" cxnId="{1B27CA88-8699-425D-BBB8-4BB769E08827}">
      <dgm:prSet/>
      <dgm:spPr/>
      <dgm:t>
        <a:bodyPr/>
        <a:lstStyle/>
        <a:p>
          <a:endParaRPr lang="en-US"/>
        </a:p>
      </dgm:t>
    </dgm:pt>
    <dgm:pt modelId="{0488D0BD-2CAA-42ED-A86A-E36D195A3F36}" type="sibTrans" cxnId="{1B27CA88-8699-425D-BBB8-4BB769E08827}">
      <dgm:prSet/>
      <dgm:spPr/>
      <dgm:t>
        <a:bodyPr/>
        <a:lstStyle/>
        <a:p>
          <a:endParaRPr lang="en-US"/>
        </a:p>
      </dgm:t>
    </dgm:pt>
    <dgm:pt modelId="{7C855CBB-8446-4359-84BD-5070A26FE02C}" type="pres">
      <dgm:prSet presAssocID="{E7258641-C0D4-4858-94F3-BEE67F523ACD}" presName="Name0" presStyleCnt="0">
        <dgm:presLayoutVars>
          <dgm:dir/>
          <dgm:animLvl val="lvl"/>
          <dgm:resizeHandles val="exact"/>
        </dgm:presLayoutVars>
      </dgm:prSet>
      <dgm:spPr/>
    </dgm:pt>
    <dgm:pt modelId="{EF90B1BB-8DF5-4CA4-AF14-7AFFA0404FC3}" type="pres">
      <dgm:prSet presAssocID="{A9FBAEA8-2CC0-4C0E-B646-C15D402D2AC4}" presName="vertFlow" presStyleCnt="0"/>
      <dgm:spPr/>
    </dgm:pt>
    <dgm:pt modelId="{EF0AEF8B-7D6B-4DDC-A6F0-446607280E5A}" type="pres">
      <dgm:prSet presAssocID="{A9FBAEA8-2CC0-4C0E-B646-C15D402D2AC4}" presName="header" presStyleLbl="node1" presStyleIdx="0" presStyleCnt="2"/>
      <dgm:spPr/>
    </dgm:pt>
    <dgm:pt modelId="{E7B359D3-329E-42DA-BED6-ED6A53D20C26}" type="pres">
      <dgm:prSet presAssocID="{9FF6B6C0-A9EF-42AB-9944-7940788F57D8}" presName="parTrans" presStyleLbl="sibTrans2D1" presStyleIdx="0" presStyleCnt="6"/>
      <dgm:spPr/>
    </dgm:pt>
    <dgm:pt modelId="{62C5B579-8CBF-42FB-9F32-76F97648DBE4}" type="pres">
      <dgm:prSet presAssocID="{7E38F1B8-F2F6-46DD-84EE-756A511C1C7B}" presName="child" presStyleLbl="alignAccFollowNode1" presStyleIdx="0" presStyleCnt="6">
        <dgm:presLayoutVars>
          <dgm:chMax val="0"/>
          <dgm:bulletEnabled val="1"/>
        </dgm:presLayoutVars>
      </dgm:prSet>
      <dgm:spPr/>
    </dgm:pt>
    <dgm:pt modelId="{9404D0E4-C48C-46C9-9E5E-97B1D0810D01}" type="pres">
      <dgm:prSet presAssocID="{8F5E4836-645F-4774-A616-ADE6EE6141EA}" presName="sibTrans" presStyleLbl="sibTrans2D1" presStyleIdx="1" presStyleCnt="6"/>
      <dgm:spPr/>
    </dgm:pt>
    <dgm:pt modelId="{EDCC2B3B-96EB-4082-846F-4285069AE472}" type="pres">
      <dgm:prSet presAssocID="{46AEB7D2-6376-4705-8058-3439E9D2ABC5}" presName="child" presStyleLbl="alignAccFollowNode1" presStyleIdx="1" presStyleCnt="6">
        <dgm:presLayoutVars>
          <dgm:chMax val="0"/>
          <dgm:bulletEnabled val="1"/>
        </dgm:presLayoutVars>
      </dgm:prSet>
      <dgm:spPr/>
    </dgm:pt>
    <dgm:pt modelId="{C5361B5B-278C-4ED7-8418-C6832449C400}" type="pres">
      <dgm:prSet presAssocID="{29BC1C0B-A9EB-4CBE-9066-B9E7B291BD36}" presName="sibTrans" presStyleLbl="sibTrans2D1" presStyleIdx="2" presStyleCnt="6"/>
      <dgm:spPr/>
    </dgm:pt>
    <dgm:pt modelId="{1D76DBF4-30CA-4981-BC7F-AD93E775FDD6}" type="pres">
      <dgm:prSet presAssocID="{B225D346-CD94-4BFE-BF39-B21C4AFC7CCA}" presName="child" presStyleLbl="alignAccFollowNode1" presStyleIdx="2" presStyleCnt="6">
        <dgm:presLayoutVars>
          <dgm:chMax val="0"/>
          <dgm:bulletEnabled val="1"/>
        </dgm:presLayoutVars>
      </dgm:prSet>
      <dgm:spPr/>
    </dgm:pt>
    <dgm:pt modelId="{FD12FE38-676D-4D08-B0E6-77994867A10D}" type="pres">
      <dgm:prSet presAssocID="{A9FBAEA8-2CC0-4C0E-B646-C15D402D2AC4}" presName="hSp" presStyleCnt="0"/>
      <dgm:spPr/>
    </dgm:pt>
    <dgm:pt modelId="{999E3B11-F3B6-4888-9DD0-8FF2A672D68F}" type="pres">
      <dgm:prSet presAssocID="{81892AEE-AA87-4864-9779-2B1657447D9C}" presName="vertFlow" presStyleCnt="0"/>
      <dgm:spPr/>
    </dgm:pt>
    <dgm:pt modelId="{D583E09E-0F2C-4481-B8F3-40D03AF3A38E}" type="pres">
      <dgm:prSet presAssocID="{81892AEE-AA87-4864-9779-2B1657447D9C}" presName="header" presStyleLbl="node1" presStyleIdx="1" presStyleCnt="2"/>
      <dgm:spPr/>
    </dgm:pt>
    <dgm:pt modelId="{2BA39FAA-1A7B-4287-96A7-4FC14535A3A2}" type="pres">
      <dgm:prSet presAssocID="{82E40E0E-5AED-45BE-871D-9F74A5C0C69E}" presName="parTrans" presStyleLbl="sibTrans2D1" presStyleIdx="3" presStyleCnt="6"/>
      <dgm:spPr/>
    </dgm:pt>
    <dgm:pt modelId="{650EA3DC-F9B1-4995-AE02-371AD1C0DC44}" type="pres">
      <dgm:prSet presAssocID="{1FE59E49-5FBF-4F1F-AE6A-3679CE7A46AD}" presName="child" presStyleLbl="alignAccFollowNode1" presStyleIdx="3" presStyleCnt="6">
        <dgm:presLayoutVars>
          <dgm:chMax val="0"/>
          <dgm:bulletEnabled val="1"/>
        </dgm:presLayoutVars>
      </dgm:prSet>
      <dgm:spPr/>
    </dgm:pt>
    <dgm:pt modelId="{710EDD1D-561F-4117-BEF7-B8A79FE67DD4}" type="pres">
      <dgm:prSet presAssocID="{3B62F98D-B366-441F-8645-8BED5A769700}" presName="sibTrans" presStyleLbl="sibTrans2D1" presStyleIdx="4" presStyleCnt="6"/>
      <dgm:spPr/>
    </dgm:pt>
    <dgm:pt modelId="{DBF9EF53-F411-487C-A421-741B359E8823}" type="pres">
      <dgm:prSet presAssocID="{4E884973-A0FF-448E-8515-82E7C054B487}" presName="child" presStyleLbl="alignAccFollowNode1" presStyleIdx="4" presStyleCnt="6">
        <dgm:presLayoutVars>
          <dgm:chMax val="0"/>
          <dgm:bulletEnabled val="1"/>
        </dgm:presLayoutVars>
      </dgm:prSet>
      <dgm:spPr/>
    </dgm:pt>
    <dgm:pt modelId="{A31B5B2B-10E1-4CBE-8688-1C292D0B781D}" type="pres">
      <dgm:prSet presAssocID="{9B410492-6FF1-45CF-B288-7665F98FF9D5}" presName="sibTrans" presStyleLbl="sibTrans2D1" presStyleIdx="5" presStyleCnt="6"/>
      <dgm:spPr/>
    </dgm:pt>
    <dgm:pt modelId="{A17E019D-C628-4E48-AAFE-C3D3A48F6C61}" type="pres">
      <dgm:prSet presAssocID="{D7ECEB16-07F5-4E9C-ABD7-E2FC18C748C7}" presName="child" presStyleLbl="alignAccFollowNode1" presStyleIdx="5" presStyleCnt="6">
        <dgm:presLayoutVars>
          <dgm:chMax val="0"/>
          <dgm:bulletEnabled val="1"/>
        </dgm:presLayoutVars>
      </dgm:prSet>
      <dgm:spPr/>
    </dgm:pt>
  </dgm:ptLst>
  <dgm:cxnLst>
    <dgm:cxn modelId="{BCE0883F-816A-44A0-8C1E-3C0CF9084865}" type="presOf" srcId="{D7ECEB16-07F5-4E9C-ABD7-E2FC18C748C7}" destId="{A17E019D-C628-4E48-AAFE-C3D3A48F6C61}" srcOrd="0" destOrd="0" presId="urn:microsoft.com/office/officeart/2005/8/layout/lProcess1"/>
    <dgm:cxn modelId="{9D40570D-7080-46C4-9E2B-549E8AB18975}" type="presOf" srcId="{A9FBAEA8-2CC0-4C0E-B646-C15D402D2AC4}" destId="{EF0AEF8B-7D6B-4DDC-A6F0-446607280E5A}" srcOrd="0" destOrd="0" presId="urn:microsoft.com/office/officeart/2005/8/layout/lProcess1"/>
    <dgm:cxn modelId="{8AC7E0C6-C5C2-4865-9F8B-2A1175B851B4}" type="presOf" srcId="{E7258641-C0D4-4858-94F3-BEE67F523ACD}" destId="{7C855CBB-8446-4359-84BD-5070A26FE02C}" srcOrd="0" destOrd="0" presId="urn:microsoft.com/office/officeart/2005/8/layout/lProcess1"/>
    <dgm:cxn modelId="{5ACB1E90-3B0F-4873-A1D8-979B34DEE998}" srcId="{A9FBAEA8-2CC0-4C0E-B646-C15D402D2AC4}" destId="{B225D346-CD94-4BFE-BF39-B21C4AFC7CCA}" srcOrd="2" destOrd="0" parTransId="{286AA0CC-9A3F-4CD6-ACA0-DE64279CFA23}" sibTransId="{D477DC31-2EF9-4D9C-B019-EBBF984107F3}"/>
    <dgm:cxn modelId="{DF845C9B-4D43-426C-A27E-E12F3DF1A7AE}" type="presOf" srcId="{B225D346-CD94-4BFE-BF39-B21C4AFC7CCA}" destId="{1D76DBF4-30CA-4981-BC7F-AD93E775FDD6}" srcOrd="0" destOrd="0" presId="urn:microsoft.com/office/officeart/2005/8/layout/lProcess1"/>
    <dgm:cxn modelId="{714DA3EF-9762-4970-9AD1-608CBAA7F428}" type="presOf" srcId="{46AEB7D2-6376-4705-8058-3439E9D2ABC5}" destId="{EDCC2B3B-96EB-4082-846F-4285069AE472}" srcOrd="0" destOrd="0" presId="urn:microsoft.com/office/officeart/2005/8/layout/lProcess1"/>
    <dgm:cxn modelId="{263F68B6-E25C-4ECD-A9F6-C11E007BFC44}" type="presOf" srcId="{8F5E4836-645F-4774-A616-ADE6EE6141EA}" destId="{9404D0E4-C48C-46C9-9E5E-97B1D0810D01}" srcOrd="0" destOrd="0" presId="urn:microsoft.com/office/officeart/2005/8/layout/lProcess1"/>
    <dgm:cxn modelId="{F65BA70C-FBD0-4294-A3D6-C7A6CCB2F58D}" type="presOf" srcId="{4E884973-A0FF-448E-8515-82E7C054B487}" destId="{DBF9EF53-F411-487C-A421-741B359E8823}" srcOrd="0" destOrd="0" presId="urn:microsoft.com/office/officeart/2005/8/layout/lProcess1"/>
    <dgm:cxn modelId="{07761316-A560-4708-9808-6C0F22F5C8EE}" srcId="{E7258641-C0D4-4858-94F3-BEE67F523ACD}" destId="{A9FBAEA8-2CC0-4C0E-B646-C15D402D2AC4}" srcOrd="0" destOrd="0" parTransId="{449313A2-4DB0-4101-A0A9-ED7821A4F9EC}" sibTransId="{95B3E203-196D-4C29-9A7B-5242FDB59031}"/>
    <dgm:cxn modelId="{AE8AF60D-EFEE-4968-ABA3-4D2283707C04}" srcId="{81892AEE-AA87-4864-9779-2B1657447D9C}" destId="{4E884973-A0FF-448E-8515-82E7C054B487}" srcOrd="1" destOrd="0" parTransId="{DA081804-D973-4194-A00D-8079EBF4F72D}" sibTransId="{9B410492-6FF1-45CF-B288-7665F98FF9D5}"/>
    <dgm:cxn modelId="{1B27CA88-8699-425D-BBB8-4BB769E08827}" srcId="{81892AEE-AA87-4864-9779-2B1657447D9C}" destId="{D7ECEB16-07F5-4E9C-ABD7-E2FC18C748C7}" srcOrd="2" destOrd="0" parTransId="{97574159-ACFF-4241-966D-D10FE835A1DD}" sibTransId="{0488D0BD-2CAA-42ED-A86A-E36D195A3F36}"/>
    <dgm:cxn modelId="{ABE6BC6D-FB4D-4DD8-B489-153C9222B07C}" type="presOf" srcId="{9FF6B6C0-A9EF-42AB-9944-7940788F57D8}" destId="{E7B359D3-329E-42DA-BED6-ED6A53D20C26}" srcOrd="0" destOrd="0" presId="urn:microsoft.com/office/officeart/2005/8/layout/lProcess1"/>
    <dgm:cxn modelId="{63D4313F-5AA0-4149-9CF5-640FDE727209}" type="presOf" srcId="{7E38F1B8-F2F6-46DD-84EE-756A511C1C7B}" destId="{62C5B579-8CBF-42FB-9F32-76F97648DBE4}" srcOrd="0" destOrd="0" presId="urn:microsoft.com/office/officeart/2005/8/layout/lProcess1"/>
    <dgm:cxn modelId="{E428912A-E6C9-4B5B-A877-A155FDDE0799}" srcId="{E7258641-C0D4-4858-94F3-BEE67F523ACD}" destId="{81892AEE-AA87-4864-9779-2B1657447D9C}" srcOrd="1" destOrd="0" parTransId="{95AC372A-4E5E-4FE0-B23C-FB548425A4C7}" sibTransId="{6AF8D40A-1CE2-4F74-9DF7-DCEF3EDA10AC}"/>
    <dgm:cxn modelId="{91BF7711-BCC1-4317-BE7F-EDDE871D51F0}" type="presOf" srcId="{29BC1C0B-A9EB-4CBE-9066-B9E7B291BD36}" destId="{C5361B5B-278C-4ED7-8418-C6832449C400}" srcOrd="0" destOrd="0" presId="urn:microsoft.com/office/officeart/2005/8/layout/lProcess1"/>
    <dgm:cxn modelId="{10F0871B-F40F-4933-B2F1-E40F1957FA69}" type="presOf" srcId="{81892AEE-AA87-4864-9779-2B1657447D9C}" destId="{D583E09E-0F2C-4481-B8F3-40D03AF3A38E}" srcOrd="0" destOrd="0" presId="urn:microsoft.com/office/officeart/2005/8/layout/lProcess1"/>
    <dgm:cxn modelId="{CBA9CB62-89CF-4D84-9B88-6A27E9F60438}" srcId="{A9FBAEA8-2CC0-4C0E-B646-C15D402D2AC4}" destId="{7E38F1B8-F2F6-46DD-84EE-756A511C1C7B}" srcOrd="0" destOrd="0" parTransId="{9FF6B6C0-A9EF-42AB-9944-7940788F57D8}" sibTransId="{8F5E4836-645F-4774-A616-ADE6EE6141EA}"/>
    <dgm:cxn modelId="{9651AD34-E547-46B0-AC8E-008731161906}" type="presOf" srcId="{1FE59E49-5FBF-4F1F-AE6A-3679CE7A46AD}" destId="{650EA3DC-F9B1-4995-AE02-371AD1C0DC44}" srcOrd="0" destOrd="0" presId="urn:microsoft.com/office/officeart/2005/8/layout/lProcess1"/>
    <dgm:cxn modelId="{E21DBD7F-4A01-4270-AB4F-948BCBD9DFB9}" type="presOf" srcId="{3B62F98D-B366-441F-8645-8BED5A769700}" destId="{710EDD1D-561F-4117-BEF7-B8A79FE67DD4}" srcOrd="0" destOrd="0" presId="urn:microsoft.com/office/officeart/2005/8/layout/lProcess1"/>
    <dgm:cxn modelId="{48E3E320-12F3-4F83-A00A-4AE359A65CD6}" srcId="{A9FBAEA8-2CC0-4C0E-B646-C15D402D2AC4}" destId="{46AEB7D2-6376-4705-8058-3439E9D2ABC5}" srcOrd="1" destOrd="0" parTransId="{EC0C2598-B199-4725-BCD5-5F24FD00E86D}" sibTransId="{29BC1C0B-A9EB-4CBE-9066-B9E7B291BD36}"/>
    <dgm:cxn modelId="{1A7D634B-DD3A-468C-986C-9E3B29DD8009}" srcId="{81892AEE-AA87-4864-9779-2B1657447D9C}" destId="{1FE59E49-5FBF-4F1F-AE6A-3679CE7A46AD}" srcOrd="0" destOrd="0" parTransId="{82E40E0E-5AED-45BE-871D-9F74A5C0C69E}" sibTransId="{3B62F98D-B366-441F-8645-8BED5A769700}"/>
    <dgm:cxn modelId="{F922A5CD-E5ED-4A47-A746-CE178555B7BE}" type="presOf" srcId="{9B410492-6FF1-45CF-B288-7665F98FF9D5}" destId="{A31B5B2B-10E1-4CBE-8688-1C292D0B781D}" srcOrd="0" destOrd="0" presId="urn:microsoft.com/office/officeart/2005/8/layout/lProcess1"/>
    <dgm:cxn modelId="{41AD68F9-D35A-46BF-98F0-FA11C42DB534}" type="presOf" srcId="{82E40E0E-5AED-45BE-871D-9F74A5C0C69E}" destId="{2BA39FAA-1A7B-4287-96A7-4FC14535A3A2}" srcOrd="0" destOrd="0" presId="urn:microsoft.com/office/officeart/2005/8/layout/lProcess1"/>
    <dgm:cxn modelId="{3235B51C-5B5D-4AF2-9356-FCEA8E82A8EA}" type="presParOf" srcId="{7C855CBB-8446-4359-84BD-5070A26FE02C}" destId="{EF90B1BB-8DF5-4CA4-AF14-7AFFA0404FC3}" srcOrd="0" destOrd="0" presId="urn:microsoft.com/office/officeart/2005/8/layout/lProcess1"/>
    <dgm:cxn modelId="{D9C1E272-F81A-4D5C-83C6-25C570620A6D}" type="presParOf" srcId="{EF90B1BB-8DF5-4CA4-AF14-7AFFA0404FC3}" destId="{EF0AEF8B-7D6B-4DDC-A6F0-446607280E5A}" srcOrd="0" destOrd="0" presId="urn:microsoft.com/office/officeart/2005/8/layout/lProcess1"/>
    <dgm:cxn modelId="{0B65C1DC-F907-47A9-AC37-B5393204A653}" type="presParOf" srcId="{EF90B1BB-8DF5-4CA4-AF14-7AFFA0404FC3}" destId="{E7B359D3-329E-42DA-BED6-ED6A53D20C26}" srcOrd="1" destOrd="0" presId="urn:microsoft.com/office/officeart/2005/8/layout/lProcess1"/>
    <dgm:cxn modelId="{502B9AEF-67FB-4181-A2FC-BC3FAE094B26}" type="presParOf" srcId="{EF90B1BB-8DF5-4CA4-AF14-7AFFA0404FC3}" destId="{62C5B579-8CBF-42FB-9F32-76F97648DBE4}" srcOrd="2" destOrd="0" presId="urn:microsoft.com/office/officeart/2005/8/layout/lProcess1"/>
    <dgm:cxn modelId="{BC6BA36C-3692-49FF-96CA-B8D7CCBE1791}" type="presParOf" srcId="{EF90B1BB-8DF5-4CA4-AF14-7AFFA0404FC3}" destId="{9404D0E4-C48C-46C9-9E5E-97B1D0810D01}" srcOrd="3" destOrd="0" presId="urn:microsoft.com/office/officeart/2005/8/layout/lProcess1"/>
    <dgm:cxn modelId="{010A144F-E28D-48CB-AE7E-31DA9E907B58}" type="presParOf" srcId="{EF90B1BB-8DF5-4CA4-AF14-7AFFA0404FC3}" destId="{EDCC2B3B-96EB-4082-846F-4285069AE472}" srcOrd="4" destOrd="0" presId="urn:microsoft.com/office/officeart/2005/8/layout/lProcess1"/>
    <dgm:cxn modelId="{2B2FB5F0-A8B2-464C-936F-DD487E791447}" type="presParOf" srcId="{EF90B1BB-8DF5-4CA4-AF14-7AFFA0404FC3}" destId="{C5361B5B-278C-4ED7-8418-C6832449C400}" srcOrd="5" destOrd="0" presId="urn:microsoft.com/office/officeart/2005/8/layout/lProcess1"/>
    <dgm:cxn modelId="{BCA1966A-CA61-4E0B-B545-607E222ACB7D}" type="presParOf" srcId="{EF90B1BB-8DF5-4CA4-AF14-7AFFA0404FC3}" destId="{1D76DBF4-30CA-4981-BC7F-AD93E775FDD6}" srcOrd="6" destOrd="0" presId="urn:microsoft.com/office/officeart/2005/8/layout/lProcess1"/>
    <dgm:cxn modelId="{B3CE31B3-C831-44C2-822D-46C9F3F53493}" type="presParOf" srcId="{7C855CBB-8446-4359-84BD-5070A26FE02C}" destId="{FD12FE38-676D-4D08-B0E6-77994867A10D}" srcOrd="1" destOrd="0" presId="urn:microsoft.com/office/officeart/2005/8/layout/lProcess1"/>
    <dgm:cxn modelId="{BE2632CC-6A38-4F86-8092-F31C8DC44852}" type="presParOf" srcId="{7C855CBB-8446-4359-84BD-5070A26FE02C}" destId="{999E3B11-F3B6-4888-9DD0-8FF2A672D68F}" srcOrd="2" destOrd="0" presId="urn:microsoft.com/office/officeart/2005/8/layout/lProcess1"/>
    <dgm:cxn modelId="{997967D3-6179-45BA-9CCD-89600797EDC4}" type="presParOf" srcId="{999E3B11-F3B6-4888-9DD0-8FF2A672D68F}" destId="{D583E09E-0F2C-4481-B8F3-40D03AF3A38E}" srcOrd="0" destOrd="0" presId="urn:microsoft.com/office/officeart/2005/8/layout/lProcess1"/>
    <dgm:cxn modelId="{9BF48763-2221-4764-AE7E-FCF54094C442}" type="presParOf" srcId="{999E3B11-F3B6-4888-9DD0-8FF2A672D68F}" destId="{2BA39FAA-1A7B-4287-96A7-4FC14535A3A2}" srcOrd="1" destOrd="0" presId="urn:microsoft.com/office/officeart/2005/8/layout/lProcess1"/>
    <dgm:cxn modelId="{3883A9EC-324C-4AB2-9252-BE7E8660E509}" type="presParOf" srcId="{999E3B11-F3B6-4888-9DD0-8FF2A672D68F}" destId="{650EA3DC-F9B1-4995-AE02-371AD1C0DC44}" srcOrd="2" destOrd="0" presId="urn:microsoft.com/office/officeart/2005/8/layout/lProcess1"/>
    <dgm:cxn modelId="{5E336347-9140-41EC-A3B6-C6AD12A623C8}" type="presParOf" srcId="{999E3B11-F3B6-4888-9DD0-8FF2A672D68F}" destId="{710EDD1D-561F-4117-BEF7-B8A79FE67DD4}" srcOrd="3" destOrd="0" presId="urn:microsoft.com/office/officeart/2005/8/layout/lProcess1"/>
    <dgm:cxn modelId="{919F77B9-40A1-4CFD-A770-D241EC667A63}" type="presParOf" srcId="{999E3B11-F3B6-4888-9DD0-8FF2A672D68F}" destId="{DBF9EF53-F411-487C-A421-741B359E8823}" srcOrd="4" destOrd="0" presId="urn:microsoft.com/office/officeart/2005/8/layout/lProcess1"/>
    <dgm:cxn modelId="{E56B951D-EEE3-4A90-8A07-0BA876DE716C}" type="presParOf" srcId="{999E3B11-F3B6-4888-9DD0-8FF2A672D68F}" destId="{A31B5B2B-10E1-4CBE-8688-1C292D0B781D}" srcOrd="5" destOrd="0" presId="urn:microsoft.com/office/officeart/2005/8/layout/lProcess1"/>
    <dgm:cxn modelId="{872FE03F-4D3A-48DB-B830-1354683EDA2B}" type="presParOf" srcId="{999E3B11-F3B6-4888-9DD0-8FF2A672D68F}" destId="{A17E019D-C628-4E48-AAFE-C3D3A48F6C61}"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7258641-C0D4-4858-94F3-BEE67F523AC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81892AEE-AA87-4864-9779-2B1657447D9C}">
      <dgm:prSet phldrT="[Text]" custT="1"/>
      <dgm:spPr/>
      <dgm:t>
        <a:bodyPr/>
        <a:lstStyle/>
        <a:p>
          <a:r>
            <a:rPr lang="en-US" sz="6000" dirty="0"/>
            <a:t>Tax</a:t>
          </a:r>
        </a:p>
      </dgm:t>
    </dgm:pt>
    <dgm:pt modelId="{95AC372A-4E5E-4FE0-B23C-FB548425A4C7}" type="parTrans" cxnId="{E428912A-E6C9-4B5B-A877-A155FDDE0799}">
      <dgm:prSet/>
      <dgm:spPr/>
      <dgm:t>
        <a:bodyPr/>
        <a:lstStyle/>
        <a:p>
          <a:endParaRPr lang="en-US"/>
        </a:p>
      </dgm:t>
    </dgm:pt>
    <dgm:pt modelId="{6AF8D40A-1CE2-4F74-9DF7-DCEF3EDA10AC}" type="sibTrans" cxnId="{E428912A-E6C9-4B5B-A877-A155FDDE0799}">
      <dgm:prSet/>
      <dgm:spPr/>
      <dgm:t>
        <a:bodyPr/>
        <a:lstStyle/>
        <a:p>
          <a:endParaRPr lang="en-US"/>
        </a:p>
      </dgm:t>
    </dgm:pt>
    <dgm:pt modelId="{1FE59E49-5FBF-4F1F-AE6A-3679CE7A46AD}">
      <dgm:prSet phldrT="[Text]" custT="1"/>
      <dgm:spPr/>
      <dgm:t>
        <a:bodyPr/>
        <a:lstStyle/>
        <a:p>
          <a:r>
            <a:rPr lang="en-US" sz="2400" dirty="0"/>
            <a:t>30%</a:t>
          </a:r>
        </a:p>
      </dgm:t>
    </dgm:pt>
    <dgm:pt modelId="{82E40E0E-5AED-45BE-871D-9F74A5C0C69E}" type="parTrans" cxnId="{1A7D634B-DD3A-468C-986C-9E3B29DD8009}">
      <dgm:prSet/>
      <dgm:spPr/>
      <dgm:t>
        <a:bodyPr/>
        <a:lstStyle/>
        <a:p>
          <a:endParaRPr lang="en-US"/>
        </a:p>
      </dgm:t>
    </dgm:pt>
    <dgm:pt modelId="{3B62F98D-B366-441F-8645-8BED5A769700}" type="sibTrans" cxnId="{1A7D634B-DD3A-468C-986C-9E3B29DD8009}">
      <dgm:prSet/>
      <dgm:spPr/>
      <dgm:t>
        <a:bodyPr/>
        <a:lstStyle/>
        <a:p>
          <a:endParaRPr lang="en-US"/>
        </a:p>
      </dgm:t>
    </dgm:pt>
    <dgm:pt modelId="{8A06209D-BD65-4D64-9C9E-ADEC3E62662A}">
      <dgm:prSet phldrT="[Text]" custT="1"/>
      <dgm:spPr/>
      <dgm:t>
        <a:bodyPr/>
        <a:lstStyle/>
        <a:p>
          <a:r>
            <a:rPr lang="en-US" sz="6000" dirty="0"/>
            <a:t>Surcharge</a:t>
          </a:r>
        </a:p>
      </dgm:t>
    </dgm:pt>
    <dgm:pt modelId="{EF2E815A-186B-4F6C-92C8-6CA871DB5788}" type="parTrans" cxnId="{05CBF63D-E3D1-4E50-B261-E8EB30D6045F}">
      <dgm:prSet/>
      <dgm:spPr/>
      <dgm:t>
        <a:bodyPr/>
        <a:lstStyle/>
        <a:p>
          <a:endParaRPr lang="en-US"/>
        </a:p>
      </dgm:t>
    </dgm:pt>
    <dgm:pt modelId="{4BD5D364-29BC-4B38-9583-3FB2879B26E5}" type="sibTrans" cxnId="{05CBF63D-E3D1-4E50-B261-E8EB30D6045F}">
      <dgm:prSet/>
      <dgm:spPr/>
      <dgm:t>
        <a:bodyPr/>
        <a:lstStyle/>
        <a:p>
          <a:endParaRPr lang="en-US"/>
        </a:p>
      </dgm:t>
    </dgm:pt>
    <dgm:pt modelId="{9E677272-3C50-497A-A39E-1C0CBDF1F06F}">
      <dgm:prSet phldrT="[Text]" custT="1"/>
      <dgm:spPr/>
      <dgm:t>
        <a:bodyPr/>
        <a:lstStyle/>
        <a:p>
          <a:r>
            <a:rPr lang="en-US" sz="2400" dirty="0"/>
            <a:t>12%</a:t>
          </a:r>
        </a:p>
      </dgm:t>
    </dgm:pt>
    <dgm:pt modelId="{42362D95-2A89-4A08-9A75-F45C9869F25C}" type="parTrans" cxnId="{480035CE-0C55-4BBD-9AF8-819882516DF1}">
      <dgm:prSet/>
      <dgm:spPr/>
      <dgm:t>
        <a:bodyPr/>
        <a:lstStyle/>
        <a:p>
          <a:endParaRPr lang="en-US"/>
        </a:p>
      </dgm:t>
    </dgm:pt>
    <dgm:pt modelId="{066AC2B2-67C2-46A5-8FBF-169683009D91}" type="sibTrans" cxnId="{480035CE-0C55-4BBD-9AF8-819882516DF1}">
      <dgm:prSet/>
      <dgm:spPr/>
      <dgm:t>
        <a:bodyPr/>
        <a:lstStyle/>
        <a:p>
          <a:endParaRPr lang="en-US"/>
        </a:p>
      </dgm:t>
    </dgm:pt>
    <dgm:pt modelId="{E8CF8185-8AA4-4CA3-80A3-00CBEDC768FD}">
      <dgm:prSet phldrT="[Text]" custT="1"/>
      <dgm:spPr/>
      <dgm:t>
        <a:bodyPr/>
        <a:lstStyle/>
        <a:p>
          <a:r>
            <a:rPr lang="en-US" sz="2400" dirty="0"/>
            <a:t>7% (&gt;1cr-&lt;10cr.)</a:t>
          </a:r>
          <a:br>
            <a:rPr lang="en-US" sz="2400" dirty="0"/>
          </a:br>
          <a:r>
            <a:rPr lang="en-US" sz="2400" dirty="0"/>
            <a:t>12% (&gt;10cr.)</a:t>
          </a:r>
        </a:p>
      </dgm:t>
    </dgm:pt>
    <dgm:pt modelId="{1D54F84D-07C7-4B6F-AA1C-047B3B3A3DD9}" type="parTrans" cxnId="{AD0E347B-C43A-4DC0-ACFA-FF7D42DF117D}">
      <dgm:prSet/>
      <dgm:spPr/>
      <dgm:t>
        <a:bodyPr/>
        <a:lstStyle/>
        <a:p>
          <a:endParaRPr lang="en-US"/>
        </a:p>
      </dgm:t>
    </dgm:pt>
    <dgm:pt modelId="{7AD82F75-ED90-4CC1-97E3-F48E116D610D}" type="sibTrans" cxnId="{AD0E347B-C43A-4DC0-ACFA-FF7D42DF117D}">
      <dgm:prSet/>
      <dgm:spPr/>
      <dgm:t>
        <a:bodyPr/>
        <a:lstStyle/>
        <a:p>
          <a:endParaRPr lang="en-US"/>
        </a:p>
      </dgm:t>
    </dgm:pt>
    <dgm:pt modelId="{A9FBAEA8-2CC0-4C0E-B646-C15D402D2AC4}">
      <dgm:prSet phldrT="[Text]" custT="1"/>
      <dgm:spPr/>
      <dgm:t>
        <a:bodyPr/>
        <a:lstStyle/>
        <a:p>
          <a:r>
            <a:rPr lang="en-US" sz="6000" dirty="0"/>
            <a:t>Category</a:t>
          </a:r>
        </a:p>
      </dgm:t>
    </dgm:pt>
    <dgm:pt modelId="{449313A2-4DB0-4101-A0A9-ED7821A4F9EC}" type="parTrans" cxnId="{07761316-A560-4708-9808-6C0F22F5C8EE}">
      <dgm:prSet/>
      <dgm:spPr/>
      <dgm:t>
        <a:bodyPr/>
        <a:lstStyle/>
        <a:p>
          <a:endParaRPr lang="en-US"/>
        </a:p>
      </dgm:t>
    </dgm:pt>
    <dgm:pt modelId="{95B3E203-196D-4C29-9A7B-5242FDB59031}" type="sibTrans" cxnId="{07761316-A560-4708-9808-6C0F22F5C8EE}">
      <dgm:prSet/>
      <dgm:spPr/>
      <dgm:t>
        <a:bodyPr/>
        <a:lstStyle/>
        <a:p>
          <a:endParaRPr lang="en-US"/>
        </a:p>
      </dgm:t>
    </dgm:pt>
    <dgm:pt modelId="{46AEB7D2-6376-4705-8058-3439E9D2ABC5}">
      <dgm:prSet phldrT="[Text]" custT="1"/>
      <dgm:spPr/>
      <dgm:t>
        <a:bodyPr/>
        <a:lstStyle/>
        <a:p>
          <a:r>
            <a:rPr lang="en-US" sz="2400" dirty="0"/>
            <a:t>Desi Co.</a:t>
          </a:r>
        </a:p>
      </dgm:t>
    </dgm:pt>
    <dgm:pt modelId="{EC0C2598-B199-4725-BCD5-5F24FD00E86D}" type="parTrans" cxnId="{48E3E320-12F3-4F83-A00A-4AE359A65CD6}">
      <dgm:prSet/>
      <dgm:spPr/>
      <dgm:t>
        <a:bodyPr/>
        <a:lstStyle/>
        <a:p>
          <a:endParaRPr lang="en-US"/>
        </a:p>
      </dgm:t>
    </dgm:pt>
    <dgm:pt modelId="{29BC1C0B-A9EB-4CBE-9066-B9E7B291BD36}" type="sibTrans" cxnId="{48E3E320-12F3-4F83-A00A-4AE359A65CD6}">
      <dgm:prSet/>
      <dgm:spPr/>
      <dgm:t>
        <a:bodyPr/>
        <a:lstStyle/>
        <a:p>
          <a:endParaRPr lang="en-US"/>
        </a:p>
      </dgm:t>
    </dgm:pt>
    <dgm:pt modelId="{B225D346-CD94-4BFE-BF39-B21C4AFC7CCA}">
      <dgm:prSet phldrT="[Text]" custT="1"/>
      <dgm:spPr/>
      <dgm:t>
        <a:bodyPr/>
        <a:lstStyle/>
        <a:p>
          <a:r>
            <a:rPr lang="en-US" sz="2400" dirty="0"/>
            <a:t>Foreign Co.</a:t>
          </a:r>
        </a:p>
      </dgm:t>
    </dgm:pt>
    <dgm:pt modelId="{286AA0CC-9A3F-4CD6-ACA0-DE64279CFA23}" type="parTrans" cxnId="{5ACB1E90-3B0F-4873-A1D8-979B34DEE998}">
      <dgm:prSet/>
      <dgm:spPr/>
      <dgm:t>
        <a:bodyPr/>
        <a:lstStyle/>
        <a:p>
          <a:endParaRPr lang="en-US"/>
        </a:p>
      </dgm:t>
    </dgm:pt>
    <dgm:pt modelId="{D477DC31-2EF9-4D9C-B019-EBBF984107F3}" type="sibTrans" cxnId="{5ACB1E90-3B0F-4873-A1D8-979B34DEE998}">
      <dgm:prSet/>
      <dgm:spPr/>
      <dgm:t>
        <a:bodyPr/>
        <a:lstStyle/>
        <a:p>
          <a:endParaRPr lang="en-US"/>
        </a:p>
      </dgm:t>
    </dgm:pt>
    <dgm:pt modelId="{7E38F1B8-F2F6-46DD-84EE-756A511C1C7B}">
      <dgm:prSet phldrT="[Text]" custT="1"/>
      <dgm:spPr/>
      <dgm:t>
        <a:bodyPr/>
        <a:lstStyle/>
        <a:p>
          <a:r>
            <a:rPr lang="en-US" sz="2400" dirty="0"/>
            <a:t>Local Authority, Cooperative society, partnership, LLP &gt;1 cr.</a:t>
          </a:r>
        </a:p>
      </dgm:t>
    </dgm:pt>
    <dgm:pt modelId="{9FF6B6C0-A9EF-42AB-9944-7940788F57D8}" type="parTrans" cxnId="{CBA9CB62-89CF-4D84-9B88-6A27E9F60438}">
      <dgm:prSet/>
      <dgm:spPr/>
      <dgm:t>
        <a:bodyPr/>
        <a:lstStyle/>
        <a:p>
          <a:endParaRPr lang="en-US"/>
        </a:p>
      </dgm:t>
    </dgm:pt>
    <dgm:pt modelId="{8F5E4836-645F-4774-A616-ADE6EE6141EA}" type="sibTrans" cxnId="{CBA9CB62-89CF-4D84-9B88-6A27E9F60438}">
      <dgm:prSet/>
      <dgm:spPr/>
      <dgm:t>
        <a:bodyPr/>
        <a:lstStyle/>
        <a:p>
          <a:endParaRPr lang="en-US"/>
        </a:p>
      </dgm:t>
    </dgm:pt>
    <dgm:pt modelId="{4E884973-A0FF-448E-8515-82E7C054B487}">
      <dgm:prSet phldrT="[Text]" custT="1"/>
      <dgm:spPr/>
      <dgm:t>
        <a:bodyPr/>
        <a:lstStyle/>
        <a:p>
          <a:r>
            <a:rPr lang="en-US" sz="2400" dirty="0"/>
            <a:t>25%: MFG After 1/4/16</a:t>
          </a:r>
          <a:br>
            <a:rPr lang="en-US" sz="2400" dirty="0"/>
          </a:br>
          <a:r>
            <a:rPr lang="en-US" sz="2400" dirty="0"/>
            <a:t>29%: Turnover </a:t>
          </a:r>
          <a:r>
            <a:rPr lang="en-US" sz="2400" dirty="0" err="1"/>
            <a:t>upto</a:t>
          </a:r>
          <a:r>
            <a:rPr lang="en-US" sz="2400" dirty="0"/>
            <a:t> 5 cr.</a:t>
          </a:r>
          <a:br>
            <a:rPr lang="en-US" sz="2400" dirty="0"/>
          </a:br>
          <a:r>
            <a:rPr lang="en-US" sz="2400" dirty="0"/>
            <a:t>30%: others</a:t>
          </a:r>
        </a:p>
      </dgm:t>
    </dgm:pt>
    <dgm:pt modelId="{DA081804-D973-4194-A00D-8079EBF4F72D}" type="parTrans" cxnId="{AE8AF60D-EFEE-4968-ABA3-4D2283707C04}">
      <dgm:prSet/>
      <dgm:spPr/>
      <dgm:t>
        <a:bodyPr/>
        <a:lstStyle/>
        <a:p>
          <a:endParaRPr lang="en-US"/>
        </a:p>
      </dgm:t>
    </dgm:pt>
    <dgm:pt modelId="{9B410492-6FF1-45CF-B288-7665F98FF9D5}" type="sibTrans" cxnId="{AE8AF60D-EFEE-4968-ABA3-4D2283707C04}">
      <dgm:prSet/>
      <dgm:spPr/>
      <dgm:t>
        <a:bodyPr/>
        <a:lstStyle/>
        <a:p>
          <a:endParaRPr lang="en-US"/>
        </a:p>
      </dgm:t>
    </dgm:pt>
    <dgm:pt modelId="{D7ECEB16-07F5-4E9C-ABD7-E2FC18C748C7}">
      <dgm:prSet phldrT="[Text]" custT="1"/>
      <dgm:spPr/>
      <dgm:t>
        <a:bodyPr/>
        <a:lstStyle/>
        <a:p>
          <a:r>
            <a:rPr lang="en-US" sz="2400" dirty="0"/>
            <a:t>40%</a:t>
          </a:r>
        </a:p>
      </dgm:t>
    </dgm:pt>
    <dgm:pt modelId="{97574159-ACFF-4241-966D-D10FE835A1DD}" type="parTrans" cxnId="{1B27CA88-8699-425D-BBB8-4BB769E08827}">
      <dgm:prSet/>
      <dgm:spPr/>
      <dgm:t>
        <a:bodyPr/>
        <a:lstStyle/>
        <a:p>
          <a:endParaRPr lang="en-US"/>
        </a:p>
      </dgm:t>
    </dgm:pt>
    <dgm:pt modelId="{0488D0BD-2CAA-42ED-A86A-E36D195A3F36}" type="sibTrans" cxnId="{1B27CA88-8699-425D-BBB8-4BB769E08827}">
      <dgm:prSet/>
      <dgm:spPr/>
      <dgm:t>
        <a:bodyPr/>
        <a:lstStyle/>
        <a:p>
          <a:endParaRPr lang="en-US"/>
        </a:p>
      </dgm:t>
    </dgm:pt>
    <dgm:pt modelId="{7F0421B9-183A-4C13-9566-CD8AA1028285}">
      <dgm:prSet phldrT="[Text]" custT="1"/>
      <dgm:spPr/>
      <dgm:t>
        <a:bodyPr/>
        <a:lstStyle/>
        <a:p>
          <a:r>
            <a:rPr lang="en-US" sz="2400" dirty="0"/>
            <a:t>2% (&gt;1cr-&lt;10cr.)</a:t>
          </a:r>
          <a:br>
            <a:rPr lang="en-US" sz="2400" dirty="0"/>
          </a:br>
          <a:r>
            <a:rPr lang="en-US" sz="2400" dirty="0"/>
            <a:t>5% (&gt;10cr.)</a:t>
          </a:r>
        </a:p>
      </dgm:t>
    </dgm:pt>
    <dgm:pt modelId="{A6329D8E-8278-480B-A43B-E90F6528A86B}" type="parTrans" cxnId="{AF926FCE-5731-4D0F-9637-828FEDCA521A}">
      <dgm:prSet/>
      <dgm:spPr/>
      <dgm:t>
        <a:bodyPr/>
        <a:lstStyle/>
        <a:p>
          <a:endParaRPr lang="en-US"/>
        </a:p>
      </dgm:t>
    </dgm:pt>
    <dgm:pt modelId="{238292B1-CF48-404E-BB09-56738193E4FB}" type="sibTrans" cxnId="{AF926FCE-5731-4D0F-9637-828FEDCA521A}">
      <dgm:prSet/>
      <dgm:spPr/>
      <dgm:t>
        <a:bodyPr/>
        <a:lstStyle/>
        <a:p>
          <a:endParaRPr lang="en-US"/>
        </a:p>
      </dgm:t>
    </dgm:pt>
    <dgm:pt modelId="{7C855CBB-8446-4359-84BD-5070A26FE02C}" type="pres">
      <dgm:prSet presAssocID="{E7258641-C0D4-4858-94F3-BEE67F523ACD}" presName="Name0" presStyleCnt="0">
        <dgm:presLayoutVars>
          <dgm:dir/>
          <dgm:animLvl val="lvl"/>
          <dgm:resizeHandles val="exact"/>
        </dgm:presLayoutVars>
      </dgm:prSet>
      <dgm:spPr/>
    </dgm:pt>
    <dgm:pt modelId="{EF90B1BB-8DF5-4CA4-AF14-7AFFA0404FC3}" type="pres">
      <dgm:prSet presAssocID="{A9FBAEA8-2CC0-4C0E-B646-C15D402D2AC4}" presName="vertFlow" presStyleCnt="0"/>
      <dgm:spPr/>
    </dgm:pt>
    <dgm:pt modelId="{EF0AEF8B-7D6B-4DDC-A6F0-446607280E5A}" type="pres">
      <dgm:prSet presAssocID="{A9FBAEA8-2CC0-4C0E-B646-C15D402D2AC4}" presName="header" presStyleLbl="node1" presStyleIdx="0" presStyleCnt="3"/>
      <dgm:spPr/>
    </dgm:pt>
    <dgm:pt modelId="{E7B359D3-329E-42DA-BED6-ED6A53D20C26}" type="pres">
      <dgm:prSet presAssocID="{9FF6B6C0-A9EF-42AB-9944-7940788F57D8}" presName="parTrans" presStyleLbl="sibTrans2D1" presStyleIdx="0" presStyleCnt="9"/>
      <dgm:spPr/>
    </dgm:pt>
    <dgm:pt modelId="{62C5B579-8CBF-42FB-9F32-76F97648DBE4}" type="pres">
      <dgm:prSet presAssocID="{7E38F1B8-F2F6-46DD-84EE-756A511C1C7B}" presName="child" presStyleLbl="alignAccFollowNode1" presStyleIdx="0" presStyleCnt="9">
        <dgm:presLayoutVars>
          <dgm:chMax val="0"/>
          <dgm:bulletEnabled val="1"/>
        </dgm:presLayoutVars>
      </dgm:prSet>
      <dgm:spPr/>
    </dgm:pt>
    <dgm:pt modelId="{9404D0E4-C48C-46C9-9E5E-97B1D0810D01}" type="pres">
      <dgm:prSet presAssocID="{8F5E4836-645F-4774-A616-ADE6EE6141EA}" presName="sibTrans" presStyleLbl="sibTrans2D1" presStyleIdx="1" presStyleCnt="9"/>
      <dgm:spPr/>
    </dgm:pt>
    <dgm:pt modelId="{EDCC2B3B-96EB-4082-846F-4285069AE472}" type="pres">
      <dgm:prSet presAssocID="{46AEB7D2-6376-4705-8058-3439E9D2ABC5}" presName="child" presStyleLbl="alignAccFollowNode1" presStyleIdx="1" presStyleCnt="9">
        <dgm:presLayoutVars>
          <dgm:chMax val="0"/>
          <dgm:bulletEnabled val="1"/>
        </dgm:presLayoutVars>
      </dgm:prSet>
      <dgm:spPr/>
    </dgm:pt>
    <dgm:pt modelId="{C5361B5B-278C-4ED7-8418-C6832449C400}" type="pres">
      <dgm:prSet presAssocID="{29BC1C0B-A9EB-4CBE-9066-B9E7B291BD36}" presName="sibTrans" presStyleLbl="sibTrans2D1" presStyleIdx="2" presStyleCnt="9"/>
      <dgm:spPr/>
    </dgm:pt>
    <dgm:pt modelId="{1D76DBF4-30CA-4981-BC7F-AD93E775FDD6}" type="pres">
      <dgm:prSet presAssocID="{B225D346-CD94-4BFE-BF39-B21C4AFC7CCA}" presName="child" presStyleLbl="alignAccFollowNode1" presStyleIdx="2" presStyleCnt="9">
        <dgm:presLayoutVars>
          <dgm:chMax val="0"/>
          <dgm:bulletEnabled val="1"/>
        </dgm:presLayoutVars>
      </dgm:prSet>
      <dgm:spPr/>
    </dgm:pt>
    <dgm:pt modelId="{FD12FE38-676D-4D08-B0E6-77994867A10D}" type="pres">
      <dgm:prSet presAssocID="{A9FBAEA8-2CC0-4C0E-B646-C15D402D2AC4}" presName="hSp" presStyleCnt="0"/>
      <dgm:spPr/>
    </dgm:pt>
    <dgm:pt modelId="{999E3B11-F3B6-4888-9DD0-8FF2A672D68F}" type="pres">
      <dgm:prSet presAssocID="{81892AEE-AA87-4864-9779-2B1657447D9C}" presName="vertFlow" presStyleCnt="0"/>
      <dgm:spPr/>
    </dgm:pt>
    <dgm:pt modelId="{D583E09E-0F2C-4481-B8F3-40D03AF3A38E}" type="pres">
      <dgm:prSet presAssocID="{81892AEE-AA87-4864-9779-2B1657447D9C}" presName="header" presStyleLbl="node1" presStyleIdx="1" presStyleCnt="3"/>
      <dgm:spPr/>
    </dgm:pt>
    <dgm:pt modelId="{2BA39FAA-1A7B-4287-96A7-4FC14535A3A2}" type="pres">
      <dgm:prSet presAssocID="{82E40E0E-5AED-45BE-871D-9F74A5C0C69E}" presName="parTrans" presStyleLbl="sibTrans2D1" presStyleIdx="3" presStyleCnt="9"/>
      <dgm:spPr/>
    </dgm:pt>
    <dgm:pt modelId="{650EA3DC-F9B1-4995-AE02-371AD1C0DC44}" type="pres">
      <dgm:prSet presAssocID="{1FE59E49-5FBF-4F1F-AE6A-3679CE7A46AD}" presName="child" presStyleLbl="alignAccFollowNode1" presStyleIdx="3" presStyleCnt="9">
        <dgm:presLayoutVars>
          <dgm:chMax val="0"/>
          <dgm:bulletEnabled val="1"/>
        </dgm:presLayoutVars>
      </dgm:prSet>
      <dgm:spPr/>
    </dgm:pt>
    <dgm:pt modelId="{710EDD1D-561F-4117-BEF7-B8A79FE67DD4}" type="pres">
      <dgm:prSet presAssocID="{3B62F98D-B366-441F-8645-8BED5A769700}" presName="sibTrans" presStyleLbl="sibTrans2D1" presStyleIdx="4" presStyleCnt="9"/>
      <dgm:spPr/>
    </dgm:pt>
    <dgm:pt modelId="{DBF9EF53-F411-487C-A421-741B359E8823}" type="pres">
      <dgm:prSet presAssocID="{4E884973-A0FF-448E-8515-82E7C054B487}" presName="child" presStyleLbl="alignAccFollowNode1" presStyleIdx="4" presStyleCnt="9">
        <dgm:presLayoutVars>
          <dgm:chMax val="0"/>
          <dgm:bulletEnabled val="1"/>
        </dgm:presLayoutVars>
      </dgm:prSet>
      <dgm:spPr/>
    </dgm:pt>
    <dgm:pt modelId="{A31B5B2B-10E1-4CBE-8688-1C292D0B781D}" type="pres">
      <dgm:prSet presAssocID="{9B410492-6FF1-45CF-B288-7665F98FF9D5}" presName="sibTrans" presStyleLbl="sibTrans2D1" presStyleIdx="5" presStyleCnt="9"/>
      <dgm:spPr/>
    </dgm:pt>
    <dgm:pt modelId="{A17E019D-C628-4E48-AAFE-C3D3A48F6C61}" type="pres">
      <dgm:prSet presAssocID="{D7ECEB16-07F5-4E9C-ABD7-E2FC18C748C7}" presName="child" presStyleLbl="alignAccFollowNode1" presStyleIdx="5" presStyleCnt="9">
        <dgm:presLayoutVars>
          <dgm:chMax val="0"/>
          <dgm:bulletEnabled val="1"/>
        </dgm:presLayoutVars>
      </dgm:prSet>
      <dgm:spPr/>
    </dgm:pt>
    <dgm:pt modelId="{AF72BAF9-4CEB-43E4-89C9-0E9C08EE0172}" type="pres">
      <dgm:prSet presAssocID="{81892AEE-AA87-4864-9779-2B1657447D9C}" presName="hSp" presStyleCnt="0"/>
      <dgm:spPr/>
    </dgm:pt>
    <dgm:pt modelId="{B100D79E-07D5-4171-A1FB-EC335670A439}" type="pres">
      <dgm:prSet presAssocID="{8A06209D-BD65-4D64-9C9E-ADEC3E62662A}" presName="vertFlow" presStyleCnt="0"/>
      <dgm:spPr/>
    </dgm:pt>
    <dgm:pt modelId="{C218BE5C-9507-4F27-B760-0983A03FB0BD}" type="pres">
      <dgm:prSet presAssocID="{8A06209D-BD65-4D64-9C9E-ADEC3E62662A}" presName="header" presStyleLbl="node1" presStyleIdx="2" presStyleCnt="3"/>
      <dgm:spPr/>
    </dgm:pt>
    <dgm:pt modelId="{AA63EABC-7C97-47E3-9258-9FCEF33FF429}" type="pres">
      <dgm:prSet presAssocID="{42362D95-2A89-4A08-9A75-F45C9869F25C}" presName="parTrans" presStyleLbl="sibTrans2D1" presStyleIdx="6" presStyleCnt="9"/>
      <dgm:spPr/>
    </dgm:pt>
    <dgm:pt modelId="{581EBB2C-A068-425D-B91D-E19D8998C852}" type="pres">
      <dgm:prSet presAssocID="{9E677272-3C50-497A-A39E-1C0CBDF1F06F}" presName="child" presStyleLbl="alignAccFollowNode1" presStyleIdx="6" presStyleCnt="9">
        <dgm:presLayoutVars>
          <dgm:chMax val="0"/>
          <dgm:bulletEnabled val="1"/>
        </dgm:presLayoutVars>
      </dgm:prSet>
      <dgm:spPr/>
    </dgm:pt>
    <dgm:pt modelId="{FD08DEA8-3FBC-406D-A974-D6A6709C637A}" type="pres">
      <dgm:prSet presAssocID="{066AC2B2-67C2-46A5-8FBF-169683009D91}" presName="sibTrans" presStyleLbl="sibTrans2D1" presStyleIdx="7" presStyleCnt="9"/>
      <dgm:spPr/>
    </dgm:pt>
    <dgm:pt modelId="{ECAF46D5-0C8B-4E43-B175-DE6CA7E1DD5B}" type="pres">
      <dgm:prSet presAssocID="{E8CF8185-8AA4-4CA3-80A3-00CBEDC768FD}" presName="child" presStyleLbl="alignAccFollowNode1" presStyleIdx="7" presStyleCnt="9">
        <dgm:presLayoutVars>
          <dgm:chMax val="0"/>
          <dgm:bulletEnabled val="1"/>
        </dgm:presLayoutVars>
      </dgm:prSet>
      <dgm:spPr/>
    </dgm:pt>
    <dgm:pt modelId="{F7C07920-0C33-4204-A8B1-C441363470D8}" type="pres">
      <dgm:prSet presAssocID="{7AD82F75-ED90-4CC1-97E3-F48E116D610D}" presName="sibTrans" presStyleLbl="sibTrans2D1" presStyleIdx="8" presStyleCnt="9"/>
      <dgm:spPr/>
    </dgm:pt>
    <dgm:pt modelId="{B9E655C6-48F4-46DA-86A5-662C0C57AEE8}" type="pres">
      <dgm:prSet presAssocID="{7F0421B9-183A-4C13-9566-CD8AA1028285}" presName="child" presStyleLbl="alignAccFollowNode1" presStyleIdx="8" presStyleCnt="9">
        <dgm:presLayoutVars>
          <dgm:chMax val="0"/>
          <dgm:bulletEnabled val="1"/>
        </dgm:presLayoutVars>
      </dgm:prSet>
      <dgm:spPr/>
    </dgm:pt>
  </dgm:ptLst>
  <dgm:cxnLst>
    <dgm:cxn modelId="{1A7D634B-DD3A-468C-986C-9E3B29DD8009}" srcId="{81892AEE-AA87-4864-9779-2B1657447D9C}" destId="{1FE59E49-5FBF-4F1F-AE6A-3679CE7A46AD}" srcOrd="0" destOrd="0" parTransId="{82E40E0E-5AED-45BE-871D-9F74A5C0C69E}" sibTransId="{3B62F98D-B366-441F-8645-8BED5A769700}"/>
    <dgm:cxn modelId="{F65BA70C-FBD0-4294-A3D6-C7A6CCB2F58D}" type="presOf" srcId="{4E884973-A0FF-448E-8515-82E7C054B487}" destId="{DBF9EF53-F411-487C-A421-741B359E8823}" srcOrd="0" destOrd="0" presId="urn:microsoft.com/office/officeart/2005/8/layout/lProcess1"/>
    <dgm:cxn modelId="{CC17DA9A-A5A9-4DA6-A148-36F7E1547287}" type="presOf" srcId="{E8CF8185-8AA4-4CA3-80A3-00CBEDC768FD}" destId="{ECAF46D5-0C8B-4E43-B175-DE6CA7E1DD5B}" srcOrd="0" destOrd="0" presId="urn:microsoft.com/office/officeart/2005/8/layout/lProcess1"/>
    <dgm:cxn modelId="{714DA3EF-9762-4970-9AD1-608CBAA7F428}" type="presOf" srcId="{46AEB7D2-6376-4705-8058-3439E9D2ABC5}" destId="{EDCC2B3B-96EB-4082-846F-4285069AE472}" srcOrd="0" destOrd="0" presId="urn:microsoft.com/office/officeart/2005/8/layout/lProcess1"/>
    <dgm:cxn modelId="{BCE0883F-816A-44A0-8C1E-3C0CF9084865}" type="presOf" srcId="{D7ECEB16-07F5-4E9C-ABD7-E2FC18C748C7}" destId="{A17E019D-C628-4E48-AAFE-C3D3A48F6C61}" srcOrd="0" destOrd="0" presId="urn:microsoft.com/office/officeart/2005/8/layout/lProcess1"/>
    <dgm:cxn modelId="{CBA9CB62-89CF-4D84-9B88-6A27E9F60438}" srcId="{A9FBAEA8-2CC0-4C0E-B646-C15D402D2AC4}" destId="{7E38F1B8-F2F6-46DD-84EE-756A511C1C7B}" srcOrd="0" destOrd="0" parTransId="{9FF6B6C0-A9EF-42AB-9944-7940788F57D8}" sibTransId="{8F5E4836-645F-4774-A616-ADE6EE6141EA}"/>
    <dgm:cxn modelId="{8AC7E0C6-C5C2-4865-9F8B-2A1175B851B4}" type="presOf" srcId="{E7258641-C0D4-4858-94F3-BEE67F523ACD}" destId="{7C855CBB-8446-4359-84BD-5070A26FE02C}" srcOrd="0" destOrd="0" presId="urn:microsoft.com/office/officeart/2005/8/layout/lProcess1"/>
    <dgm:cxn modelId="{AE8AF60D-EFEE-4968-ABA3-4D2283707C04}" srcId="{81892AEE-AA87-4864-9779-2B1657447D9C}" destId="{4E884973-A0FF-448E-8515-82E7C054B487}" srcOrd="1" destOrd="0" parTransId="{DA081804-D973-4194-A00D-8079EBF4F72D}" sibTransId="{9B410492-6FF1-45CF-B288-7665F98FF9D5}"/>
    <dgm:cxn modelId="{91BF7711-BCC1-4317-BE7F-EDDE871D51F0}" type="presOf" srcId="{29BC1C0B-A9EB-4CBE-9066-B9E7B291BD36}" destId="{C5361B5B-278C-4ED7-8418-C6832449C400}" srcOrd="0" destOrd="0" presId="urn:microsoft.com/office/officeart/2005/8/layout/lProcess1"/>
    <dgm:cxn modelId="{48E3E320-12F3-4F83-A00A-4AE359A65CD6}" srcId="{A9FBAEA8-2CC0-4C0E-B646-C15D402D2AC4}" destId="{46AEB7D2-6376-4705-8058-3439E9D2ABC5}" srcOrd="1" destOrd="0" parTransId="{EC0C2598-B199-4725-BCD5-5F24FD00E86D}" sibTransId="{29BC1C0B-A9EB-4CBE-9066-B9E7B291BD36}"/>
    <dgm:cxn modelId="{447B9723-24F9-4EE0-8A16-5B8BDA41A78D}" type="presOf" srcId="{7F0421B9-183A-4C13-9566-CD8AA1028285}" destId="{B9E655C6-48F4-46DA-86A5-662C0C57AEE8}" srcOrd="0" destOrd="0" presId="urn:microsoft.com/office/officeart/2005/8/layout/lProcess1"/>
    <dgm:cxn modelId="{480035CE-0C55-4BBD-9AF8-819882516DF1}" srcId="{8A06209D-BD65-4D64-9C9E-ADEC3E62662A}" destId="{9E677272-3C50-497A-A39E-1C0CBDF1F06F}" srcOrd="0" destOrd="0" parTransId="{42362D95-2A89-4A08-9A75-F45C9869F25C}" sibTransId="{066AC2B2-67C2-46A5-8FBF-169683009D91}"/>
    <dgm:cxn modelId="{E21DBD7F-4A01-4270-AB4F-948BCBD9DFB9}" type="presOf" srcId="{3B62F98D-B366-441F-8645-8BED5A769700}" destId="{710EDD1D-561F-4117-BEF7-B8A79FE67DD4}" srcOrd="0" destOrd="0" presId="urn:microsoft.com/office/officeart/2005/8/layout/lProcess1"/>
    <dgm:cxn modelId="{AF926FCE-5731-4D0F-9637-828FEDCA521A}" srcId="{8A06209D-BD65-4D64-9C9E-ADEC3E62662A}" destId="{7F0421B9-183A-4C13-9566-CD8AA1028285}" srcOrd="2" destOrd="0" parTransId="{A6329D8E-8278-480B-A43B-E90F6528A86B}" sibTransId="{238292B1-CF48-404E-BB09-56738193E4FB}"/>
    <dgm:cxn modelId="{DF845C9B-4D43-426C-A27E-E12F3DF1A7AE}" type="presOf" srcId="{B225D346-CD94-4BFE-BF39-B21C4AFC7CCA}" destId="{1D76DBF4-30CA-4981-BC7F-AD93E775FDD6}" srcOrd="0" destOrd="0" presId="urn:microsoft.com/office/officeart/2005/8/layout/lProcess1"/>
    <dgm:cxn modelId="{9651AD34-E547-46B0-AC8E-008731161906}" type="presOf" srcId="{1FE59E49-5FBF-4F1F-AE6A-3679CE7A46AD}" destId="{650EA3DC-F9B1-4995-AE02-371AD1C0DC44}" srcOrd="0" destOrd="0" presId="urn:microsoft.com/office/officeart/2005/8/layout/lProcess1"/>
    <dgm:cxn modelId="{10F0871B-F40F-4933-B2F1-E40F1957FA69}" type="presOf" srcId="{81892AEE-AA87-4864-9779-2B1657447D9C}" destId="{D583E09E-0F2C-4481-B8F3-40D03AF3A38E}" srcOrd="0" destOrd="0" presId="urn:microsoft.com/office/officeart/2005/8/layout/lProcess1"/>
    <dgm:cxn modelId="{AD0E347B-C43A-4DC0-ACFA-FF7D42DF117D}" srcId="{8A06209D-BD65-4D64-9C9E-ADEC3E62662A}" destId="{E8CF8185-8AA4-4CA3-80A3-00CBEDC768FD}" srcOrd="1" destOrd="0" parTransId="{1D54F84D-07C7-4B6F-AA1C-047B3B3A3DD9}" sibTransId="{7AD82F75-ED90-4CC1-97E3-F48E116D610D}"/>
    <dgm:cxn modelId="{E428912A-E6C9-4B5B-A877-A155FDDE0799}" srcId="{E7258641-C0D4-4858-94F3-BEE67F523ACD}" destId="{81892AEE-AA87-4864-9779-2B1657447D9C}" srcOrd="1" destOrd="0" parTransId="{95AC372A-4E5E-4FE0-B23C-FB548425A4C7}" sibTransId="{6AF8D40A-1CE2-4F74-9DF7-DCEF3EDA10AC}"/>
    <dgm:cxn modelId="{63D4313F-5AA0-4149-9CF5-640FDE727209}" type="presOf" srcId="{7E38F1B8-F2F6-46DD-84EE-756A511C1C7B}" destId="{62C5B579-8CBF-42FB-9F32-76F97648DBE4}" srcOrd="0" destOrd="0" presId="urn:microsoft.com/office/officeart/2005/8/layout/lProcess1"/>
    <dgm:cxn modelId="{8D32073A-9381-4670-A9DF-AF145068E7E1}" type="presOf" srcId="{066AC2B2-67C2-46A5-8FBF-169683009D91}" destId="{FD08DEA8-3FBC-406D-A974-D6A6709C637A}" srcOrd="0" destOrd="0" presId="urn:microsoft.com/office/officeart/2005/8/layout/lProcess1"/>
    <dgm:cxn modelId="{F922A5CD-E5ED-4A47-A746-CE178555B7BE}" type="presOf" srcId="{9B410492-6FF1-45CF-B288-7665F98FF9D5}" destId="{A31B5B2B-10E1-4CBE-8688-1C292D0B781D}" srcOrd="0" destOrd="0" presId="urn:microsoft.com/office/officeart/2005/8/layout/lProcess1"/>
    <dgm:cxn modelId="{1B27CA88-8699-425D-BBB8-4BB769E08827}" srcId="{81892AEE-AA87-4864-9779-2B1657447D9C}" destId="{D7ECEB16-07F5-4E9C-ABD7-E2FC18C748C7}" srcOrd="2" destOrd="0" parTransId="{97574159-ACFF-4241-966D-D10FE835A1DD}" sibTransId="{0488D0BD-2CAA-42ED-A86A-E36D195A3F36}"/>
    <dgm:cxn modelId="{0C9B08EF-9BBF-4174-AA4D-030AC686D542}" type="presOf" srcId="{8A06209D-BD65-4D64-9C9E-ADEC3E62662A}" destId="{C218BE5C-9507-4F27-B760-0983A03FB0BD}" srcOrd="0" destOrd="0" presId="urn:microsoft.com/office/officeart/2005/8/layout/lProcess1"/>
    <dgm:cxn modelId="{9F257B6E-F0AB-4D88-B52D-AA2C6AF7C2F1}" type="presOf" srcId="{7AD82F75-ED90-4CC1-97E3-F48E116D610D}" destId="{F7C07920-0C33-4204-A8B1-C441363470D8}" srcOrd="0" destOrd="0" presId="urn:microsoft.com/office/officeart/2005/8/layout/lProcess1"/>
    <dgm:cxn modelId="{AE059806-68B8-421C-A144-379180F374A2}" type="presOf" srcId="{9E677272-3C50-497A-A39E-1C0CBDF1F06F}" destId="{581EBB2C-A068-425D-B91D-E19D8998C852}" srcOrd="0" destOrd="0" presId="urn:microsoft.com/office/officeart/2005/8/layout/lProcess1"/>
    <dgm:cxn modelId="{3703711E-8A9A-482B-98AA-90C37B6C6DE1}" type="presOf" srcId="{42362D95-2A89-4A08-9A75-F45C9869F25C}" destId="{AA63EABC-7C97-47E3-9258-9FCEF33FF429}" srcOrd="0" destOrd="0" presId="urn:microsoft.com/office/officeart/2005/8/layout/lProcess1"/>
    <dgm:cxn modelId="{263F68B6-E25C-4ECD-A9F6-C11E007BFC44}" type="presOf" srcId="{8F5E4836-645F-4774-A616-ADE6EE6141EA}" destId="{9404D0E4-C48C-46C9-9E5E-97B1D0810D01}" srcOrd="0" destOrd="0" presId="urn:microsoft.com/office/officeart/2005/8/layout/lProcess1"/>
    <dgm:cxn modelId="{5ACB1E90-3B0F-4873-A1D8-979B34DEE998}" srcId="{A9FBAEA8-2CC0-4C0E-B646-C15D402D2AC4}" destId="{B225D346-CD94-4BFE-BF39-B21C4AFC7CCA}" srcOrd="2" destOrd="0" parTransId="{286AA0CC-9A3F-4CD6-ACA0-DE64279CFA23}" sibTransId="{D477DC31-2EF9-4D9C-B019-EBBF984107F3}"/>
    <dgm:cxn modelId="{05CBF63D-E3D1-4E50-B261-E8EB30D6045F}" srcId="{E7258641-C0D4-4858-94F3-BEE67F523ACD}" destId="{8A06209D-BD65-4D64-9C9E-ADEC3E62662A}" srcOrd="2" destOrd="0" parTransId="{EF2E815A-186B-4F6C-92C8-6CA871DB5788}" sibTransId="{4BD5D364-29BC-4B38-9583-3FB2879B26E5}"/>
    <dgm:cxn modelId="{07761316-A560-4708-9808-6C0F22F5C8EE}" srcId="{E7258641-C0D4-4858-94F3-BEE67F523ACD}" destId="{A9FBAEA8-2CC0-4C0E-B646-C15D402D2AC4}" srcOrd="0" destOrd="0" parTransId="{449313A2-4DB0-4101-A0A9-ED7821A4F9EC}" sibTransId="{95B3E203-196D-4C29-9A7B-5242FDB59031}"/>
    <dgm:cxn modelId="{ABE6BC6D-FB4D-4DD8-B489-153C9222B07C}" type="presOf" srcId="{9FF6B6C0-A9EF-42AB-9944-7940788F57D8}" destId="{E7B359D3-329E-42DA-BED6-ED6A53D20C26}" srcOrd="0" destOrd="0" presId="urn:microsoft.com/office/officeart/2005/8/layout/lProcess1"/>
    <dgm:cxn modelId="{9D40570D-7080-46C4-9E2B-549E8AB18975}" type="presOf" srcId="{A9FBAEA8-2CC0-4C0E-B646-C15D402D2AC4}" destId="{EF0AEF8B-7D6B-4DDC-A6F0-446607280E5A}" srcOrd="0" destOrd="0" presId="urn:microsoft.com/office/officeart/2005/8/layout/lProcess1"/>
    <dgm:cxn modelId="{41AD68F9-D35A-46BF-98F0-FA11C42DB534}" type="presOf" srcId="{82E40E0E-5AED-45BE-871D-9F74A5C0C69E}" destId="{2BA39FAA-1A7B-4287-96A7-4FC14535A3A2}" srcOrd="0" destOrd="0" presId="urn:microsoft.com/office/officeart/2005/8/layout/lProcess1"/>
    <dgm:cxn modelId="{3235B51C-5B5D-4AF2-9356-FCEA8E82A8EA}" type="presParOf" srcId="{7C855CBB-8446-4359-84BD-5070A26FE02C}" destId="{EF90B1BB-8DF5-4CA4-AF14-7AFFA0404FC3}" srcOrd="0" destOrd="0" presId="urn:microsoft.com/office/officeart/2005/8/layout/lProcess1"/>
    <dgm:cxn modelId="{D9C1E272-F81A-4D5C-83C6-25C570620A6D}" type="presParOf" srcId="{EF90B1BB-8DF5-4CA4-AF14-7AFFA0404FC3}" destId="{EF0AEF8B-7D6B-4DDC-A6F0-446607280E5A}" srcOrd="0" destOrd="0" presId="urn:microsoft.com/office/officeart/2005/8/layout/lProcess1"/>
    <dgm:cxn modelId="{0B65C1DC-F907-47A9-AC37-B5393204A653}" type="presParOf" srcId="{EF90B1BB-8DF5-4CA4-AF14-7AFFA0404FC3}" destId="{E7B359D3-329E-42DA-BED6-ED6A53D20C26}" srcOrd="1" destOrd="0" presId="urn:microsoft.com/office/officeart/2005/8/layout/lProcess1"/>
    <dgm:cxn modelId="{502B9AEF-67FB-4181-A2FC-BC3FAE094B26}" type="presParOf" srcId="{EF90B1BB-8DF5-4CA4-AF14-7AFFA0404FC3}" destId="{62C5B579-8CBF-42FB-9F32-76F97648DBE4}" srcOrd="2" destOrd="0" presId="urn:microsoft.com/office/officeart/2005/8/layout/lProcess1"/>
    <dgm:cxn modelId="{BC6BA36C-3692-49FF-96CA-B8D7CCBE1791}" type="presParOf" srcId="{EF90B1BB-8DF5-4CA4-AF14-7AFFA0404FC3}" destId="{9404D0E4-C48C-46C9-9E5E-97B1D0810D01}" srcOrd="3" destOrd="0" presId="urn:microsoft.com/office/officeart/2005/8/layout/lProcess1"/>
    <dgm:cxn modelId="{010A144F-E28D-48CB-AE7E-31DA9E907B58}" type="presParOf" srcId="{EF90B1BB-8DF5-4CA4-AF14-7AFFA0404FC3}" destId="{EDCC2B3B-96EB-4082-846F-4285069AE472}" srcOrd="4" destOrd="0" presId="urn:microsoft.com/office/officeart/2005/8/layout/lProcess1"/>
    <dgm:cxn modelId="{2B2FB5F0-A8B2-464C-936F-DD487E791447}" type="presParOf" srcId="{EF90B1BB-8DF5-4CA4-AF14-7AFFA0404FC3}" destId="{C5361B5B-278C-4ED7-8418-C6832449C400}" srcOrd="5" destOrd="0" presId="urn:microsoft.com/office/officeart/2005/8/layout/lProcess1"/>
    <dgm:cxn modelId="{BCA1966A-CA61-4E0B-B545-607E222ACB7D}" type="presParOf" srcId="{EF90B1BB-8DF5-4CA4-AF14-7AFFA0404FC3}" destId="{1D76DBF4-30CA-4981-BC7F-AD93E775FDD6}" srcOrd="6" destOrd="0" presId="urn:microsoft.com/office/officeart/2005/8/layout/lProcess1"/>
    <dgm:cxn modelId="{B3CE31B3-C831-44C2-822D-46C9F3F53493}" type="presParOf" srcId="{7C855CBB-8446-4359-84BD-5070A26FE02C}" destId="{FD12FE38-676D-4D08-B0E6-77994867A10D}" srcOrd="1" destOrd="0" presId="urn:microsoft.com/office/officeart/2005/8/layout/lProcess1"/>
    <dgm:cxn modelId="{BE2632CC-6A38-4F86-8092-F31C8DC44852}" type="presParOf" srcId="{7C855CBB-8446-4359-84BD-5070A26FE02C}" destId="{999E3B11-F3B6-4888-9DD0-8FF2A672D68F}" srcOrd="2" destOrd="0" presId="urn:microsoft.com/office/officeart/2005/8/layout/lProcess1"/>
    <dgm:cxn modelId="{997967D3-6179-45BA-9CCD-89600797EDC4}" type="presParOf" srcId="{999E3B11-F3B6-4888-9DD0-8FF2A672D68F}" destId="{D583E09E-0F2C-4481-B8F3-40D03AF3A38E}" srcOrd="0" destOrd="0" presId="urn:microsoft.com/office/officeart/2005/8/layout/lProcess1"/>
    <dgm:cxn modelId="{9BF48763-2221-4764-AE7E-FCF54094C442}" type="presParOf" srcId="{999E3B11-F3B6-4888-9DD0-8FF2A672D68F}" destId="{2BA39FAA-1A7B-4287-96A7-4FC14535A3A2}" srcOrd="1" destOrd="0" presId="urn:microsoft.com/office/officeart/2005/8/layout/lProcess1"/>
    <dgm:cxn modelId="{3883A9EC-324C-4AB2-9252-BE7E8660E509}" type="presParOf" srcId="{999E3B11-F3B6-4888-9DD0-8FF2A672D68F}" destId="{650EA3DC-F9B1-4995-AE02-371AD1C0DC44}" srcOrd="2" destOrd="0" presId="urn:microsoft.com/office/officeart/2005/8/layout/lProcess1"/>
    <dgm:cxn modelId="{5E336347-9140-41EC-A3B6-C6AD12A623C8}" type="presParOf" srcId="{999E3B11-F3B6-4888-9DD0-8FF2A672D68F}" destId="{710EDD1D-561F-4117-BEF7-B8A79FE67DD4}" srcOrd="3" destOrd="0" presId="urn:microsoft.com/office/officeart/2005/8/layout/lProcess1"/>
    <dgm:cxn modelId="{919F77B9-40A1-4CFD-A770-D241EC667A63}" type="presParOf" srcId="{999E3B11-F3B6-4888-9DD0-8FF2A672D68F}" destId="{DBF9EF53-F411-487C-A421-741B359E8823}" srcOrd="4" destOrd="0" presId="urn:microsoft.com/office/officeart/2005/8/layout/lProcess1"/>
    <dgm:cxn modelId="{E56B951D-EEE3-4A90-8A07-0BA876DE716C}" type="presParOf" srcId="{999E3B11-F3B6-4888-9DD0-8FF2A672D68F}" destId="{A31B5B2B-10E1-4CBE-8688-1C292D0B781D}" srcOrd="5" destOrd="0" presId="urn:microsoft.com/office/officeart/2005/8/layout/lProcess1"/>
    <dgm:cxn modelId="{872FE03F-4D3A-48DB-B830-1354683EDA2B}" type="presParOf" srcId="{999E3B11-F3B6-4888-9DD0-8FF2A672D68F}" destId="{A17E019D-C628-4E48-AAFE-C3D3A48F6C61}" srcOrd="6" destOrd="0" presId="urn:microsoft.com/office/officeart/2005/8/layout/lProcess1"/>
    <dgm:cxn modelId="{BD8D2C41-8EE8-4EA0-939E-D8291D03E9C8}" type="presParOf" srcId="{7C855CBB-8446-4359-84BD-5070A26FE02C}" destId="{AF72BAF9-4CEB-43E4-89C9-0E9C08EE0172}" srcOrd="3" destOrd="0" presId="urn:microsoft.com/office/officeart/2005/8/layout/lProcess1"/>
    <dgm:cxn modelId="{98BCE37E-5935-48E6-9F7E-FF0F8E5BFE36}" type="presParOf" srcId="{7C855CBB-8446-4359-84BD-5070A26FE02C}" destId="{B100D79E-07D5-4171-A1FB-EC335670A439}" srcOrd="4" destOrd="0" presId="urn:microsoft.com/office/officeart/2005/8/layout/lProcess1"/>
    <dgm:cxn modelId="{069509BC-E475-4875-98DC-F9740187DF16}" type="presParOf" srcId="{B100D79E-07D5-4171-A1FB-EC335670A439}" destId="{C218BE5C-9507-4F27-B760-0983A03FB0BD}" srcOrd="0" destOrd="0" presId="urn:microsoft.com/office/officeart/2005/8/layout/lProcess1"/>
    <dgm:cxn modelId="{59E2DDBF-6D3E-4CAA-96F1-E63E0289E99D}" type="presParOf" srcId="{B100D79E-07D5-4171-A1FB-EC335670A439}" destId="{AA63EABC-7C97-47E3-9258-9FCEF33FF429}" srcOrd="1" destOrd="0" presId="urn:microsoft.com/office/officeart/2005/8/layout/lProcess1"/>
    <dgm:cxn modelId="{5C579C74-1D80-4AD4-A142-C4F6C1370794}" type="presParOf" srcId="{B100D79E-07D5-4171-A1FB-EC335670A439}" destId="{581EBB2C-A068-425D-B91D-E19D8998C852}" srcOrd="2" destOrd="0" presId="urn:microsoft.com/office/officeart/2005/8/layout/lProcess1"/>
    <dgm:cxn modelId="{4D5A0AA4-5E34-4BFC-895B-44BDD9402B58}" type="presParOf" srcId="{B100D79E-07D5-4171-A1FB-EC335670A439}" destId="{FD08DEA8-3FBC-406D-A974-D6A6709C637A}" srcOrd="3" destOrd="0" presId="urn:microsoft.com/office/officeart/2005/8/layout/lProcess1"/>
    <dgm:cxn modelId="{FCCAD9BC-8E61-46B2-AE3C-AC1BD6E6DECE}" type="presParOf" srcId="{B100D79E-07D5-4171-A1FB-EC335670A439}" destId="{ECAF46D5-0C8B-4E43-B175-DE6CA7E1DD5B}" srcOrd="4" destOrd="0" presId="urn:microsoft.com/office/officeart/2005/8/layout/lProcess1"/>
    <dgm:cxn modelId="{D1CF7626-0478-42F4-9DF3-19A491BA01A9}" type="presParOf" srcId="{B100D79E-07D5-4171-A1FB-EC335670A439}" destId="{F7C07920-0C33-4204-A8B1-C441363470D8}" srcOrd="5" destOrd="0" presId="urn:microsoft.com/office/officeart/2005/8/layout/lProcess1"/>
    <dgm:cxn modelId="{EB32D636-BA03-41E6-94FD-8AA06E05C396}" type="presParOf" srcId="{B100D79E-07D5-4171-A1FB-EC335670A439}" destId="{B9E655C6-48F4-46DA-86A5-662C0C57AEE8}"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DCA94E-954A-421A-A750-9DE51470EC5D}" type="doc">
      <dgm:prSet loTypeId="urn:microsoft.com/office/officeart/2005/8/layout/hierarchy4" loCatId="list" qsTypeId="urn:microsoft.com/office/officeart/2005/8/quickstyle/simple1" qsCatId="simple" csTypeId="urn:microsoft.com/office/officeart/2005/8/colors/colorful2" csCatId="colorful" phldr="1"/>
      <dgm:spPr/>
      <dgm:t>
        <a:bodyPr/>
        <a:lstStyle/>
        <a:p>
          <a:endParaRPr lang="en-US"/>
        </a:p>
      </dgm:t>
    </dgm:pt>
    <dgm:pt modelId="{950C2564-A95D-4695-AFDB-4B515BC99B5C}">
      <dgm:prSet phldrT="[Text]"/>
      <dgm:spPr/>
      <dgm:t>
        <a:bodyPr/>
        <a:lstStyle/>
        <a:p>
          <a:r>
            <a:rPr lang="en-US" dirty="0"/>
            <a:t>Govt. . . </a:t>
          </a:r>
          <a:r>
            <a:rPr lang="en-US" dirty="0">
              <a:latin typeface="Arial Black" panose="020B0A04020102020204" pitchFamily="34" charset="0"/>
            </a:rPr>
            <a:t>►</a:t>
          </a:r>
          <a:r>
            <a:rPr lang="en-US" dirty="0"/>
            <a:t>Democratic contract </a:t>
          </a:r>
          <a:r>
            <a:rPr lang="en-US" dirty="0">
              <a:latin typeface="Arial Black" panose="020B0A04020102020204" pitchFamily="34" charset="0"/>
            </a:rPr>
            <a:t>◄. . </a:t>
          </a:r>
          <a:r>
            <a:rPr lang="en-US" dirty="0"/>
            <a:t>Citizens</a:t>
          </a:r>
        </a:p>
      </dgm:t>
    </dgm:pt>
    <dgm:pt modelId="{4F259C04-31EE-4E9F-A808-CF62D5B0DFA3}" type="parTrans" cxnId="{4C12C115-0686-424C-B903-C18C977F1AB4}">
      <dgm:prSet/>
      <dgm:spPr/>
      <dgm:t>
        <a:bodyPr/>
        <a:lstStyle/>
        <a:p>
          <a:endParaRPr lang="en-US"/>
        </a:p>
      </dgm:t>
    </dgm:pt>
    <dgm:pt modelId="{46442294-1099-4070-AC5D-30624F71CA61}" type="sibTrans" cxnId="{4C12C115-0686-424C-B903-C18C977F1AB4}">
      <dgm:prSet/>
      <dgm:spPr/>
      <dgm:t>
        <a:bodyPr/>
        <a:lstStyle/>
        <a:p>
          <a:endParaRPr lang="en-US"/>
        </a:p>
      </dgm:t>
    </dgm:pt>
    <dgm:pt modelId="{BF14A082-7ABF-486D-AE26-8799D726BC6A}">
      <dgm:prSet phldrT="[Text]"/>
      <dgm:spPr/>
      <dgm:t>
        <a:bodyPr/>
        <a:lstStyle/>
        <a:p>
          <a:r>
            <a:rPr lang="en-US" dirty="0"/>
            <a:t>Government</a:t>
          </a:r>
        </a:p>
      </dgm:t>
    </dgm:pt>
    <dgm:pt modelId="{4C35B2C6-C1F5-4D1D-955F-C0755D3067B6}" type="parTrans" cxnId="{C042EAE6-EB9D-431C-9388-0536A9B77F69}">
      <dgm:prSet/>
      <dgm:spPr/>
      <dgm:t>
        <a:bodyPr/>
        <a:lstStyle/>
        <a:p>
          <a:endParaRPr lang="en-US"/>
        </a:p>
      </dgm:t>
    </dgm:pt>
    <dgm:pt modelId="{584EB227-7DB6-4AAD-9CCE-E152871448E1}" type="sibTrans" cxnId="{C042EAE6-EB9D-431C-9388-0536A9B77F69}">
      <dgm:prSet/>
      <dgm:spPr/>
      <dgm:t>
        <a:bodyPr/>
        <a:lstStyle/>
        <a:p>
          <a:endParaRPr lang="en-US"/>
        </a:p>
      </dgm:t>
    </dgm:pt>
    <dgm:pt modelId="{860512CF-6F22-41F0-9287-4FF79ACF0089}">
      <dgm:prSet phldrT="[Text]"/>
      <dgm:spPr/>
      <dgm:t>
        <a:bodyPr/>
        <a:lstStyle/>
        <a:p>
          <a:r>
            <a:rPr lang="en-US" dirty="0"/>
            <a:t>But when Government focuses more on wealth re-distribution.. Upper Middle &amp; Rich Class will</a:t>
          </a:r>
        </a:p>
      </dgm:t>
    </dgm:pt>
    <dgm:pt modelId="{555C120B-736A-44FA-9E28-D3F2517E9F5E}" type="parTrans" cxnId="{25D034DF-B0CE-4529-8DDE-2F437B06562F}">
      <dgm:prSet/>
      <dgm:spPr/>
      <dgm:t>
        <a:bodyPr/>
        <a:lstStyle/>
        <a:p>
          <a:endParaRPr lang="en-US"/>
        </a:p>
      </dgm:t>
    </dgm:pt>
    <dgm:pt modelId="{5C688406-2CFD-4989-828B-D2CA74CA8825}" type="sibTrans" cxnId="{25D034DF-B0CE-4529-8DDE-2F437B06562F}">
      <dgm:prSet/>
      <dgm:spPr/>
      <dgm:t>
        <a:bodyPr/>
        <a:lstStyle/>
        <a:p>
          <a:endParaRPr lang="en-US"/>
        </a:p>
      </dgm:t>
    </dgm:pt>
    <dgm:pt modelId="{563CAD95-173C-43C0-8B86-2BA7884DE3BF}">
      <dgm:prSet phldrT="[Text]"/>
      <dgm:spPr/>
      <dgm:t>
        <a:bodyPr/>
        <a:lstStyle/>
        <a:p>
          <a:r>
            <a:rPr lang="en-US" dirty="0"/>
            <a:t>Re-Distribution of Wealth</a:t>
          </a:r>
          <a:br>
            <a:rPr lang="en-US" dirty="0"/>
          </a:br>
          <a:r>
            <a:rPr lang="en-US" dirty="0"/>
            <a:t>Essential services</a:t>
          </a:r>
        </a:p>
      </dgm:t>
    </dgm:pt>
    <dgm:pt modelId="{0ED205F0-BF40-44C0-9F52-EBF29C66AA01}" type="parTrans" cxnId="{346966A4-CA2B-4116-9503-9B0FF8893BC2}">
      <dgm:prSet/>
      <dgm:spPr/>
      <dgm:t>
        <a:bodyPr/>
        <a:lstStyle/>
        <a:p>
          <a:endParaRPr lang="en-US"/>
        </a:p>
      </dgm:t>
    </dgm:pt>
    <dgm:pt modelId="{5C5FB9C1-7BA8-4066-8C03-B3D4F4CDDA8F}" type="sibTrans" cxnId="{346966A4-CA2B-4116-9503-9B0FF8893BC2}">
      <dgm:prSet/>
      <dgm:spPr/>
      <dgm:t>
        <a:bodyPr/>
        <a:lstStyle/>
        <a:p>
          <a:endParaRPr lang="en-US"/>
        </a:p>
      </dgm:t>
    </dgm:pt>
    <dgm:pt modelId="{BFC2400F-12CE-4646-BCA0-29347C934D22}">
      <dgm:prSet phldrT="[Text]"/>
      <dgm:spPr/>
      <dgm:t>
        <a:bodyPr/>
        <a:lstStyle/>
        <a:p>
          <a:r>
            <a:rPr lang="en-US" dirty="0"/>
            <a:t>Free-rider</a:t>
          </a:r>
        </a:p>
      </dgm:t>
    </dgm:pt>
    <dgm:pt modelId="{C98CD5E0-DEA2-40B3-88C4-495E77D64806}" type="parTrans" cxnId="{0012A406-0287-4A82-8B8A-9DFFFA8457D8}">
      <dgm:prSet/>
      <dgm:spPr/>
      <dgm:t>
        <a:bodyPr/>
        <a:lstStyle/>
        <a:p>
          <a:endParaRPr lang="en-US"/>
        </a:p>
      </dgm:t>
    </dgm:pt>
    <dgm:pt modelId="{2DA9BD47-B335-4FD6-B4D8-C13C071A3157}" type="sibTrans" cxnId="{0012A406-0287-4A82-8B8A-9DFFFA8457D8}">
      <dgm:prSet/>
      <dgm:spPr/>
      <dgm:t>
        <a:bodyPr/>
        <a:lstStyle/>
        <a:p>
          <a:endParaRPr lang="en-US"/>
        </a:p>
      </dgm:t>
    </dgm:pt>
    <dgm:pt modelId="{7F240E22-C067-49C5-A757-319FBD49D256}">
      <dgm:prSet phldrT="[Text]"/>
      <dgm:spPr/>
      <dgm:t>
        <a:bodyPr/>
        <a:lstStyle/>
        <a:p>
          <a:r>
            <a:rPr lang="en-US" dirty="0"/>
            <a:t>Not giving up LPG subsidy even If &gt;10 lakh income</a:t>
          </a:r>
        </a:p>
      </dgm:t>
    </dgm:pt>
    <dgm:pt modelId="{CA90F128-9BEE-4C70-8F6B-B3174B3CBC2A}" type="parTrans" cxnId="{E11017A9-B9FE-45B5-890E-4DBC697651A9}">
      <dgm:prSet/>
      <dgm:spPr/>
      <dgm:t>
        <a:bodyPr/>
        <a:lstStyle/>
        <a:p>
          <a:endParaRPr lang="en-US"/>
        </a:p>
      </dgm:t>
    </dgm:pt>
    <dgm:pt modelId="{7D128345-645C-4C77-BEF2-66CCF2604258}" type="sibTrans" cxnId="{E11017A9-B9FE-45B5-890E-4DBC697651A9}">
      <dgm:prSet/>
      <dgm:spPr/>
      <dgm:t>
        <a:bodyPr/>
        <a:lstStyle/>
        <a:p>
          <a:endParaRPr lang="en-US"/>
        </a:p>
      </dgm:t>
    </dgm:pt>
    <dgm:pt modelId="{F0C50FE6-46F6-413A-9EE2-9EB3F7B57EB7}">
      <dgm:prSet phldrT="[Text]"/>
      <dgm:spPr/>
      <dgm:t>
        <a:bodyPr/>
        <a:lstStyle/>
        <a:p>
          <a:r>
            <a:rPr lang="en-US"/>
            <a:t>Exit</a:t>
          </a:r>
          <a:endParaRPr lang="en-US" dirty="0"/>
        </a:p>
      </dgm:t>
    </dgm:pt>
    <dgm:pt modelId="{70CAAF35-D041-4D57-84A5-422457955163}" type="parTrans" cxnId="{30ECF434-8711-4A25-9347-BBFA741F1338}">
      <dgm:prSet/>
      <dgm:spPr/>
      <dgm:t>
        <a:bodyPr/>
        <a:lstStyle/>
        <a:p>
          <a:endParaRPr lang="en-US"/>
        </a:p>
      </dgm:t>
    </dgm:pt>
    <dgm:pt modelId="{06FD80C2-F12E-4D1A-9378-50BF48B24E64}" type="sibTrans" cxnId="{30ECF434-8711-4A25-9347-BBFA741F1338}">
      <dgm:prSet/>
      <dgm:spPr/>
      <dgm:t>
        <a:bodyPr/>
        <a:lstStyle/>
        <a:p>
          <a:endParaRPr lang="en-US"/>
        </a:p>
      </dgm:t>
    </dgm:pt>
    <dgm:pt modelId="{20A49AC1-A954-4BC8-970B-57FB516D9BD1}">
      <dgm:prSet phldrT="[Text]"/>
      <dgm:spPr/>
      <dgm:t>
        <a:bodyPr/>
        <a:lstStyle/>
        <a:p>
          <a:r>
            <a:rPr lang="en-US" dirty="0"/>
            <a:t>Pvt.School, Hospitals</a:t>
          </a:r>
          <a:br>
            <a:rPr lang="en-US" dirty="0"/>
          </a:br>
          <a:r>
            <a:rPr lang="en-US" dirty="0"/>
            <a:t>Diesel Generators</a:t>
          </a:r>
          <a:br>
            <a:rPr lang="en-US" dirty="0"/>
          </a:br>
          <a:r>
            <a:rPr lang="en-US" dirty="0"/>
            <a:t>Tax avoidance, Evasion</a:t>
          </a:r>
        </a:p>
      </dgm:t>
    </dgm:pt>
    <dgm:pt modelId="{8C0E6F94-2E8F-47D1-BA1A-8F5AEBB66C7D}" type="parTrans" cxnId="{2C0D8496-A17E-43B7-89C0-EFDB7EBF8542}">
      <dgm:prSet/>
      <dgm:spPr/>
      <dgm:t>
        <a:bodyPr/>
        <a:lstStyle/>
        <a:p>
          <a:endParaRPr lang="en-US"/>
        </a:p>
      </dgm:t>
    </dgm:pt>
    <dgm:pt modelId="{0BD0BBDB-C108-4E87-9E44-17E614C11B4C}" type="sibTrans" cxnId="{2C0D8496-A17E-43B7-89C0-EFDB7EBF8542}">
      <dgm:prSet/>
      <dgm:spPr/>
      <dgm:t>
        <a:bodyPr/>
        <a:lstStyle/>
        <a:p>
          <a:endParaRPr lang="en-US"/>
        </a:p>
      </dgm:t>
    </dgm:pt>
    <dgm:pt modelId="{4055D8DC-CFA6-45C9-B2F7-4F12A079B1ED}" type="pres">
      <dgm:prSet presAssocID="{1ADCA94E-954A-421A-A750-9DE51470EC5D}" presName="Name0" presStyleCnt="0">
        <dgm:presLayoutVars>
          <dgm:chPref val="1"/>
          <dgm:dir/>
          <dgm:animOne val="branch"/>
          <dgm:animLvl val="lvl"/>
          <dgm:resizeHandles/>
        </dgm:presLayoutVars>
      </dgm:prSet>
      <dgm:spPr/>
    </dgm:pt>
    <dgm:pt modelId="{C866FEEE-2B9D-4CAA-ACDF-07B9F712B67C}" type="pres">
      <dgm:prSet presAssocID="{950C2564-A95D-4695-AFDB-4B515BC99B5C}" presName="vertOne" presStyleCnt="0"/>
      <dgm:spPr/>
    </dgm:pt>
    <dgm:pt modelId="{B23F0753-83E0-4A05-AE52-829F1F37DE48}" type="pres">
      <dgm:prSet presAssocID="{950C2564-A95D-4695-AFDB-4B515BC99B5C}" presName="txOne" presStyleLbl="node0" presStyleIdx="0" presStyleCnt="1" custScaleY="63569">
        <dgm:presLayoutVars>
          <dgm:chPref val="3"/>
        </dgm:presLayoutVars>
      </dgm:prSet>
      <dgm:spPr/>
    </dgm:pt>
    <dgm:pt modelId="{E7242237-A358-4965-9F32-7C9EE3C1C7B7}" type="pres">
      <dgm:prSet presAssocID="{950C2564-A95D-4695-AFDB-4B515BC99B5C}" presName="parTransOne" presStyleCnt="0"/>
      <dgm:spPr/>
    </dgm:pt>
    <dgm:pt modelId="{C329E762-1B68-4A9F-ADC5-CA9BFF160D2F}" type="pres">
      <dgm:prSet presAssocID="{950C2564-A95D-4695-AFDB-4B515BC99B5C}" presName="horzOne" presStyleCnt="0"/>
      <dgm:spPr/>
    </dgm:pt>
    <dgm:pt modelId="{A36CE57E-79B2-4CAC-AE53-BE8D92BD7EAE}" type="pres">
      <dgm:prSet presAssocID="{BF14A082-7ABF-486D-AE26-8799D726BC6A}" presName="vertTwo" presStyleCnt="0"/>
      <dgm:spPr/>
    </dgm:pt>
    <dgm:pt modelId="{3BBFBF49-0324-4348-AE04-FA0B21950D8F}" type="pres">
      <dgm:prSet presAssocID="{BF14A082-7ABF-486D-AE26-8799D726BC6A}" presName="txTwo" presStyleLbl="node2" presStyleIdx="0" presStyleCnt="2">
        <dgm:presLayoutVars>
          <dgm:chPref val="3"/>
        </dgm:presLayoutVars>
      </dgm:prSet>
      <dgm:spPr/>
    </dgm:pt>
    <dgm:pt modelId="{A2B4893F-91D5-418A-9954-9BC9CC1F8699}" type="pres">
      <dgm:prSet presAssocID="{BF14A082-7ABF-486D-AE26-8799D726BC6A}" presName="parTransTwo" presStyleCnt="0"/>
      <dgm:spPr/>
    </dgm:pt>
    <dgm:pt modelId="{F9AEFDB5-5BBD-48B2-B042-7D510C101096}" type="pres">
      <dgm:prSet presAssocID="{BF14A082-7ABF-486D-AE26-8799D726BC6A}" presName="horzTwo" presStyleCnt="0"/>
      <dgm:spPr/>
    </dgm:pt>
    <dgm:pt modelId="{F8349F59-FD18-42BB-95A0-AA3905A5D2A0}" type="pres">
      <dgm:prSet presAssocID="{563CAD95-173C-43C0-8B86-2BA7884DE3BF}" presName="vertThree" presStyleCnt="0"/>
      <dgm:spPr/>
    </dgm:pt>
    <dgm:pt modelId="{9B6DC33C-0190-4E93-A76B-54D9CB5FB35E}" type="pres">
      <dgm:prSet presAssocID="{563CAD95-173C-43C0-8B86-2BA7884DE3BF}" presName="txThree" presStyleLbl="node3" presStyleIdx="0" presStyleCnt="3">
        <dgm:presLayoutVars>
          <dgm:chPref val="3"/>
        </dgm:presLayoutVars>
      </dgm:prSet>
      <dgm:spPr/>
    </dgm:pt>
    <dgm:pt modelId="{51B9DCDA-71B5-40A2-9B87-129BC3909EDA}" type="pres">
      <dgm:prSet presAssocID="{563CAD95-173C-43C0-8B86-2BA7884DE3BF}" presName="horzThree" presStyleCnt="0"/>
      <dgm:spPr/>
    </dgm:pt>
    <dgm:pt modelId="{F7178DFF-0795-47C6-85B1-5EF7B8797C12}" type="pres">
      <dgm:prSet presAssocID="{584EB227-7DB6-4AAD-9CCE-E152871448E1}" presName="sibSpaceTwo" presStyleCnt="0"/>
      <dgm:spPr/>
    </dgm:pt>
    <dgm:pt modelId="{208CDD8C-DE4D-4B79-B9F1-89146F8D9C46}" type="pres">
      <dgm:prSet presAssocID="{860512CF-6F22-41F0-9287-4FF79ACF0089}" presName="vertTwo" presStyleCnt="0"/>
      <dgm:spPr/>
    </dgm:pt>
    <dgm:pt modelId="{4741BAC3-B43E-42F3-A03F-C268439E2864}" type="pres">
      <dgm:prSet presAssocID="{860512CF-6F22-41F0-9287-4FF79ACF0089}" presName="txTwo" presStyleLbl="node2" presStyleIdx="1" presStyleCnt="2">
        <dgm:presLayoutVars>
          <dgm:chPref val="3"/>
        </dgm:presLayoutVars>
      </dgm:prSet>
      <dgm:spPr/>
    </dgm:pt>
    <dgm:pt modelId="{4C655581-3BA6-4394-8548-996A497BC044}" type="pres">
      <dgm:prSet presAssocID="{860512CF-6F22-41F0-9287-4FF79ACF0089}" presName="parTransTwo" presStyleCnt="0"/>
      <dgm:spPr/>
    </dgm:pt>
    <dgm:pt modelId="{2FFF61F1-B061-4275-B2DC-10DD2882BA39}" type="pres">
      <dgm:prSet presAssocID="{860512CF-6F22-41F0-9287-4FF79ACF0089}" presName="horzTwo" presStyleCnt="0"/>
      <dgm:spPr/>
    </dgm:pt>
    <dgm:pt modelId="{6D556F4C-AF28-45A5-97DA-1D27448CF2B9}" type="pres">
      <dgm:prSet presAssocID="{BFC2400F-12CE-4646-BCA0-29347C934D22}" presName="vertThree" presStyleCnt="0"/>
      <dgm:spPr/>
    </dgm:pt>
    <dgm:pt modelId="{B92E97A7-911D-4B0F-A5C9-CCFF522E9BE0}" type="pres">
      <dgm:prSet presAssocID="{BFC2400F-12CE-4646-BCA0-29347C934D22}" presName="txThree" presStyleLbl="node3" presStyleIdx="1" presStyleCnt="3">
        <dgm:presLayoutVars>
          <dgm:chPref val="3"/>
        </dgm:presLayoutVars>
      </dgm:prSet>
      <dgm:spPr/>
    </dgm:pt>
    <dgm:pt modelId="{364B0C1A-9854-466D-929E-A09F94818D53}" type="pres">
      <dgm:prSet presAssocID="{BFC2400F-12CE-4646-BCA0-29347C934D22}" presName="parTransThree" presStyleCnt="0"/>
      <dgm:spPr/>
    </dgm:pt>
    <dgm:pt modelId="{C68B828D-3C86-4D3B-9384-2A6EB026135D}" type="pres">
      <dgm:prSet presAssocID="{BFC2400F-12CE-4646-BCA0-29347C934D22}" presName="horzThree" presStyleCnt="0"/>
      <dgm:spPr/>
    </dgm:pt>
    <dgm:pt modelId="{DCEA94A4-41A6-4F29-AB73-7920A662605F}" type="pres">
      <dgm:prSet presAssocID="{7F240E22-C067-49C5-A757-319FBD49D256}" presName="vertFour" presStyleCnt="0">
        <dgm:presLayoutVars>
          <dgm:chPref val="3"/>
        </dgm:presLayoutVars>
      </dgm:prSet>
      <dgm:spPr/>
    </dgm:pt>
    <dgm:pt modelId="{D9794B53-8212-41B4-8C42-6AA0294096F5}" type="pres">
      <dgm:prSet presAssocID="{7F240E22-C067-49C5-A757-319FBD49D256}" presName="txFour" presStyleLbl="node4" presStyleIdx="0" presStyleCnt="2">
        <dgm:presLayoutVars>
          <dgm:chPref val="3"/>
        </dgm:presLayoutVars>
      </dgm:prSet>
      <dgm:spPr/>
    </dgm:pt>
    <dgm:pt modelId="{F67CA8A4-A6A9-4744-A2E0-64B08A115285}" type="pres">
      <dgm:prSet presAssocID="{7F240E22-C067-49C5-A757-319FBD49D256}" presName="horzFour" presStyleCnt="0"/>
      <dgm:spPr/>
    </dgm:pt>
    <dgm:pt modelId="{CE79A351-7B47-4344-AB91-42D2AC285157}" type="pres">
      <dgm:prSet presAssocID="{2DA9BD47-B335-4FD6-B4D8-C13C071A3157}" presName="sibSpaceThree" presStyleCnt="0"/>
      <dgm:spPr/>
    </dgm:pt>
    <dgm:pt modelId="{DAF7F5AA-A38C-4E7B-8408-8E2B73D58911}" type="pres">
      <dgm:prSet presAssocID="{F0C50FE6-46F6-413A-9EE2-9EB3F7B57EB7}" presName="vertThree" presStyleCnt="0"/>
      <dgm:spPr/>
    </dgm:pt>
    <dgm:pt modelId="{F2F54FD9-FA58-4F64-A3D7-CDF3C754883E}" type="pres">
      <dgm:prSet presAssocID="{F0C50FE6-46F6-413A-9EE2-9EB3F7B57EB7}" presName="txThree" presStyleLbl="node3" presStyleIdx="2" presStyleCnt="3">
        <dgm:presLayoutVars>
          <dgm:chPref val="3"/>
        </dgm:presLayoutVars>
      </dgm:prSet>
      <dgm:spPr/>
    </dgm:pt>
    <dgm:pt modelId="{463F6C44-D6D9-4D60-8F7F-79517BF4A9ED}" type="pres">
      <dgm:prSet presAssocID="{F0C50FE6-46F6-413A-9EE2-9EB3F7B57EB7}" presName="parTransThree" presStyleCnt="0"/>
      <dgm:spPr/>
    </dgm:pt>
    <dgm:pt modelId="{724546B5-63CC-4F0B-A0D9-C00F13331CA7}" type="pres">
      <dgm:prSet presAssocID="{F0C50FE6-46F6-413A-9EE2-9EB3F7B57EB7}" presName="horzThree" presStyleCnt="0"/>
      <dgm:spPr/>
    </dgm:pt>
    <dgm:pt modelId="{B27E8EB6-3C6C-4722-A80A-6AC2704A9D3E}" type="pres">
      <dgm:prSet presAssocID="{20A49AC1-A954-4BC8-970B-57FB516D9BD1}" presName="vertFour" presStyleCnt="0">
        <dgm:presLayoutVars>
          <dgm:chPref val="3"/>
        </dgm:presLayoutVars>
      </dgm:prSet>
      <dgm:spPr/>
    </dgm:pt>
    <dgm:pt modelId="{E75C88EC-6E58-4F2C-9865-28B15DF51B20}" type="pres">
      <dgm:prSet presAssocID="{20A49AC1-A954-4BC8-970B-57FB516D9BD1}" presName="txFour" presStyleLbl="node4" presStyleIdx="1" presStyleCnt="2">
        <dgm:presLayoutVars>
          <dgm:chPref val="3"/>
        </dgm:presLayoutVars>
      </dgm:prSet>
      <dgm:spPr/>
    </dgm:pt>
    <dgm:pt modelId="{FFD32728-F655-421C-BC48-827B3646323B}" type="pres">
      <dgm:prSet presAssocID="{20A49AC1-A954-4BC8-970B-57FB516D9BD1}" presName="horzFour" presStyleCnt="0"/>
      <dgm:spPr/>
    </dgm:pt>
  </dgm:ptLst>
  <dgm:cxnLst>
    <dgm:cxn modelId="{346966A4-CA2B-4116-9503-9B0FF8893BC2}" srcId="{BF14A082-7ABF-486D-AE26-8799D726BC6A}" destId="{563CAD95-173C-43C0-8B86-2BA7884DE3BF}" srcOrd="0" destOrd="0" parTransId="{0ED205F0-BF40-44C0-9F52-EBF29C66AA01}" sibTransId="{5C5FB9C1-7BA8-4066-8C03-B3D4F4CDDA8F}"/>
    <dgm:cxn modelId="{2C0D8496-A17E-43B7-89C0-EFDB7EBF8542}" srcId="{F0C50FE6-46F6-413A-9EE2-9EB3F7B57EB7}" destId="{20A49AC1-A954-4BC8-970B-57FB516D9BD1}" srcOrd="0" destOrd="0" parTransId="{8C0E6F94-2E8F-47D1-BA1A-8F5AEBB66C7D}" sibTransId="{0BD0BBDB-C108-4E87-9E44-17E614C11B4C}"/>
    <dgm:cxn modelId="{25D034DF-B0CE-4529-8DDE-2F437B06562F}" srcId="{950C2564-A95D-4695-AFDB-4B515BC99B5C}" destId="{860512CF-6F22-41F0-9287-4FF79ACF0089}" srcOrd="1" destOrd="0" parTransId="{555C120B-736A-44FA-9E28-D3F2517E9F5E}" sibTransId="{5C688406-2CFD-4989-828B-D2CA74CA8825}"/>
    <dgm:cxn modelId="{30ECF434-8711-4A25-9347-BBFA741F1338}" srcId="{860512CF-6F22-41F0-9287-4FF79ACF0089}" destId="{F0C50FE6-46F6-413A-9EE2-9EB3F7B57EB7}" srcOrd="1" destOrd="0" parTransId="{70CAAF35-D041-4D57-84A5-422457955163}" sibTransId="{06FD80C2-F12E-4D1A-9378-50BF48B24E64}"/>
    <dgm:cxn modelId="{BE0B6972-2B67-49BD-BAEA-ED26A920E758}" type="presOf" srcId="{20A49AC1-A954-4BC8-970B-57FB516D9BD1}" destId="{E75C88EC-6E58-4F2C-9865-28B15DF51B20}" srcOrd="0" destOrd="0" presId="urn:microsoft.com/office/officeart/2005/8/layout/hierarchy4"/>
    <dgm:cxn modelId="{DF84BCBF-02E0-4C82-BF4F-6FEC217F401D}" type="presOf" srcId="{7F240E22-C067-49C5-A757-319FBD49D256}" destId="{D9794B53-8212-41B4-8C42-6AA0294096F5}" srcOrd="0" destOrd="0" presId="urn:microsoft.com/office/officeart/2005/8/layout/hierarchy4"/>
    <dgm:cxn modelId="{559F4FE4-CC24-4A40-BD21-731EC05EE3DF}" type="presOf" srcId="{1ADCA94E-954A-421A-A750-9DE51470EC5D}" destId="{4055D8DC-CFA6-45C9-B2F7-4F12A079B1ED}" srcOrd="0" destOrd="0" presId="urn:microsoft.com/office/officeart/2005/8/layout/hierarchy4"/>
    <dgm:cxn modelId="{4C12C115-0686-424C-B903-C18C977F1AB4}" srcId="{1ADCA94E-954A-421A-A750-9DE51470EC5D}" destId="{950C2564-A95D-4695-AFDB-4B515BC99B5C}" srcOrd="0" destOrd="0" parTransId="{4F259C04-31EE-4E9F-A808-CF62D5B0DFA3}" sibTransId="{46442294-1099-4070-AC5D-30624F71CA61}"/>
    <dgm:cxn modelId="{88B5293E-CE8C-4820-8D2E-38FACA3A3480}" type="presOf" srcId="{BFC2400F-12CE-4646-BCA0-29347C934D22}" destId="{B92E97A7-911D-4B0F-A5C9-CCFF522E9BE0}" srcOrd="0" destOrd="0" presId="urn:microsoft.com/office/officeart/2005/8/layout/hierarchy4"/>
    <dgm:cxn modelId="{8FD6C9DA-4B43-459B-AF9F-FCBDED3D8670}" type="presOf" srcId="{F0C50FE6-46F6-413A-9EE2-9EB3F7B57EB7}" destId="{F2F54FD9-FA58-4F64-A3D7-CDF3C754883E}" srcOrd="0" destOrd="0" presId="urn:microsoft.com/office/officeart/2005/8/layout/hierarchy4"/>
    <dgm:cxn modelId="{39B58DDA-B9EA-4037-9C87-8A5D2F384444}" type="presOf" srcId="{950C2564-A95D-4695-AFDB-4B515BC99B5C}" destId="{B23F0753-83E0-4A05-AE52-829F1F37DE48}" srcOrd="0" destOrd="0" presId="urn:microsoft.com/office/officeart/2005/8/layout/hierarchy4"/>
    <dgm:cxn modelId="{6A25A4E9-0387-4713-9A63-8FE6E22FD44B}" type="presOf" srcId="{BF14A082-7ABF-486D-AE26-8799D726BC6A}" destId="{3BBFBF49-0324-4348-AE04-FA0B21950D8F}" srcOrd="0" destOrd="0" presId="urn:microsoft.com/office/officeart/2005/8/layout/hierarchy4"/>
    <dgm:cxn modelId="{C042EAE6-EB9D-431C-9388-0536A9B77F69}" srcId="{950C2564-A95D-4695-AFDB-4B515BC99B5C}" destId="{BF14A082-7ABF-486D-AE26-8799D726BC6A}" srcOrd="0" destOrd="0" parTransId="{4C35B2C6-C1F5-4D1D-955F-C0755D3067B6}" sibTransId="{584EB227-7DB6-4AAD-9CCE-E152871448E1}"/>
    <dgm:cxn modelId="{0012A406-0287-4A82-8B8A-9DFFFA8457D8}" srcId="{860512CF-6F22-41F0-9287-4FF79ACF0089}" destId="{BFC2400F-12CE-4646-BCA0-29347C934D22}" srcOrd="0" destOrd="0" parTransId="{C98CD5E0-DEA2-40B3-88C4-495E77D64806}" sibTransId="{2DA9BD47-B335-4FD6-B4D8-C13C071A3157}"/>
    <dgm:cxn modelId="{20EB8FFF-486D-4E37-87ED-77356C09A86A}" type="presOf" srcId="{860512CF-6F22-41F0-9287-4FF79ACF0089}" destId="{4741BAC3-B43E-42F3-A03F-C268439E2864}" srcOrd="0" destOrd="0" presId="urn:microsoft.com/office/officeart/2005/8/layout/hierarchy4"/>
    <dgm:cxn modelId="{124DD861-FC23-4814-A334-1BD2347DD886}" type="presOf" srcId="{563CAD95-173C-43C0-8B86-2BA7884DE3BF}" destId="{9B6DC33C-0190-4E93-A76B-54D9CB5FB35E}" srcOrd="0" destOrd="0" presId="urn:microsoft.com/office/officeart/2005/8/layout/hierarchy4"/>
    <dgm:cxn modelId="{E11017A9-B9FE-45B5-890E-4DBC697651A9}" srcId="{BFC2400F-12CE-4646-BCA0-29347C934D22}" destId="{7F240E22-C067-49C5-A757-319FBD49D256}" srcOrd="0" destOrd="0" parTransId="{CA90F128-9BEE-4C70-8F6B-B3174B3CBC2A}" sibTransId="{7D128345-645C-4C77-BEF2-66CCF2604258}"/>
    <dgm:cxn modelId="{8D9855D8-DCF2-47E9-8623-1455D0D86520}" type="presParOf" srcId="{4055D8DC-CFA6-45C9-B2F7-4F12A079B1ED}" destId="{C866FEEE-2B9D-4CAA-ACDF-07B9F712B67C}" srcOrd="0" destOrd="0" presId="urn:microsoft.com/office/officeart/2005/8/layout/hierarchy4"/>
    <dgm:cxn modelId="{0A9A9D1D-05F1-4113-B6A9-B2CF35F55D00}" type="presParOf" srcId="{C866FEEE-2B9D-4CAA-ACDF-07B9F712B67C}" destId="{B23F0753-83E0-4A05-AE52-829F1F37DE48}" srcOrd="0" destOrd="0" presId="urn:microsoft.com/office/officeart/2005/8/layout/hierarchy4"/>
    <dgm:cxn modelId="{4EF5D80C-460B-415F-A681-A7729B2B14CC}" type="presParOf" srcId="{C866FEEE-2B9D-4CAA-ACDF-07B9F712B67C}" destId="{E7242237-A358-4965-9F32-7C9EE3C1C7B7}" srcOrd="1" destOrd="0" presId="urn:microsoft.com/office/officeart/2005/8/layout/hierarchy4"/>
    <dgm:cxn modelId="{23CD2360-0780-4DA6-B43E-65294B11CD32}" type="presParOf" srcId="{C866FEEE-2B9D-4CAA-ACDF-07B9F712B67C}" destId="{C329E762-1B68-4A9F-ADC5-CA9BFF160D2F}" srcOrd="2" destOrd="0" presId="urn:microsoft.com/office/officeart/2005/8/layout/hierarchy4"/>
    <dgm:cxn modelId="{CB16C0DE-E805-4C7D-946B-A7C126F89976}" type="presParOf" srcId="{C329E762-1B68-4A9F-ADC5-CA9BFF160D2F}" destId="{A36CE57E-79B2-4CAC-AE53-BE8D92BD7EAE}" srcOrd="0" destOrd="0" presId="urn:microsoft.com/office/officeart/2005/8/layout/hierarchy4"/>
    <dgm:cxn modelId="{7FFF9FCE-E6C5-498D-9D31-BFD8EC89FFB3}" type="presParOf" srcId="{A36CE57E-79B2-4CAC-AE53-BE8D92BD7EAE}" destId="{3BBFBF49-0324-4348-AE04-FA0B21950D8F}" srcOrd="0" destOrd="0" presId="urn:microsoft.com/office/officeart/2005/8/layout/hierarchy4"/>
    <dgm:cxn modelId="{49D1BBCE-0FEB-4518-A857-84F38C757C82}" type="presParOf" srcId="{A36CE57E-79B2-4CAC-AE53-BE8D92BD7EAE}" destId="{A2B4893F-91D5-418A-9954-9BC9CC1F8699}" srcOrd="1" destOrd="0" presId="urn:microsoft.com/office/officeart/2005/8/layout/hierarchy4"/>
    <dgm:cxn modelId="{CD2BEB71-44F7-416F-ADC4-F5E3591C1BC1}" type="presParOf" srcId="{A36CE57E-79B2-4CAC-AE53-BE8D92BD7EAE}" destId="{F9AEFDB5-5BBD-48B2-B042-7D510C101096}" srcOrd="2" destOrd="0" presId="urn:microsoft.com/office/officeart/2005/8/layout/hierarchy4"/>
    <dgm:cxn modelId="{DDC6E713-473D-4C4F-BF95-C46A7443AE3A}" type="presParOf" srcId="{F9AEFDB5-5BBD-48B2-B042-7D510C101096}" destId="{F8349F59-FD18-42BB-95A0-AA3905A5D2A0}" srcOrd="0" destOrd="0" presId="urn:microsoft.com/office/officeart/2005/8/layout/hierarchy4"/>
    <dgm:cxn modelId="{1D471E0B-7685-4D46-8B11-2715854F06CF}" type="presParOf" srcId="{F8349F59-FD18-42BB-95A0-AA3905A5D2A0}" destId="{9B6DC33C-0190-4E93-A76B-54D9CB5FB35E}" srcOrd="0" destOrd="0" presId="urn:microsoft.com/office/officeart/2005/8/layout/hierarchy4"/>
    <dgm:cxn modelId="{25A4C657-B801-49B1-BBD4-F80FCBBA19F5}" type="presParOf" srcId="{F8349F59-FD18-42BB-95A0-AA3905A5D2A0}" destId="{51B9DCDA-71B5-40A2-9B87-129BC3909EDA}" srcOrd="1" destOrd="0" presId="urn:microsoft.com/office/officeart/2005/8/layout/hierarchy4"/>
    <dgm:cxn modelId="{6564FB0E-A718-4BFD-8E1D-7D40F785E9D3}" type="presParOf" srcId="{C329E762-1B68-4A9F-ADC5-CA9BFF160D2F}" destId="{F7178DFF-0795-47C6-85B1-5EF7B8797C12}" srcOrd="1" destOrd="0" presId="urn:microsoft.com/office/officeart/2005/8/layout/hierarchy4"/>
    <dgm:cxn modelId="{04FD5CE4-153F-4F2C-B4D5-6BE26C123F3F}" type="presParOf" srcId="{C329E762-1B68-4A9F-ADC5-CA9BFF160D2F}" destId="{208CDD8C-DE4D-4B79-B9F1-89146F8D9C46}" srcOrd="2" destOrd="0" presId="urn:microsoft.com/office/officeart/2005/8/layout/hierarchy4"/>
    <dgm:cxn modelId="{D96625ED-1E9A-4164-B9DB-34DAA5861183}" type="presParOf" srcId="{208CDD8C-DE4D-4B79-B9F1-89146F8D9C46}" destId="{4741BAC3-B43E-42F3-A03F-C268439E2864}" srcOrd="0" destOrd="0" presId="urn:microsoft.com/office/officeart/2005/8/layout/hierarchy4"/>
    <dgm:cxn modelId="{FE9E6189-49B0-4844-A945-9164418F40B2}" type="presParOf" srcId="{208CDD8C-DE4D-4B79-B9F1-89146F8D9C46}" destId="{4C655581-3BA6-4394-8548-996A497BC044}" srcOrd="1" destOrd="0" presId="urn:microsoft.com/office/officeart/2005/8/layout/hierarchy4"/>
    <dgm:cxn modelId="{D5D6C359-A19F-4E53-9C3C-1ADEA7D5830F}" type="presParOf" srcId="{208CDD8C-DE4D-4B79-B9F1-89146F8D9C46}" destId="{2FFF61F1-B061-4275-B2DC-10DD2882BA39}" srcOrd="2" destOrd="0" presId="urn:microsoft.com/office/officeart/2005/8/layout/hierarchy4"/>
    <dgm:cxn modelId="{1864A601-68BD-4138-AF3D-4879B0A0DEDD}" type="presParOf" srcId="{2FFF61F1-B061-4275-B2DC-10DD2882BA39}" destId="{6D556F4C-AF28-45A5-97DA-1D27448CF2B9}" srcOrd="0" destOrd="0" presId="urn:microsoft.com/office/officeart/2005/8/layout/hierarchy4"/>
    <dgm:cxn modelId="{4B323A36-6FD7-4DDE-8C88-AA75249718F8}" type="presParOf" srcId="{6D556F4C-AF28-45A5-97DA-1D27448CF2B9}" destId="{B92E97A7-911D-4B0F-A5C9-CCFF522E9BE0}" srcOrd="0" destOrd="0" presId="urn:microsoft.com/office/officeart/2005/8/layout/hierarchy4"/>
    <dgm:cxn modelId="{3FBCD77F-9845-43F9-9571-DACD85F4F9D4}" type="presParOf" srcId="{6D556F4C-AF28-45A5-97DA-1D27448CF2B9}" destId="{364B0C1A-9854-466D-929E-A09F94818D53}" srcOrd="1" destOrd="0" presId="urn:microsoft.com/office/officeart/2005/8/layout/hierarchy4"/>
    <dgm:cxn modelId="{B41BD922-E4CE-41C2-BF70-B39231707312}" type="presParOf" srcId="{6D556F4C-AF28-45A5-97DA-1D27448CF2B9}" destId="{C68B828D-3C86-4D3B-9384-2A6EB026135D}" srcOrd="2" destOrd="0" presId="urn:microsoft.com/office/officeart/2005/8/layout/hierarchy4"/>
    <dgm:cxn modelId="{181EFF44-BDF6-4168-81EF-B332E89D8A0B}" type="presParOf" srcId="{C68B828D-3C86-4D3B-9384-2A6EB026135D}" destId="{DCEA94A4-41A6-4F29-AB73-7920A662605F}" srcOrd="0" destOrd="0" presId="urn:microsoft.com/office/officeart/2005/8/layout/hierarchy4"/>
    <dgm:cxn modelId="{21248E16-5946-45EF-9786-19C0E2EBC9B3}" type="presParOf" srcId="{DCEA94A4-41A6-4F29-AB73-7920A662605F}" destId="{D9794B53-8212-41B4-8C42-6AA0294096F5}" srcOrd="0" destOrd="0" presId="urn:microsoft.com/office/officeart/2005/8/layout/hierarchy4"/>
    <dgm:cxn modelId="{F153040B-D569-4076-8AB7-154A805BAAEA}" type="presParOf" srcId="{DCEA94A4-41A6-4F29-AB73-7920A662605F}" destId="{F67CA8A4-A6A9-4744-A2E0-64B08A115285}" srcOrd="1" destOrd="0" presId="urn:microsoft.com/office/officeart/2005/8/layout/hierarchy4"/>
    <dgm:cxn modelId="{8341E516-9587-493D-8C27-BF68DAE08A32}" type="presParOf" srcId="{2FFF61F1-B061-4275-B2DC-10DD2882BA39}" destId="{CE79A351-7B47-4344-AB91-42D2AC285157}" srcOrd="1" destOrd="0" presId="urn:microsoft.com/office/officeart/2005/8/layout/hierarchy4"/>
    <dgm:cxn modelId="{6A4B9999-CA93-442E-9DC2-7D7B1EC0CA19}" type="presParOf" srcId="{2FFF61F1-B061-4275-B2DC-10DD2882BA39}" destId="{DAF7F5AA-A38C-4E7B-8408-8E2B73D58911}" srcOrd="2" destOrd="0" presId="urn:microsoft.com/office/officeart/2005/8/layout/hierarchy4"/>
    <dgm:cxn modelId="{62D9E2D7-7FFC-40FD-8548-1C610A52CB15}" type="presParOf" srcId="{DAF7F5AA-A38C-4E7B-8408-8E2B73D58911}" destId="{F2F54FD9-FA58-4F64-A3D7-CDF3C754883E}" srcOrd="0" destOrd="0" presId="urn:microsoft.com/office/officeart/2005/8/layout/hierarchy4"/>
    <dgm:cxn modelId="{B1ED455B-11B8-47B5-AB2D-DCB1E8634241}" type="presParOf" srcId="{DAF7F5AA-A38C-4E7B-8408-8E2B73D58911}" destId="{463F6C44-D6D9-4D60-8F7F-79517BF4A9ED}" srcOrd="1" destOrd="0" presId="urn:microsoft.com/office/officeart/2005/8/layout/hierarchy4"/>
    <dgm:cxn modelId="{4CAC58B4-5149-4EF4-B1F4-A73FFE2DC37E}" type="presParOf" srcId="{DAF7F5AA-A38C-4E7B-8408-8E2B73D58911}" destId="{724546B5-63CC-4F0B-A0D9-C00F13331CA7}" srcOrd="2" destOrd="0" presId="urn:microsoft.com/office/officeart/2005/8/layout/hierarchy4"/>
    <dgm:cxn modelId="{CF140A3E-E9D9-4FDC-9FDD-0CF976D8A2CE}" type="presParOf" srcId="{724546B5-63CC-4F0B-A0D9-C00F13331CA7}" destId="{B27E8EB6-3C6C-4722-A80A-6AC2704A9D3E}" srcOrd="0" destOrd="0" presId="urn:microsoft.com/office/officeart/2005/8/layout/hierarchy4"/>
    <dgm:cxn modelId="{6230D246-392A-4117-BFB3-553F36D0A7C9}" type="presParOf" srcId="{B27E8EB6-3C6C-4722-A80A-6AC2704A9D3E}" destId="{E75C88EC-6E58-4F2C-9865-28B15DF51B20}" srcOrd="0" destOrd="0" presId="urn:microsoft.com/office/officeart/2005/8/layout/hierarchy4"/>
    <dgm:cxn modelId="{47AD1E79-0A71-4460-A47D-A4AC10435486}" type="presParOf" srcId="{B27E8EB6-3C6C-4722-A80A-6AC2704A9D3E}" destId="{FFD32728-F655-421C-BC48-827B3646323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DF237B4-55C0-4FD5-B972-A7FF85B868A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D436B2F-35EA-41B7-844D-07705981ADD4}">
      <dgm:prSet phldrT="[Text]"/>
      <dgm:spPr/>
      <dgm:t>
        <a:bodyPr/>
        <a:lstStyle/>
        <a:p>
          <a:r>
            <a:rPr lang="en-US" dirty="0"/>
            <a:t>Accelerated Depreciation: Max. 40%</a:t>
          </a:r>
        </a:p>
      </dgm:t>
    </dgm:pt>
    <dgm:pt modelId="{5AA364F4-85A4-4057-A954-1A828EAC5FE1}" type="parTrans" cxnId="{2F00DA0F-39E6-438F-8BF8-EC4CC7F54A31}">
      <dgm:prSet/>
      <dgm:spPr/>
      <dgm:t>
        <a:bodyPr/>
        <a:lstStyle/>
        <a:p>
          <a:endParaRPr lang="en-US"/>
        </a:p>
      </dgm:t>
    </dgm:pt>
    <dgm:pt modelId="{CBEC77AD-B2EE-4EFE-9A5E-A6186601554C}" type="sibTrans" cxnId="{2F00DA0F-39E6-438F-8BF8-EC4CC7F54A31}">
      <dgm:prSet/>
      <dgm:spPr/>
      <dgm:t>
        <a:bodyPr/>
        <a:lstStyle/>
        <a:p>
          <a:endParaRPr lang="en-US"/>
        </a:p>
      </dgm:t>
    </dgm:pt>
    <dgm:pt modelId="{295C238D-09D7-43C3-930D-0D3F5CBB4C47}">
      <dgm:prSet phldrT="[Text]"/>
      <dgm:spPr/>
      <dgm:t>
        <a:bodyPr/>
        <a:lstStyle/>
        <a:p>
          <a:r>
            <a:rPr lang="en-US" dirty="0"/>
            <a:t>In most cases: deduction 150% (by 2017) to 100% (by 2020)</a:t>
          </a:r>
        </a:p>
      </dgm:t>
    </dgm:pt>
    <dgm:pt modelId="{1AAF6816-1913-4A77-A528-A338861F7497}" type="parTrans" cxnId="{2F328803-2BA9-46A0-B1B3-4A540780EE98}">
      <dgm:prSet/>
      <dgm:spPr/>
      <dgm:t>
        <a:bodyPr/>
        <a:lstStyle/>
        <a:p>
          <a:endParaRPr lang="en-US"/>
        </a:p>
      </dgm:t>
    </dgm:pt>
    <dgm:pt modelId="{B5178603-ACD4-48BB-B2A0-F487B0B2789F}" type="sibTrans" cxnId="{2F328803-2BA9-46A0-B1B3-4A540780EE98}">
      <dgm:prSet/>
      <dgm:spPr/>
      <dgm:t>
        <a:bodyPr/>
        <a:lstStyle/>
        <a:p>
          <a:endParaRPr lang="en-US"/>
        </a:p>
      </dgm:t>
    </dgm:pt>
    <dgm:pt modelId="{7661F219-E136-472D-904B-FB5FF8ED07E5}">
      <dgm:prSet phldrT="[Text]"/>
      <dgm:spPr/>
      <dgm:t>
        <a:bodyPr/>
        <a:lstStyle/>
        <a:p>
          <a:r>
            <a:rPr lang="en-US" dirty="0"/>
            <a:t>Building Cold chain, warehouse, hospital, affordable housing</a:t>
          </a:r>
        </a:p>
      </dgm:t>
    </dgm:pt>
    <dgm:pt modelId="{03247BB7-03C8-44EF-83B0-6ED60A8BB032}" type="parTrans" cxnId="{9C55C59D-762D-442E-A72F-88819AD7C87C}">
      <dgm:prSet/>
      <dgm:spPr/>
      <dgm:t>
        <a:bodyPr/>
        <a:lstStyle/>
        <a:p>
          <a:endParaRPr lang="en-US"/>
        </a:p>
      </dgm:t>
    </dgm:pt>
    <dgm:pt modelId="{534017CB-4E24-4AE1-BDA9-F9B8663B67D1}" type="sibTrans" cxnId="{9C55C59D-762D-442E-A72F-88819AD7C87C}">
      <dgm:prSet/>
      <dgm:spPr/>
      <dgm:t>
        <a:bodyPr/>
        <a:lstStyle/>
        <a:p>
          <a:endParaRPr lang="en-US"/>
        </a:p>
      </dgm:t>
    </dgm:pt>
    <dgm:pt modelId="{BFD3A728-6864-490D-B09A-AE9239F53DA1}">
      <dgm:prSet phldrT="[Text]"/>
      <dgm:spPr/>
      <dgm:t>
        <a:bodyPr/>
        <a:lstStyle/>
        <a:p>
          <a:endParaRPr lang="en-US" dirty="0"/>
        </a:p>
      </dgm:t>
    </dgm:pt>
    <dgm:pt modelId="{E7B6E441-C842-41D1-BB0D-86B692BDB887}" type="parTrans" cxnId="{04417BBE-5EAD-4FB6-9E72-8AC7134DD6C3}">
      <dgm:prSet/>
      <dgm:spPr/>
      <dgm:t>
        <a:bodyPr/>
        <a:lstStyle/>
        <a:p>
          <a:endParaRPr lang="en-US"/>
        </a:p>
      </dgm:t>
    </dgm:pt>
    <dgm:pt modelId="{3AAEB20D-EA6A-4B7A-8E6C-C1B56A2B4B98}" type="sibTrans" cxnId="{04417BBE-5EAD-4FB6-9E72-8AC7134DD6C3}">
      <dgm:prSet/>
      <dgm:spPr/>
      <dgm:t>
        <a:bodyPr/>
        <a:lstStyle/>
        <a:p>
          <a:endParaRPr lang="en-US"/>
        </a:p>
      </dgm:t>
    </dgm:pt>
    <dgm:pt modelId="{1FC15100-F42A-4C1A-ADEC-B7D58FC90CAE}">
      <dgm:prSet phldrT="[Text]"/>
      <dgm:spPr/>
      <dgm:t>
        <a:bodyPr/>
        <a:lstStyle/>
        <a:p>
          <a:r>
            <a:rPr lang="en-US" dirty="0"/>
            <a:t>Scientific research, infrastructure, SEZ, mineral-Oil production, Skill Development Expenditure, agriculture extension services.</a:t>
          </a:r>
        </a:p>
      </dgm:t>
    </dgm:pt>
    <dgm:pt modelId="{E95D8A58-804B-4C62-8CCA-08EE834E2649}" type="parTrans" cxnId="{E7F78656-B9A2-4926-BDA0-E23E61E7914B}">
      <dgm:prSet/>
      <dgm:spPr/>
      <dgm:t>
        <a:bodyPr/>
        <a:lstStyle/>
        <a:p>
          <a:endParaRPr lang="en-US"/>
        </a:p>
      </dgm:t>
    </dgm:pt>
    <dgm:pt modelId="{54CE2C6F-2C40-4072-9B1D-6D53A634FF04}" type="sibTrans" cxnId="{E7F78656-B9A2-4926-BDA0-E23E61E7914B}">
      <dgm:prSet/>
      <dgm:spPr/>
      <dgm:t>
        <a:bodyPr/>
        <a:lstStyle/>
        <a:p>
          <a:endParaRPr lang="en-US"/>
        </a:p>
      </dgm:t>
    </dgm:pt>
    <dgm:pt modelId="{8C8D1CFC-921F-4BC7-A1B0-83CDBBC6F082}" type="pres">
      <dgm:prSet presAssocID="{0DF237B4-55C0-4FD5-B972-A7FF85B868AC}" presName="linear" presStyleCnt="0">
        <dgm:presLayoutVars>
          <dgm:dir/>
          <dgm:animLvl val="lvl"/>
          <dgm:resizeHandles val="exact"/>
        </dgm:presLayoutVars>
      </dgm:prSet>
      <dgm:spPr/>
    </dgm:pt>
    <dgm:pt modelId="{36E254AF-7471-489D-BCF7-9B901C134BEF}" type="pres">
      <dgm:prSet presAssocID="{295C238D-09D7-43C3-930D-0D3F5CBB4C47}" presName="parentLin" presStyleCnt="0"/>
      <dgm:spPr/>
    </dgm:pt>
    <dgm:pt modelId="{03279B76-88C1-4FF1-8081-D8E1E27FAFAA}" type="pres">
      <dgm:prSet presAssocID="{295C238D-09D7-43C3-930D-0D3F5CBB4C47}" presName="parentLeftMargin" presStyleLbl="node1" presStyleIdx="0" presStyleCnt="2"/>
      <dgm:spPr/>
    </dgm:pt>
    <dgm:pt modelId="{7B6507B4-4057-49B2-881B-98374AA151F4}" type="pres">
      <dgm:prSet presAssocID="{295C238D-09D7-43C3-930D-0D3F5CBB4C47}" presName="parentText" presStyleLbl="node1" presStyleIdx="0" presStyleCnt="2" custScaleX="136701">
        <dgm:presLayoutVars>
          <dgm:chMax val="0"/>
          <dgm:bulletEnabled val="1"/>
        </dgm:presLayoutVars>
      </dgm:prSet>
      <dgm:spPr/>
    </dgm:pt>
    <dgm:pt modelId="{C6684305-DB73-42CE-ACD0-62956AB9CBCB}" type="pres">
      <dgm:prSet presAssocID="{295C238D-09D7-43C3-930D-0D3F5CBB4C47}" presName="negativeSpace" presStyleCnt="0"/>
      <dgm:spPr/>
    </dgm:pt>
    <dgm:pt modelId="{19A3125E-8697-4012-9C91-D18108AB30F0}" type="pres">
      <dgm:prSet presAssocID="{295C238D-09D7-43C3-930D-0D3F5CBB4C47}" presName="childText" presStyleLbl="conFgAcc1" presStyleIdx="0" presStyleCnt="2">
        <dgm:presLayoutVars>
          <dgm:bulletEnabled val="1"/>
        </dgm:presLayoutVars>
      </dgm:prSet>
      <dgm:spPr/>
    </dgm:pt>
    <dgm:pt modelId="{54E84442-9090-4B2C-9680-4BDB4319A8C5}" type="pres">
      <dgm:prSet presAssocID="{B5178603-ACD4-48BB-B2A0-F487B0B2789F}" presName="spaceBetweenRectangles" presStyleCnt="0"/>
      <dgm:spPr/>
    </dgm:pt>
    <dgm:pt modelId="{A438AF4D-6A41-4494-AF08-0B7E6627DE02}" type="pres">
      <dgm:prSet presAssocID="{DD436B2F-35EA-41B7-844D-07705981ADD4}" presName="parentLin" presStyleCnt="0"/>
      <dgm:spPr/>
    </dgm:pt>
    <dgm:pt modelId="{74104A39-C3C2-41CE-B9C1-34E3C1BC73F2}" type="pres">
      <dgm:prSet presAssocID="{DD436B2F-35EA-41B7-844D-07705981ADD4}" presName="parentLeftMargin" presStyleLbl="node1" presStyleIdx="0" presStyleCnt="2"/>
      <dgm:spPr/>
    </dgm:pt>
    <dgm:pt modelId="{94A315FF-EB92-438C-B497-AB9FB1B647CE}" type="pres">
      <dgm:prSet presAssocID="{DD436B2F-35EA-41B7-844D-07705981ADD4}" presName="parentText" presStyleLbl="node1" presStyleIdx="1" presStyleCnt="2">
        <dgm:presLayoutVars>
          <dgm:chMax val="0"/>
          <dgm:bulletEnabled val="1"/>
        </dgm:presLayoutVars>
      </dgm:prSet>
      <dgm:spPr/>
    </dgm:pt>
    <dgm:pt modelId="{19330994-6C20-4B67-98D3-4E0DF043A1E9}" type="pres">
      <dgm:prSet presAssocID="{DD436B2F-35EA-41B7-844D-07705981ADD4}" presName="negativeSpace" presStyleCnt="0"/>
      <dgm:spPr/>
    </dgm:pt>
    <dgm:pt modelId="{C54CA7AD-7B7C-4F73-B776-52C70092A574}" type="pres">
      <dgm:prSet presAssocID="{DD436B2F-35EA-41B7-844D-07705981ADD4}" presName="childText" presStyleLbl="conFgAcc1" presStyleIdx="1" presStyleCnt="2">
        <dgm:presLayoutVars>
          <dgm:bulletEnabled val="1"/>
        </dgm:presLayoutVars>
      </dgm:prSet>
      <dgm:spPr/>
    </dgm:pt>
  </dgm:ptLst>
  <dgm:cxnLst>
    <dgm:cxn modelId="{04417BBE-5EAD-4FB6-9E72-8AC7134DD6C3}" srcId="{DD436B2F-35EA-41B7-844D-07705981ADD4}" destId="{BFD3A728-6864-490D-B09A-AE9239F53DA1}" srcOrd="0" destOrd="0" parTransId="{E7B6E441-C842-41D1-BB0D-86B692BDB887}" sibTransId="{3AAEB20D-EA6A-4B7A-8E6C-C1B56A2B4B98}"/>
    <dgm:cxn modelId="{8E1E4BB3-D4B9-4BBA-97C9-463700108D04}" type="presOf" srcId="{DD436B2F-35EA-41B7-844D-07705981ADD4}" destId="{94A315FF-EB92-438C-B497-AB9FB1B647CE}" srcOrd="1" destOrd="0" presId="urn:microsoft.com/office/officeart/2005/8/layout/list1"/>
    <dgm:cxn modelId="{3E365848-F2BE-4F16-AB89-CD1DF0DAD132}" type="presOf" srcId="{1FC15100-F42A-4C1A-ADEC-B7D58FC90CAE}" destId="{19A3125E-8697-4012-9C91-D18108AB30F0}" srcOrd="0" destOrd="1" presId="urn:microsoft.com/office/officeart/2005/8/layout/list1"/>
    <dgm:cxn modelId="{9C55C59D-762D-442E-A72F-88819AD7C87C}" srcId="{295C238D-09D7-43C3-930D-0D3F5CBB4C47}" destId="{7661F219-E136-472D-904B-FB5FF8ED07E5}" srcOrd="0" destOrd="0" parTransId="{03247BB7-03C8-44EF-83B0-6ED60A8BB032}" sibTransId="{534017CB-4E24-4AE1-BDA9-F9B8663B67D1}"/>
    <dgm:cxn modelId="{DFC1297B-1AD8-4207-A9E3-6A0AA7FB2E80}" type="presOf" srcId="{0DF237B4-55C0-4FD5-B972-A7FF85B868AC}" destId="{8C8D1CFC-921F-4BC7-A1B0-83CDBBC6F082}" srcOrd="0" destOrd="0" presId="urn:microsoft.com/office/officeart/2005/8/layout/list1"/>
    <dgm:cxn modelId="{2F00DA0F-39E6-438F-8BF8-EC4CC7F54A31}" srcId="{0DF237B4-55C0-4FD5-B972-A7FF85B868AC}" destId="{DD436B2F-35EA-41B7-844D-07705981ADD4}" srcOrd="1" destOrd="0" parTransId="{5AA364F4-85A4-4057-A954-1A828EAC5FE1}" sibTransId="{CBEC77AD-B2EE-4EFE-9A5E-A6186601554C}"/>
    <dgm:cxn modelId="{0C99966B-8A82-41D6-8D79-D7F7766242CA}" type="presOf" srcId="{295C238D-09D7-43C3-930D-0D3F5CBB4C47}" destId="{03279B76-88C1-4FF1-8081-D8E1E27FAFAA}" srcOrd="0" destOrd="0" presId="urn:microsoft.com/office/officeart/2005/8/layout/list1"/>
    <dgm:cxn modelId="{8B6A32FB-1767-46F0-87CC-559AE4DAAA61}" type="presOf" srcId="{295C238D-09D7-43C3-930D-0D3F5CBB4C47}" destId="{7B6507B4-4057-49B2-881B-98374AA151F4}" srcOrd="1" destOrd="0" presId="urn:microsoft.com/office/officeart/2005/8/layout/list1"/>
    <dgm:cxn modelId="{73B603B5-E527-4B6B-A85A-15977C6D1A0C}" type="presOf" srcId="{DD436B2F-35EA-41B7-844D-07705981ADD4}" destId="{74104A39-C3C2-41CE-B9C1-34E3C1BC73F2}" srcOrd="0" destOrd="0" presId="urn:microsoft.com/office/officeart/2005/8/layout/list1"/>
    <dgm:cxn modelId="{247CB8BB-5A89-4568-91D3-4348837765FA}" type="presOf" srcId="{7661F219-E136-472D-904B-FB5FF8ED07E5}" destId="{19A3125E-8697-4012-9C91-D18108AB30F0}" srcOrd="0" destOrd="0" presId="urn:microsoft.com/office/officeart/2005/8/layout/list1"/>
    <dgm:cxn modelId="{2F328803-2BA9-46A0-B1B3-4A540780EE98}" srcId="{0DF237B4-55C0-4FD5-B972-A7FF85B868AC}" destId="{295C238D-09D7-43C3-930D-0D3F5CBB4C47}" srcOrd="0" destOrd="0" parTransId="{1AAF6816-1913-4A77-A528-A338861F7497}" sibTransId="{B5178603-ACD4-48BB-B2A0-F487B0B2789F}"/>
    <dgm:cxn modelId="{E7F78656-B9A2-4926-BDA0-E23E61E7914B}" srcId="{295C238D-09D7-43C3-930D-0D3F5CBB4C47}" destId="{1FC15100-F42A-4C1A-ADEC-B7D58FC90CAE}" srcOrd="1" destOrd="0" parTransId="{E95D8A58-804B-4C62-8CCA-08EE834E2649}" sibTransId="{54CE2C6F-2C40-4072-9B1D-6D53A634FF04}"/>
    <dgm:cxn modelId="{DAF3C47F-4574-4B04-B8E1-9CB5D0799164}" type="presOf" srcId="{BFD3A728-6864-490D-B09A-AE9239F53DA1}" destId="{C54CA7AD-7B7C-4F73-B776-52C70092A574}" srcOrd="0" destOrd="0" presId="urn:microsoft.com/office/officeart/2005/8/layout/list1"/>
    <dgm:cxn modelId="{D1107BB0-C6A3-49F8-9825-C07BA76D454A}" type="presParOf" srcId="{8C8D1CFC-921F-4BC7-A1B0-83CDBBC6F082}" destId="{36E254AF-7471-489D-BCF7-9B901C134BEF}" srcOrd="0" destOrd="0" presId="urn:microsoft.com/office/officeart/2005/8/layout/list1"/>
    <dgm:cxn modelId="{F3726111-62C3-46B9-9E7F-54B2569E8711}" type="presParOf" srcId="{36E254AF-7471-489D-BCF7-9B901C134BEF}" destId="{03279B76-88C1-4FF1-8081-D8E1E27FAFAA}" srcOrd="0" destOrd="0" presId="urn:microsoft.com/office/officeart/2005/8/layout/list1"/>
    <dgm:cxn modelId="{41421225-6685-4FDE-B02F-108B41CB56AB}" type="presParOf" srcId="{36E254AF-7471-489D-BCF7-9B901C134BEF}" destId="{7B6507B4-4057-49B2-881B-98374AA151F4}" srcOrd="1" destOrd="0" presId="urn:microsoft.com/office/officeart/2005/8/layout/list1"/>
    <dgm:cxn modelId="{CD85B792-AAA3-420F-A39A-770A54576F42}" type="presParOf" srcId="{8C8D1CFC-921F-4BC7-A1B0-83CDBBC6F082}" destId="{C6684305-DB73-42CE-ACD0-62956AB9CBCB}" srcOrd="1" destOrd="0" presId="urn:microsoft.com/office/officeart/2005/8/layout/list1"/>
    <dgm:cxn modelId="{B2BFB7AB-963C-4C7F-BB21-DE7CD87AC540}" type="presParOf" srcId="{8C8D1CFC-921F-4BC7-A1B0-83CDBBC6F082}" destId="{19A3125E-8697-4012-9C91-D18108AB30F0}" srcOrd="2" destOrd="0" presId="urn:microsoft.com/office/officeart/2005/8/layout/list1"/>
    <dgm:cxn modelId="{BF4F2FD7-0729-4D2B-B351-C08A2C479698}" type="presParOf" srcId="{8C8D1CFC-921F-4BC7-A1B0-83CDBBC6F082}" destId="{54E84442-9090-4B2C-9680-4BDB4319A8C5}" srcOrd="3" destOrd="0" presId="urn:microsoft.com/office/officeart/2005/8/layout/list1"/>
    <dgm:cxn modelId="{788BCF48-433D-4250-924F-ACEE9008E3EE}" type="presParOf" srcId="{8C8D1CFC-921F-4BC7-A1B0-83CDBBC6F082}" destId="{A438AF4D-6A41-4494-AF08-0B7E6627DE02}" srcOrd="4" destOrd="0" presId="urn:microsoft.com/office/officeart/2005/8/layout/list1"/>
    <dgm:cxn modelId="{43FF83E0-D4E4-4797-B90A-F27F15E80731}" type="presParOf" srcId="{A438AF4D-6A41-4494-AF08-0B7E6627DE02}" destId="{74104A39-C3C2-41CE-B9C1-34E3C1BC73F2}" srcOrd="0" destOrd="0" presId="urn:microsoft.com/office/officeart/2005/8/layout/list1"/>
    <dgm:cxn modelId="{96DE4E92-C9B8-4E77-AAAA-12E105760431}" type="presParOf" srcId="{A438AF4D-6A41-4494-AF08-0B7E6627DE02}" destId="{94A315FF-EB92-438C-B497-AB9FB1B647CE}" srcOrd="1" destOrd="0" presId="urn:microsoft.com/office/officeart/2005/8/layout/list1"/>
    <dgm:cxn modelId="{4F1FE5F1-E323-4C68-A68F-3B023937F407}" type="presParOf" srcId="{8C8D1CFC-921F-4BC7-A1B0-83CDBBC6F082}" destId="{19330994-6C20-4B67-98D3-4E0DF043A1E9}" srcOrd="5" destOrd="0" presId="urn:microsoft.com/office/officeart/2005/8/layout/list1"/>
    <dgm:cxn modelId="{CFE5FC6A-91E3-4B1B-B7EA-1099AB3B7B11}" type="presParOf" srcId="{8C8D1CFC-921F-4BC7-A1B0-83CDBBC6F082}" destId="{C54CA7AD-7B7C-4F73-B776-52C70092A57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350475D-64FA-4EE1-A6E4-5E0E5E4E23D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1B62B8E-FFDB-4BF8-9316-216FD10D7856}">
      <dgm:prSet phldrT="[Text]"/>
      <dgm:spPr/>
      <dgm:t>
        <a:bodyPr/>
        <a:lstStyle/>
        <a:p>
          <a:r>
            <a:rPr lang="en-US" dirty="0"/>
            <a:t>MSME (non-corporate)</a:t>
          </a:r>
        </a:p>
      </dgm:t>
    </dgm:pt>
    <dgm:pt modelId="{89953232-E112-4422-8381-EF2223466019}" type="parTrans" cxnId="{E4965590-1347-42A7-80E6-4CFC54C00E42}">
      <dgm:prSet/>
      <dgm:spPr/>
      <dgm:t>
        <a:bodyPr/>
        <a:lstStyle/>
        <a:p>
          <a:endParaRPr lang="en-US"/>
        </a:p>
      </dgm:t>
    </dgm:pt>
    <dgm:pt modelId="{7FC119D7-5D1E-4730-8CE7-C5D83208D4BE}" type="sibTrans" cxnId="{E4965590-1347-42A7-80E6-4CFC54C00E42}">
      <dgm:prSet/>
      <dgm:spPr/>
      <dgm:t>
        <a:bodyPr/>
        <a:lstStyle/>
        <a:p>
          <a:endParaRPr lang="en-US"/>
        </a:p>
      </dgm:t>
    </dgm:pt>
    <dgm:pt modelId="{BAC308C6-DD4D-403F-89D2-227475B554CB}">
      <dgm:prSet phldrT="[Text]"/>
      <dgm:spPr/>
      <dgm:t>
        <a:bodyPr/>
        <a:lstStyle/>
        <a:p>
          <a:r>
            <a:rPr lang="en-US" dirty="0" err="1"/>
            <a:t>Upto</a:t>
          </a:r>
          <a:r>
            <a:rPr lang="en-US" dirty="0"/>
            <a:t> Rs. </a:t>
          </a:r>
          <a:r>
            <a:rPr lang="en-US" strike="sngStrike" dirty="0"/>
            <a:t>1 cr</a:t>
          </a:r>
          <a:r>
            <a:rPr lang="en-US" dirty="0"/>
            <a:t> 2 cr</a:t>
          </a:r>
        </a:p>
      </dgm:t>
    </dgm:pt>
    <dgm:pt modelId="{B4E7A22B-3298-4406-A8E5-A9ABB297CB54}" type="parTrans" cxnId="{5F7DC36B-B45C-428D-94AD-917F904F9DB8}">
      <dgm:prSet/>
      <dgm:spPr/>
      <dgm:t>
        <a:bodyPr/>
        <a:lstStyle/>
        <a:p>
          <a:endParaRPr lang="en-US"/>
        </a:p>
      </dgm:t>
    </dgm:pt>
    <dgm:pt modelId="{D54FE7D0-58D1-40E9-8C27-EF4059B62D84}" type="sibTrans" cxnId="{5F7DC36B-B45C-428D-94AD-917F904F9DB8}">
      <dgm:prSet/>
      <dgm:spPr/>
      <dgm:t>
        <a:bodyPr/>
        <a:lstStyle/>
        <a:p>
          <a:endParaRPr lang="en-US"/>
        </a:p>
      </dgm:t>
    </dgm:pt>
    <dgm:pt modelId="{84F7C356-E1B9-44FA-940C-D6639F6DC5BF}">
      <dgm:prSet phldrT="[Text]"/>
      <dgm:spPr/>
      <dgm:t>
        <a:bodyPr/>
        <a:lstStyle/>
        <a:p>
          <a:r>
            <a:rPr lang="en-US" dirty="0"/>
            <a:t>Professional</a:t>
          </a:r>
        </a:p>
      </dgm:t>
    </dgm:pt>
    <dgm:pt modelId="{117A174C-A047-463A-97AE-2C73751C7C41}" type="parTrans" cxnId="{D20B062F-B038-4962-9B3F-7EEF1F01EF4B}">
      <dgm:prSet/>
      <dgm:spPr/>
      <dgm:t>
        <a:bodyPr/>
        <a:lstStyle/>
        <a:p>
          <a:endParaRPr lang="en-US"/>
        </a:p>
      </dgm:t>
    </dgm:pt>
    <dgm:pt modelId="{04EEC361-4F46-4028-A9E0-243014E2A5D0}" type="sibTrans" cxnId="{D20B062F-B038-4962-9B3F-7EEF1F01EF4B}">
      <dgm:prSet/>
      <dgm:spPr/>
      <dgm:t>
        <a:bodyPr/>
        <a:lstStyle/>
        <a:p>
          <a:endParaRPr lang="en-US"/>
        </a:p>
      </dgm:t>
    </dgm:pt>
    <dgm:pt modelId="{262AEC56-BB4B-4BFA-816C-ED9BDAFD1C6F}">
      <dgm:prSet phldrT="[Text]"/>
      <dgm:spPr/>
      <dgm:t>
        <a:bodyPr/>
        <a:lstStyle/>
        <a:p>
          <a:r>
            <a:rPr lang="en-US" dirty="0"/>
            <a:t>50 lakh</a:t>
          </a:r>
        </a:p>
      </dgm:t>
    </dgm:pt>
    <dgm:pt modelId="{E3967A6D-21A7-444D-9702-ACA813F3AE67}" type="parTrans" cxnId="{A20370D8-C03A-4696-A779-94B18E0D7511}">
      <dgm:prSet/>
      <dgm:spPr/>
    </dgm:pt>
    <dgm:pt modelId="{B23DEF17-B575-4B15-9AC3-7B7E4BEA054E}" type="sibTrans" cxnId="{A20370D8-C03A-4696-A779-94B18E0D7511}">
      <dgm:prSet/>
      <dgm:spPr/>
    </dgm:pt>
    <dgm:pt modelId="{79A6F3BB-A3B9-4403-A5DD-A852B068BA0D}" type="pres">
      <dgm:prSet presAssocID="{A350475D-64FA-4EE1-A6E4-5E0E5E4E23DE}" presName="linear" presStyleCnt="0">
        <dgm:presLayoutVars>
          <dgm:dir/>
          <dgm:animLvl val="lvl"/>
          <dgm:resizeHandles val="exact"/>
        </dgm:presLayoutVars>
      </dgm:prSet>
      <dgm:spPr/>
    </dgm:pt>
    <dgm:pt modelId="{C454B62C-C3BF-468A-B9F4-6176A33A7012}" type="pres">
      <dgm:prSet presAssocID="{01B62B8E-FFDB-4BF8-9316-216FD10D7856}" presName="parentLin" presStyleCnt="0"/>
      <dgm:spPr/>
    </dgm:pt>
    <dgm:pt modelId="{58597258-87E0-479E-9D93-A718E1F5B666}" type="pres">
      <dgm:prSet presAssocID="{01B62B8E-FFDB-4BF8-9316-216FD10D7856}" presName="parentLeftMargin" presStyleLbl="node1" presStyleIdx="0" presStyleCnt="2"/>
      <dgm:spPr/>
    </dgm:pt>
    <dgm:pt modelId="{CE62EEAE-8FFA-45FB-9274-65D98FFBF1D1}" type="pres">
      <dgm:prSet presAssocID="{01B62B8E-FFDB-4BF8-9316-216FD10D7856}" presName="parentText" presStyleLbl="node1" presStyleIdx="0" presStyleCnt="2">
        <dgm:presLayoutVars>
          <dgm:chMax val="0"/>
          <dgm:bulletEnabled val="1"/>
        </dgm:presLayoutVars>
      </dgm:prSet>
      <dgm:spPr/>
    </dgm:pt>
    <dgm:pt modelId="{35AB9C63-9A60-4055-8201-2431AE4E2EAA}" type="pres">
      <dgm:prSet presAssocID="{01B62B8E-FFDB-4BF8-9316-216FD10D7856}" presName="negativeSpace" presStyleCnt="0"/>
      <dgm:spPr/>
    </dgm:pt>
    <dgm:pt modelId="{5EE40ED2-4EB8-491B-A25B-0128E420D744}" type="pres">
      <dgm:prSet presAssocID="{01B62B8E-FFDB-4BF8-9316-216FD10D7856}" presName="childText" presStyleLbl="conFgAcc1" presStyleIdx="0" presStyleCnt="2">
        <dgm:presLayoutVars>
          <dgm:bulletEnabled val="1"/>
        </dgm:presLayoutVars>
      </dgm:prSet>
      <dgm:spPr/>
    </dgm:pt>
    <dgm:pt modelId="{376A03D2-31F4-4188-8B12-5A33B713DDA8}" type="pres">
      <dgm:prSet presAssocID="{7FC119D7-5D1E-4730-8CE7-C5D83208D4BE}" presName="spaceBetweenRectangles" presStyleCnt="0"/>
      <dgm:spPr/>
    </dgm:pt>
    <dgm:pt modelId="{173D9526-5A93-467C-88EE-7E316DD712EC}" type="pres">
      <dgm:prSet presAssocID="{84F7C356-E1B9-44FA-940C-D6639F6DC5BF}" presName="parentLin" presStyleCnt="0"/>
      <dgm:spPr/>
    </dgm:pt>
    <dgm:pt modelId="{4B8928C4-E580-4A35-987E-65F966F6EA2F}" type="pres">
      <dgm:prSet presAssocID="{84F7C356-E1B9-44FA-940C-D6639F6DC5BF}" presName="parentLeftMargin" presStyleLbl="node1" presStyleIdx="0" presStyleCnt="2"/>
      <dgm:spPr/>
    </dgm:pt>
    <dgm:pt modelId="{7A4D010D-72FF-4B72-9904-99573C505FD7}" type="pres">
      <dgm:prSet presAssocID="{84F7C356-E1B9-44FA-940C-D6639F6DC5BF}" presName="parentText" presStyleLbl="node1" presStyleIdx="1" presStyleCnt="2">
        <dgm:presLayoutVars>
          <dgm:chMax val="0"/>
          <dgm:bulletEnabled val="1"/>
        </dgm:presLayoutVars>
      </dgm:prSet>
      <dgm:spPr/>
    </dgm:pt>
    <dgm:pt modelId="{CDCFD078-64F5-407D-8013-304342312088}" type="pres">
      <dgm:prSet presAssocID="{84F7C356-E1B9-44FA-940C-D6639F6DC5BF}" presName="negativeSpace" presStyleCnt="0"/>
      <dgm:spPr/>
    </dgm:pt>
    <dgm:pt modelId="{4E4C315C-36D8-4491-A68D-21C9308A08F9}" type="pres">
      <dgm:prSet presAssocID="{84F7C356-E1B9-44FA-940C-D6639F6DC5BF}" presName="childText" presStyleLbl="conFgAcc1" presStyleIdx="1" presStyleCnt="2">
        <dgm:presLayoutVars>
          <dgm:bulletEnabled val="1"/>
        </dgm:presLayoutVars>
      </dgm:prSet>
      <dgm:spPr/>
    </dgm:pt>
  </dgm:ptLst>
  <dgm:cxnLst>
    <dgm:cxn modelId="{17243F57-7E7E-4B7F-BCB1-EA6A2CA5AD6B}" type="presOf" srcId="{BAC308C6-DD4D-403F-89D2-227475B554CB}" destId="{5EE40ED2-4EB8-491B-A25B-0128E420D744}" srcOrd="0" destOrd="0" presId="urn:microsoft.com/office/officeart/2005/8/layout/list1"/>
    <dgm:cxn modelId="{0678DE6A-ADF3-49A9-9666-716A93F48D59}" type="presOf" srcId="{262AEC56-BB4B-4BFA-816C-ED9BDAFD1C6F}" destId="{4E4C315C-36D8-4491-A68D-21C9308A08F9}" srcOrd="0" destOrd="0" presId="urn:microsoft.com/office/officeart/2005/8/layout/list1"/>
    <dgm:cxn modelId="{91ADBF80-A93D-4BCC-8796-A2224B219EAE}" type="presOf" srcId="{01B62B8E-FFDB-4BF8-9316-216FD10D7856}" destId="{CE62EEAE-8FFA-45FB-9274-65D98FFBF1D1}" srcOrd="1" destOrd="0" presId="urn:microsoft.com/office/officeart/2005/8/layout/list1"/>
    <dgm:cxn modelId="{4D2CA990-A809-487E-9534-33A9DEF7B6C2}" type="presOf" srcId="{A350475D-64FA-4EE1-A6E4-5E0E5E4E23DE}" destId="{79A6F3BB-A3B9-4403-A5DD-A852B068BA0D}" srcOrd="0" destOrd="0" presId="urn:microsoft.com/office/officeart/2005/8/layout/list1"/>
    <dgm:cxn modelId="{5F7DC36B-B45C-428D-94AD-917F904F9DB8}" srcId="{01B62B8E-FFDB-4BF8-9316-216FD10D7856}" destId="{BAC308C6-DD4D-403F-89D2-227475B554CB}" srcOrd="0" destOrd="0" parTransId="{B4E7A22B-3298-4406-A8E5-A9ABB297CB54}" sibTransId="{D54FE7D0-58D1-40E9-8C27-EF4059B62D84}"/>
    <dgm:cxn modelId="{4708AE86-2D6F-4F37-9142-A2032C33E124}" type="presOf" srcId="{84F7C356-E1B9-44FA-940C-D6639F6DC5BF}" destId="{4B8928C4-E580-4A35-987E-65F966F6EA2F}" srcOrd="0" destOrd="0" presId="urn:microsoft.com/office/officeart/2005/8/layout/list1"/>
    <dgm:cxn modelId="{D20B062F-B038-4962-9B3F-7EEF1F01EF4B}" srcId="{A350475D-64FA-4EE1-A6E4-5E0E5E4E23DE}" destId="{84F7C356-E1B9-44FA-940C-D6639F6DC5BF}" srcOrd="1" destOrd="0" parTransId="{117A174C-A047-463A-97AE-2C73751C7C41}" sibTransId="{04EEC361-4F46-4028-A9E0-243014E2A5D0}"/>
    <dgm:cxn modelId="{6856C390-B890-4DC7-8C60-E75B24F0C954}" type="presOf" srcId="{84F7C356-E1B9-44FA-940C-D6639F6DC5BF}" destId="{7A4D010D-72FF-4B72-9904-99573C505FD7}" srcOrd="1" destOrd="0" presId="urn:microsoft.com/office/officeart/2005/8/layout/list1"/>
    <dgm:cxn modelId="{E4965590-1347-42A7-80E6-4CFC54C00E42}" srcId="{A350475D-64FA-4EE1-A6E4-5E0E5E4E23DE}" destId="{01B62B8E-FFDB-4BF8-9316-216FD10D7856}" srcOrd="0" destOrd="0" parTransId="{89953232-E112-4422-8381-EF2223466019}" sibTransId="{7FC119D7-5D1E-4730-8CE7-C5D83208D4BE}"/>
    <dgm:cxn modelId="{A20370D8-C03A-4696-A779-94B18E0D7511}" srcId="{84F7C356-E1B9-44FA-940C-D6639F6DC5BF}" destId="{262AEC56-BB4B-4BFA-816C-ED9BDAFD1C6F}" srcOrd="0" destOrd="0" parTransId="{E3967A6D-21A7-444D-9702-ACA813F3AE67}" sibTransId="{B23DEF17-B575-4B15-9AC3-7B7E4BEA054E}"/>
    <dgm:cxn modelId="{088CDF22-1E86-4369-882B-F8FDC5EFA965}" type="presOf" srcId="{01B62B8E-FFDB-4BF8-9316-216FD10D7856}" destId="{58597258-87E0-479E-9D93-A718E1F5B666}" srcOrd="0" destOrd="0" presId="urn:microsoft.com/office/officeart/2005/8/layout/list1"/>
    <dgm:cxn modelId="{D9576DFA-5844-495B-9FA7-2A56E735829A}" type="presParOf" srcId="{79A6F3BB-A3B9-4403-A5DD-A852B068BA0D}" destId="{C454B62C-C3BF-468A-B9F4-6176A33A7012}" srcOrd="0" destOrd="0" presId="urn:microsoft.com/office/officeart/2005/8/layout/list1"/>
    <dgm:cxn modelId="{FCD3715E-D92D-47B0-80CF-40ABE0F3724E}" type="presParOf" srcId="{C454B62C-C3BF-468A-B9F4-6176A33A7012}" destId="{58597258-87E0-479E-9D93-A718E1F5B666}" srcOrd="0" destOrd="0" presId="urn:microsoft.com/office/officeart/2005/8/layout/list1"/>
    <dgm:cxn modelId="{7CBA83AC-5530-4E40-86D8-19AD49225C4D}" type="presParOf" srcId="{C454B62C-C3BF-468A-B9F4-6176A33A7012}" destId="{CE62EEAE-8FFA-45FB-9274-65D98FFBF1D1}" srcOrd="1" destOrd="0" presId="urn:microsoft.com/office/officeart/2005/8/layout/list1"/>
    <dgm:cxn modelId="{9C7BD8CA-51A7-482C-90B6-F10DA029C9C4}" type="presParOf" srcId="{79A6F3BB-A3B9-4403-A5DD-A852B068BA0D}" destId="{35AB9C63-9A60-4055-8201-2431AE4E2EAA}" srcOrd="1" destOrd="0" presId="urn:microsoft.com/office/officeart/2005/8/layout/list1"/>
    <dgm:cxn modelId="{E91621B5-4CD9-4214-A1B1-408B182A16AB}" type="presParOf" srcId="{79A6F3BB-A3B9-4403-A5DD-A852B068BA0D}" destId="{5EE40ED2-4EB8-491B-A25B-0128E420D744}" srcOrd="2" destOrd="0" presId="urn:microsoft.com/office/officeart/2005/8/layout/list1"/>
    <dgm:cxn modelId="{9F08C674-DF44-4A00-8CD0-E336B7160D25}" type="presParOf" srcId="{79A6F3BB-A3B9-4403-A5DD-A852B068BA0D}" destId="{376A03D2-31F4-4188-8B12-5A33B713DDA8}" srcOrd="3" destOrd="0" presId="urn:microsoft.com/office/officeart/2005/8/layout/list1"/>
    <dgm:cxn modelId="{9ECDC983-8433-4CD7-99D0-5801CE206DB2}" type="presParOf" srcId="{79A6F3BB-A3B9-4403-A5DD-A852B068BA0D}" destId="{173D9526-5A93-467C-88EE-7E316DD712EC}" srcOrd="4" destOrd="0" presId="urn:microsoft.com/office/officeart/2005/8/layout/list1"/>
    <dgm:cxn modelId="{F952E5F6-5D52-459D-87DF-A39432799760}" type="presParOf" srcId="{173D9526-5A93-467C-88EE-7E316DD712EC}" destId="{4B8928C4-E580-4A35-987E-65F966F6EA2F}" srcOrd="0" destOrd="0" presId="urn:microsoft.com/office/officeart/2005/8/layout/list1"/>
    <dgm:cxn modelId="{83AC8F91-17E3-42B4-BCDC-44C7043EDFDD}" type="presParOf" srcId="{173D9526-5A93-467C-88EE-7E316DD712EC}" destId="{7A4D010D-72FF-4B72-9904-99573C505FD7}" srcOrd="1" destOrd="0" presId="urn:microsoft.com/office/officeart/2005/8/layout/list1"/>
    <dgm:cxn modelId="{6358283E-A696-4EE0-9B5F-3E1E4F346E76}" type="presParOf" srcId="{79A6F3BB-A3B9-4403-A5DD-A852B068BA0D}" destId="{CDCFD078-64F5-407D-8013-304342312088}" srcOrd="5" destOrd="0" presId="urn:microsoft.com/office/officeart/2005/8/layout/list1"/>
    <dgm:cxn modelId="{0B9B9574-0B98-4381-9557-ED2FAB25B0EF}" type="presParOf" srcId="{79A6F3BB-A3B9-4403-A5DD-A852B068BA0D}" destId="{4E4C315C-36D8-4491-A68D-21C9308A08F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E32B22E-57AE-4E97-B545-BAA953D7D51B}" type="doc">
      <dgm:prSet loTypeId="urn:microsoft.com/office/officeart/2005/8/layout/lProcess3" loCatId="process" qsTypeId="urn:microsoft.com/office/officeart/2005/8/quickstyle/simple1" qsCatId="simple" csTypeId="urn:microsoft.com/office/officeart/2005/8/colors/colorful2" csCatId="colorful" phldr="1"/>
      <dgm:spPr/>
      <dgm:t>
        <a:bodyPr/>
        <a:lstStyle/>
        <a:p>
          <a:endParaRPr lang="en-US"/>
        </a:p>
      </dgm:t>
    </dgm:pt>
    <dgm:pt modelId="{964B7700-67ED-43F3-BABF-804D30DF23FE}">
      <dgm:prSet phldrT="[Text]" custT="1"/>
      <dgm:spPr/>
      <dgm:t>
        <a:bodyPr vert="horz"/>
        <a:lstStyle/>
        <a:p>
          <a:r>
            <a:rPr lang="en-US" sz="2400" strike="sngStrike" dirty="0"/>
            <a:t>On Expenditure</a:t>
          </a:r>
        </a:p>
      </dgm:t>
    </dgm:pt>
    <dgm:pt modelId="{87E59135-812D-4035-A13C-2F855334E526}" type="parTrans" cxnId="{2329D6CC-069E-4045-B3C6-32A219FCCB96}">
      <dgm:prSet/>
      <dgm:spPr/>
      <dgm:t>
        <a:bodyPr/>
        <a:lstStyle/>
        <a:p>
          <a:endParaRPr lang="en-US"/>
        </a:p>
      </dgm:t>
    </dgm:pt>
    <dgm:pt modelId="{C605EB0D-1D68-4C7A-B302-7A31603153A8}" type="sibTrans" cxnId="{2329D6CC-069E-4045-B3C6-32A219FCCB96}">
      <dgm:prSet/>
      <dgm:spPr/>
      <dgm:t>
        <a:bodyPr/>
        <a:lstStyle/>
        <a:p>
          <a:endParaRPr lang="en-US"/>
        </a:p>
      </dgm:t>
    </dgm:pt>
    <dgm:pt modelId="{89C8CFD5-D965-487A-91B6-96727DDE88F3}">
      <dgm:prSet phldrT="[Text]" custT="1"/>
      <dgm:spPr>
        <a:solidFill>
          <a:srgbClr val="FFC000"/>
        </a:solidFill>
      </dgm:spPr>
      <dgm:t>
        <a:bodyPr vert="horz"/>
        <a:lstStyle/>
        <a:p>
          <a:r>
            <a:rPr lang="en-US" sz="2400" strike="sngStrike" dirty="0"/>
            <a:t>Fringe Benefit (</a:t>
          </a:r>
          <a:r>
            <a:rPr lang="en-US" sz="2400" strike="sngStrike" dirty="0" err="1"/>
            <a:t>Pranab</a:t>
          </a:r>
          <a:r>
            <a:rPr lang="en-US" sz="2400" strike="sngStrike" dirty="0"/>
            <a:t>)</a:t>
          </a:r>
        </a:p>
      </dgm:t>
    </dgm:pt>
    <dgm:pt modelId="{D7552B19-2166-40C2-9EF0-F0B79FD915F7}" type="parTrans" cxnId="{17E0B91C-FC6E-4F0A-AD94-57A209F5764B}">
      <dgm:prSet/>
      <dgm:spPr/>
      <dgm:t>
        <a:bodyPr/>
        <a:lstStyle/>
        <a:p>
          <a:endParaRPr lang="en-US"/>
        </a:p>
      </dgm:t>
    </dgm:pt>
    <dgm:pt modelId="{4E7EE3E4-D0B1-4739-BC4F-83232D87961C}" type="sibTrans" cxnId="{17E0B91C-FC6E-4F0A-AD94-57A209F5764B}">
      <dgm:prSet/>
      <dgm:spPr/>
      <dgm:t>
        <a:bodyPr/>
        <a:lstStyle/>
        <a:p>
          <a:endParaRPr lang="en-US"/>
        </a:p>
      </dgm:t>
    </dgm:pt>
    <dgm:pt modelId="{5A8CB58D-7560-45BB-A309-E1B42D0BAAD6}">
      <dgm:prSet phldrT="[Text]" custT="1"/>
      <dgm:spPr/>
      <dgm:t>
        <a:bodyPr vert="horz"/>
        <a:lstStyle/>
        <a:p>
          <a:r>
            <a:rPr lang="en-US" sz="2000" dirty="0"/>
            <a:t>On Assets, </a:t>
          </a:r>
          <a:br>
            <a:rPr lang="en-US" sz="2000" dirty="0"/>
          </a:br>
          <a:r>
            <a:rPr lang="en-US" sz="2000" dirty="0"/>
            <a:t>Property, </a:t>
          </a:r>
          <a:br>
            <a:rPr lang="en-US" sz="2000" dirty="0"/>
          </a:br>
          <a:r>
            <a:rPr lang="en-US" sz="2000" dirty="0"/>
            <a:t>Capital transactions</a:t>
          </a:r>
        </a:p>
      </dgm:t>
    </dgm:pt>
    <dgm:pt modelId="{5DBBB96F-3820-42FB-AD42-747664BF678B}" type="parTrans" cxnId="{FFC1F2E5-1042-4D5D-A825-C3EBDB02FFA5}">
      <dgm:prSet/>
      <dgm:spPr/>
      <dgm:t>
        <a:bodyPr/>
        <a:lstStyle/>
        <a:p>
          <a:endParaRPr lang="en-US"/>
        </a:p>
      </dgm:t>
    </dgm:pt>
    <dgm:pt modelId="{CAA816A4-F4BF-4E78-A521-03F5A9D25D52}" type="sibTrans" cxnId="{FFC1F2E5-1042-4D5D-A825-C3EBDB02FFA5}">
      <dgm:prSet/>
      <dgm:spPr/>
      <dgm:t>
        <a:bodyPr/>
        <a:lstStyle/>
        <a:p>
          <a:endParaRPr lang="en-US"/>
        </a:p>
      </dgm:t>
    </dgm:pt>
    <dgm:pt modelId="{829CD193-BC27-46BF-B463-123D2A0864AF}">
      <dgm:prSet phldrT="[Text]" custT="1"/>
      <dgm:spPr/>
      <dgm:t>
        <a:bodyPr vert="horz"/>
        <a:lstStyle/>
        <a:p>
          <a:r>
            <a:rPr lang="en-US" sz="2400" dirty="0"/>
            <a:t>Income tax;</a:t>
          </a:r>
        </a:p>
      </dgm:t>
    </dgm:pt>
    <dgm:pt modelId="{AA89A02E-1528-4534-9462-A5A3468B85CD}" type="parTrans" cxnId="{8C4DCA56-5FD5-4C7B-A9BB-4D5B3DEE2A46}">
      <dgm:prSet/>
      <dgm:spPr/>
      <dgm:t>
        <a:bodyPr/>
        <a:lstStyle/>
        <a:p>
          <a:endParaRPr lang="en-US"/>
        </a:p>
      </dgm:t>
    </dgm:pt>
    <dgm:pt modelId="{F98C3550-D8CF-4D46-9E7C-D2B4EC68B3FC}" type="sibTrans" cxnId="{8C4DCA56-5FD5-4C7B-A9BB-4D5B3DEE2A46}">
      <dgm:prSet/>
      <dgm:spPr/>
      <dgm:t>
        <a:bodyPr/>
        <a:lstStyle/>
        <a:p>
          <a:endParaRPr lang="en-US"/>
        </a:p>
      </dgm:t>
    </dgm:pt>
    <dgm:pt modelId="{DF26F43C-E45D-4AFD-9B6A-2D3677EB8A62}">
      <dgm:prSet custT="1"/>
      <dgm:spPr>
        <a:solidFill>
          <a:srgbClr val="FFC000"/>
        </a:solidFill>
      </dgm:spPr>
      <dgm:t>
        <a:bodyPr vert="horz"/>
        <a:lstStyle/>
        <a:p>
          <a:r>
            <a:rPr lang="en-US" sz="2400" strike="sngStrike" dirty="0"/>
            <a:t>Interest tax (on banks)</a:t>
          </a:r>
        </a:p>
      </dgm:t>
    </dgm:pt>
    <dgm:pt modelId="{1968E667-928B-42E0-8DE4-B464BACA4BA6}" type="parTrans" cxnId="{9CC0F56D-5909-40BC-BF47-F086E5F4DC2F}">
      <dgm:prSet/>
      <dgm:spPr/>
      <dgm:t>
        <a:bodyPr/>
        <a:lstStyle/>
        <a:p>
          <a:endParaRPr lang="en-US"/>
        </a:p>
      </dgm:t>
    </dgm:pt>
    <dgm:pt modelId="{36A1A874-E3E1-4FE1-8294-B836ABA3AF2D}" type="sibTrans" cxnId="{9CC0F56D-5909-40BC-BF47-F086E5F4DC2F}">
      <dgm:prSet/>
      <dgm:spPr/>
      <dgm:t>
        <a:bodyPr/>
        <a:lstStyle/>
        <a:p>
          <a:endParaRPr lang="en-US"/>
        </a:p>
      </dgm:t>
    </dgm:pt>
    <dgm:pt modelId="{463B00C4-CA93-4894-95D6-4BC1012D453B}">
      <dgm:prSet custT="1"/>
      <dgm:spPr>
        <a:solidFill>
          <a:srgbClr val="FFC000"/>
        </a:solidFill>
      </dgm:spPr>
      <dgm:t>
        <a:bodyPr vert="horz"/>
        <a:lstStyle/>
        <a:p>
          <a:r>
            <a:rPr lang="en-US" sz="2400" strike="sngStrike" dirty="0"/>
            <a:t>Hotel receipt Tax</a:t>
          </a:r>
        </a:p>
      </dgm:t>
    </dgm:pt>
    <dgm:pt modelId="{0FD89733-2FE5-4D5B-B94C-6301FB4DEEE4}" type="parTrans" cxnId="{D87522C1-C5DD-4953-A23A-33AC06F05A00}">
      <dgm:prSet/>
      <dgm:spPr/>
      <dgm:t>
        <a:bodyPr/>
        <a:lstStyle/>
        <a:p>
          <a:endParaRPr lang="en-US"/>
        </a:p>
      </dgm:t>
    </dgm:pt>
    <dgm:pt modelId="{29BF0A59-67D5-4A24-9586-2FC8D2174D10}" type="sibTrans" cxnId="{D87522C1-C5DD-4953-A23A-33AC06F05A00}">
      <dgm:prSet/>
      <dgm:spPr/>
      <dgm:t>
        <a:bodyPr/>
        <a:lstStyle/>
        <a:p>
          <a:endParaRPr lang="en-US"/>
        </a:p>
      </dgm:t>
    </dgm:pt>
    <dgm:pt modelId="{2178E297-0FE0-4ADC-9D3F-9DEC277D586F}">
      <dgm:prSet phldrT="[Text]" custT="1"/>
      <dgm:spPr/>
      <dgm:t>
        <a:bodyPr vert="horz"/>
        <a:lstStyle/>
        <a:p>
          <a:r>
            <a:rPr lang="en-US" sz="2400" dirty="0"/>
            <a:t>STT;CTT</a:t>
          </a:r>
        </a:p>
      </dgm:t>
    </dgm:pt>
    <dgm:pt modelId="{4A99F8E8-DD9D-4053-9F9D-1B097A498E0D}" type="parTrans" cxnId="{DB25F37C-8F5B-46DD-B45B-00866C72EBBE}">
      <dgm:prSet/>
      <dgm:spPr/>
      <dgm:t>
        <a:bodyPr/>
        <a:lstStyle/>
        <a:p>
          <a:endParaRPr lang="en-US"/>
        </a:p>
      </dgm:t>
    </dgm:pt>
    <dgm:pt modelId="{F89ADD09-A1E6-4C03-B0FE-0DE0ADCF58C7}" type="sibTrans" cxnId="{DB25F37C-8F5B-46DD-B45B-00866C72EBBE}">
      <dgm:prSet/>
      <dgm:spPr/>
      <dgm:t>
        <a:bodyPr/>
        <a:lstStyle/>
        <a:p>
          <a:endParaRPr lang="en-US"/>
        </a:p>
      </dgm:t>
    </dgm:pt>
    <dgm:pt modelId="{EF2D73D6-F3E4-4865-877C-75B04569C8DC}">
      <dgm:prSet phldrT="[Text]" custT="1"/>
      <dgm:spPr>
        <a:solidFill>
          <a:srgbClr val="FFC000"/>
        </a:solidFill>
      </dgm:spPr>
      <dgm:t>
        <a:bodyPr vert="horz"/>
        <a:lstStyle/>
        <a:p>
          <a:r>
            <a:rPr lang="en-US" sz="2400" strike="sngStrike" dirty="0"/>
            <a:t>Wealth Tax (Jaitley)</a:t>
          </a:r>
        </a:p>
      </dgm:t>
    </dgm:pt>
    <dgm:pt modelId="{3C83E94D-4906-465B-9034-6A088A8726FE}" type="parTrans" cxnId="{F8289550-4C00-40F0-BDBC-91243A26D758}">
      <dgm:prSet/>
      <dgm:spPr/>
      <dgm:t>
        <a:bodyPr/>
        <a:lstStyle/>
        <a:p>
          <a:endParaRPr lang="en-US"/>
        </a:p>
      </dgm:t>
    </dgm:pt>
    <dgm:pt modelId="{9E26AC7A-9605-403D-ACF7-4C04F314CDAB}" type="sibTrans" cxnId="{F8289550-4C00-40F0-BDBC-91243A26D758}">
      <dgm:prSet/>
      <dgm:spPr/>
      <dgm:t>
        <a:bodyPr/>
        <a:lstStyle/>
        <a:p>
          <a:endParaRPr lang="en-US"/>
        </a:p>
      </dgm:t>
    </dgm:pt>
    <dgm:pt modelId="{2E3B3F09-35EE-45E7-B8A2-8F08E2FD5CA0}">
      <dgm:prSet phldrT="[Text]" custT="1"/>
      <dgm:spPr>
        <a:solidFill>
          <a:srgbClr val="FFC000"/>
        </a:solidFill>
      </dgm:spPr>
      <dgm:t>
        <a:bodyPr vert="horz"/>
        <a:lstStyle/>
        <a:p>
          <a:r>
            <a:rPr lang="en-US" sz="2400" strike="sngStrike" dirty="0"/>
            <a:t>Banking Cash transaction tax </a:t>
          </a:r>
        </a:p>
      </dgm:t>
    </dgm:pt>
    <dgm:pt modelId="{D0AC993F-FCB8-4A31-BF40-E193BEFDAC56}" type="parTrans" cxnId="{0816C798-384D-4E8C-9EE7-E529470944FC}">
      <dgm:prSet/>
      <dgm:spPr/>
      <dgm:t>
        <a:bodyPr/>
        <a:lstStyle/>
        <a:p>
          <a:endParaRPr lang="en-US"/>
        </a:p>
      </dgm:t>
    </dgm:pt>
    <dgm:pt modelId="{E9E616B8-2101-466B-A316-E59D54890B76}" type="sibTrans" cxnId="{0816C798-384D-4E8C-9EE7-E529470944FC}">
      <dgm:prSet/>
      <dgm:spPr/>
      <dgm:t>
        <a:bodyPr/>
        <a:lstStyle/>
        <a:p>
          <a:endParaRPr lang="en-US"/>
        </a:p>
      </dgm:t>
    </dgm:pt>
    <dgm:pt modelId="{BF0274E1-B83D-4668-85F3-D1AC9F5A58FE}">
      <dgm:prSet phldrT="[Text]" custT="1"/>
      <dgm:spPr>
        <a:solidFill>
          <a:srgbClr val="FFC000"/>
        </a:solidFill>
      </dgm:spPr>
      <dgm:t>
        <a:bodyPr vert="horz"/>
        <a:lstStyle/>
        <a:p>
          <a:r>
            <a:rPr lang="en-US" sz="2400" strike="sngStrike" dirty="0"/>
            <a:t>Estate Duty (VP Singh)</a:t>
          </a:r>
        </a:p>
      </dgm:t>
    </dgm:pt>
    <dgm:pt modelId="{810F0CD1-BED2-4A22-8119-30E7FC4EF2BB}" type="parTrans" cxnId="{608D1B87-2E57-4D1F-9892-01761CEC7C9D}">
      <dgm:prSet/>
      <dgm:spPr/>
      <dgm:t>
        <a:bodyPr/>
        <a:lstStyle/>
        <a:p>
          <a:endParaRPr lang="en-US"/>
        </a:p>
      </dgm:t>
    </dgm:pt>
    <dgm:pt modelId="{53C0D3BE-1D08-4C90-8830-5BCCB96BFCB2}" type="sibTrans" cxnId="{608D1B87-2E57-4D1F-9892-01761CEC7C9D}">
      <dgm:prSet/>
      <dgm:spPr/>
      <dgm:t>
        <a:bodyPr/>
        <a:lstStyle/>
        <a:p>
          <a:endParaRPr lang="en-US"/>
        </a:p>
      </dgm:t>
    </dgm:pt>
    <dgm:pt modelId="{4BDB9D01-2B35-4B89-911A-AA52B86D6D22}">
      <dgm:prSet phldrT="[Text]" custT="1"/>
      <dgm:spPr>
        <a:solidFill>
          <a:srgbClr val="FFC000"/>
        </a:solidFill>
      </dgm:spPr>
      <dgm:t>
        <a:bodyPr vert="horz"/>
        <a:lstStyle/>
        <a:p>
          <a:r>
            <a:rPr lang="en-US" sz="2400" strike="sngStrike" dirty="0"/>
            <a:t>Gift Tax (</a:t>
          </a:r>
          <a:r>
            <a:rPr lang="en-US" sz="2400" strike="sngStrike" dirty="0" err="1"/>
            <a:t>Yashwant</a:t>
          </a:r>
          <a:r>
            <a:rPr lang="en-US" sz="2400" strike="sngStrike" dirty="0"/>
            <a:t>)</a:t>
          </a:r>
        </a:p>
      </dgm:t>
    </dgm:pt>
    <dgm:pt modelId="{A10BB7B8-9906-427D-9112-5715E0B23C28}" type="parTrans" cxnId="{B034BDE0-F7E3-4199-8C74-23958D1CFECF}">
      <dgm:prSet/>
      <dgm:spPr/>
      <dgm:t>
        <a:bodyPr/>
        <a:lstStyle/>
        <a:p>
          <a:endParaRPr lang="en-US"/>
        </a:p>
      </dgm:t>
    </dgm:pt>
    <dgm:pt modelId="{81D5C4CF-99C1-4EC3-B7E1-ABF61D6AB595}" type="sibTrans" cxnId="{B034BDE0-F7E3-4199-8C74-23958D1CFECF}">
      <dgm:prSet/>
      <dgm:spPr/>
      <dgm:t>
        <a:bodyPr/>
        <a:lstStyle/>
        <a:p>
          <a:endParaRPr lang="en-US"/>
        </a:p>
      </dgm:t>
    </dgm:pt>
    <dgm:pt modelId="{6EF7AD7A-7F7D-4FB0-BA4F-242BAAEE0A78}">
      <dgm:prSet phldrT="[Text]" custT="1"/>
      <dgm:spPr/>
      <dgm:t>
        <a:bodyPr vert="horz"/>
        <a:lstStyle/>
        <a:p>
          <a:r>
            <a:rPr lang="en-US" sz="2400" dirty="0"/>
            <a:t>On Income</a:t>
          </a:r>
        </a:p>
      </dgm:t>
    </dgm:pt>
    <dgm:pt modelId="{67AC7675-2974-41FB-9046-8A27B531EE7F}" type="parTrans" cxnId="{491D69F8-9437-4A75-9149-893783C53E09}">
      <dgm:prSet/>
      <dgm:spPr/>
      <dgm:t>
        <a:bodyPr/>
        <a:lstStyle/>
        <a:p>
          <a:endParaRPr lang="en-US"/>
        </a:p>
      </dgm:t>
    </dgm:pt>
    <dgm:pt modelId="{020CD1D5-2F3A-4B1F-938C-87D2BC777E55}" type="sibTrans" cxnId="{491D69F8-9437-4A75-9149-893783C53E09}">
      <dgm:prSet/>
      <dgm:spPr/>
      <dgm:t>
        <a:bodyPr/>
        <a:lstStyle/>
        <a:p>
          <a:endParaRPr lang="en-US"/>
        </a:p>
      </dgm:t>
    </dgm:pt>
    <dgm:pt modelId="{2F96EC20-A74B-43D1-A1B8-820FFBB1869D}">
      <dgm:prSet phldrT="[Text]" custT="1"/>
      <dgm:spPr/>
      <dgm:t>
        <a:bodyPr vert="horz"/>
        <a:lstStyle/>
        <a:p>
          <a:r>
            <a:rPr lang="en-US" sz="2400" dirty="0"/>
            <a:t>DDT @Co. </a:t>
          </a:r>
        </a:p>
      </dgm:t>
    </dgm:pt>
    <dgm:pt modelId="{06E7E242-20D3-4318-B029-FE415C88B510}" type="parTrans" cxnId="{9C8160C2-E96B-4B64-8230-05A29CCD5F38}">
      <dgm:prSet/>
      <dgm:spPr/>
      <dgm:t>
        <a:bodyPr/>
        <a:lstStyle/>
        <a:p>
          <a:endParaRPr lang="en-US"/>
        </a:p>
      </dgm:t>
    </dgm:pt>
    <dgm:pt modelId="{C6BA1B1F-B2F6-4A13-80FB-669CB29EC040}" type="sibTrans" cxnId="{9C8160C2-E96B-4B64-8230-05A29CCD5F38}">
      <dgm:prSet/>
      <dgm:spPr/>
      <dgm:t>
        <a:bodyPr/>
        <a:lstStyle/>
        <a:p>
          <a:endParaRPr lang="en-US"/>
        </a:p>
      </dgm:t>
    </dgm:pt>
    <dgm:pt modelId="{6FDB1640-174C-4B96-B47A-B4B92690BB1E}">
      <dgm:prSet phldrT="[Text]" custT="1"/>
      <dgm:spPr/>
      <dgm:t>
        <a:bodyPr vert="horz"/>
        <a:lstStyle/>
        <a:p>
          <a:r>
            <a:rPr lang="en-US" sz="2400" dirty="0"/>
            <a:t>CGT @Buyer</a:t>
          </a:r>
        </a:p>
      </dgm:t>
    </dgm:pt>
    <dgm:pt modelId="{AE294978-8B10-45FB-AB4C-3A489443AF66}" type="parTrans" cxnId="{6FA24088-E223-4EF8-AB5C-93890109B181}">
      <dgm:prSet/>
      <dgm:spPr/>
      <dgm:t>
        <a:bodyPr/>
        <a:lstStyle/>
        <a:p>
          <a:endParaRPr lang="en-US"/>
        </a:p>
      </dgm:t>
    </dgm:pt>
    <dgm:pt modelId="{CC602B53-95F8-4B7D-9EC0-A875B0A243E2}" type="sibTrans" cxnId="{6FA24088-E223-4EF8-AB5C-93890109B181}">
      <dgm:prSet/>
      <dgm:spPr/>
      <dgm:t>
        <a:bodyPr/>
        <a:lstStyle/>
        <a:p>
          <a:endParaRPr lang="en-US"/>
        </a:p>
      </dgm:t>
    </dgm:pt>
    <dgm:pt modelId="{238BCB1D-223A-4F6F-8AFC-17A0FA53A668}">
      <dgm:prSet phldrT="[Text]" custT="1"/>
      <dgm:spPr/>
      <dgm:t>
        <a:bodyPr vert="horz"/>
        <a:lstStyle/>
        <a:p>
          <a:r>
            <a:rPr lang="en-US" sz="2400" dirty="0"/>
            <a:t>Corp. Tax &amp; MAT</a:t>
          </a:r>
        </a:p>
      </dgm:t>
    </dgm:pt>
    <dgm:pt modelId="{FAB9A4BD-C60B-4CC8-812F-C2BCF621F4CE}" type="parTrans" cxnId="{C8EC26A0-9F38-4433-BFEB-C49DF0BF48D4}">
      <dgm:prSet/>
      <dgm:spPr/>
      <dgm:t>
        <a:bodyPr/>
        <a:lstStyle/>
        <a:p>
          <a:endParaRPr lang="en-US"/>
        </a:p>
      </dgm:t>
    </dgm:pt>
    <dgm:pt modelId="{D49B551C-360D-4413-84E5-467813FD9966}" type="sibTrans" cxnId="{C8EC26A0-9F38-4433-BFEB-C49DF0BF48D4}">
      <dgm:prSet/>
      <dgm:spPr/>
      <dgm:t>
        <a:bodyPr/>
        <a:lstStyle/>
        <a:p>
          <a:endParaRPr lang="en-US"/>
        </a:p>
      </dgm:t>
    </dgm:pt>
    <dgm:pt modelId="{CC860B22-E441-4214-BDAC-E42F62F59DDD}" type="pres">
      <dgm:prSet presAssocID="{8E32B22E-57AE-4E97-B545-BAA953D7D51B}" presName="Name0" presStyleCnt="0">
        <dgm:presLayoutVars>
          <dgm:chPref val="3"/>
          <dgm:dir/>
          <dgm:animLvl val="lvl"/>
          <dgm:resizeHandles/>
        </dgm:presLayoutVars>
      </dgm:prSet>
      <dgm:spPr/>
    </dgm:pt>
    <dgm:pt modelId="{4A4DCB75-9472-4CA4-A1AF-2DE710F877C6}" type="pres">
      <dgm:prSet presAssocID="{6EF7AD7A-7F7D-4FB0-BA4F-242BAAEE0A78}" presName="horFlow" presStyleCnt="0"/>
      <dgm:spPr/>
    </dgm:pt>
    <dgm:pt modelId="{097FC5A1-DC64-4C0F-AAD4-B721BCA2D1C3}" type="pres">
      <dgm:prSet presAssocID="{6EF7AD7A-7F7D-4FB0-BA4F-242BAAEE0A78}" presName="bigChev" presStyleLbl="node1" presStyleIdx="0" presStyleCnt="3" custScaleY="129748"/>
      <dgm:spPr/>
    </dgm:pt>
    <dgm:pt modelId="{97E5CEC1-311C-4418-AB12-8B7CFA9AF3B1}" type="pres">
      <dgm:prSet presAssocID="{AA89A02E-1528-4534-9462-A5A3468B85CD}" presName="parTrans" presStyleCnt="0"/>
      <dgm:spPr/>
    </dgm:pt>
    <dgm:pt modelId="{34A4E5F2-A20F-43DB-AD59-64A67B8574EA}" type="pres">
      <dgm:prSet presAssocID="{829CD193-BC27-46BF-B463-123D2A0864AF}" presName="node" presStyleLbl="alignAccFollowNode1" presStyleIdx="0" presStyleCnt="12" custScaleY="129748">
        <dgm:presLayoutVars>
          <dgm:bulletEnabled val="1"/>
        </dgm:presLayoutVars>
      </dgm:prSet>
      <dgm:spPr/>
    </dgm:pt>
    <dgm:pt modelId="{E6FD2F0A-04DA-4AE9-B462-B160FE1463F8}" type="pres">
      <dgm:prSet presAssocID="{F98C3550-D8CF-4D46-9E7C-D2B4EC68B3FC}" presName="sibTrans" presStyleCnt="0"/>
      <dgm:spPr/>
    </dgm:pt>
    <dgm:pt modelId="{666F7A84-2758-40A5-A8B4-CA07DA861701}" type="pres">
      <dgm:prSet presAssocID="{238BCB1D-223A-4F6F-8AFC-17A0FA53A668}" presName="node" presStyleLbl="alignAccFollowNode1" presStyleIdx="1" presStyleCnt="12" custScaleY="129748">
        <dgm:presLayoutVars>
          <dgm:bulletEnabled val="1"/>
        </dgm:presLayoutVars>
      </dgm:prSet>
      <dgm:spPr/>
    </dgm:pt>
    <dgm:pt modelId="{F3462EE4-FBDF-40A1-8974-DDDA903BA593}" type="pres">
      <dgm:prSet presAssocID="{D49B551C-360D-4413-84E5-467813FD9966}" presName="sibTrans" presStyleCnt="0"/>
      <dgm:spPr/>
    </dgm:pt>
    <dgm:pt modelId="{FC2572EF-6229-4214-8A1B-DB03ADE18B7C}" type="pres">
      <dgm:prSet presAssocID="{2F96EC20-A74B-43D1-A1B8-820FFBB1869D}" presName="node" presStyleLbl="alignAccFollowNode1" presStyleIdx="2" presStyleCnt="12" custScaleY="129748">
        <dgm:presLayoutVars>
          <dgm:bulletEnabled val="1"/>
        </dgm:presLayoutVars>
      </dgm:prSet>
      <dgm:spPr/>
    </dgm:pt>
    <dgm:pt modelId="{B19666B9-0771-4D20-A688-42F06FBA2349}" type="pres">
      <dgm:prSet presAssocID="{C6BA1B1F-B2F6-4A13-80FB-669CB29EC040}" presName="sibTrans" presStyleCnt="0"/>
      <dgm:spPr/>
    </dgm:pt>
    <dgm:pt modelId="{1EC061AE-4DE6-43F7-86C4-1AE98E8148B6}" type="pres">
      <dgm:prSet presAssocID="{6FDB1640-174C-4B96-B47A-B4B92690BB1E}" presName="node" presStyleLbl="alignAccFollowNode1" presStyleIdx="3" presStyleCnt="12" custScaleY="129748">
        <dgm:presLayoutVars>
          <dgm:bulletEnabled val="1"/>
        </dgm:presLayoutVars>
      </dgm:prSet>
      <dgm:spPr/>
    </dgm:pt>
    <dgm:pt modelId="{3807C7FE-687E-40F5-A76A-7E9DA979A32D}" type="pres">
      <dgm:prSet presAssocID="{CC602B53-95F8-4B7D-9EC0-A875B0A243E2}" presName="sibTrans" presStyleCnt="0"/>
      <dgm:spPr/>
    </dgm:pt>
    <dgm:pt modelId="{7D6D7FBA-034D-41CE-8D4F-24C3809FF602}" type="pres">
      <dgm:prSet presAssocID="{DF26F43C-E45D-4AFD-9B6A-2D3677EB8A62}" presName="node" presStyleLbl="alignAccFollowNode1" presStyleIdx="4" presStyleCnt="12" custScaleY="129748">
        <dgm:presLayoutVars>
          <dgm:bulletEnabled val="1"/>
        </dgm:presLayoutVars>
      </dgm:prSet>
      <dgm:spPr/>
    </dgm:pt>
    <dgm:pt modelId="{6B65A434-06E1-465B-9228-DBDED8FACBF8}" type="pres">
      <dgm:prSet presAssocID="{6EF7AD7A-7F7D-4FB0-BA4F-242BAAEE0A78}" presName="vSp" presStyleCnt="0"/>
      <dgm:spPr/>
    </dgm:pt>
    <dgm:pt modelId="{6F762A5E-30EA-41E7-B337-964D082D1AF7}" type="pres">
      <dgm:prSet presAssocID="{964B7700-67ED-43F3-BABF-804D30DF23FE}" presName="horFlow" presStyleCnt="0"/>
      <dgm:spPr/>
    </dgm:pt>
    <dgm:pt modelId="{4E14C4E1-E6D8-4BCB-B6CA-BFB19140BDB1}" type="pres">
      <dgm:prSet presAssocID="{964B7700-67ED-43F3-BABF-804D30DF23FE}" presName="bigChev" presStyleLbl="node1" presStyleIdx="1" presStyleCnt="3" custScaleY="129748"/>
      <dgm:spPr/>
    </dgm:pt>
    <dgm:pt modelId="{D578CC99-F436-4726-B1C8-7E75419D8B29}" type="pres">
      <dgm:prSet presAssocID="{0FD89733-2FE5-4D5B-B94C-6301FB4DEEE4}" presName="parTrans" presStyleCnt="0"/>
      <dgm:spPr/>
    </dgm:pt>
    <dgm:pt modelId="{4D5ADD14-03D5-4BB4-9A07-EBD01E876F65}" type="pres">
      <dgm:prSet presAssocID="{463B00C4-CA93-4894-95D6-4BC1012D453B}" presName="node" presStyleLbl="alignAccFollowNode1" presStyleIdx="5" presStyleCnt="12" custScaleY="129748">
        <dgm:presLayoutVars>
          <dgm:bulletEnabled val="1"/>
        </dgm:presLayoutVars>
      </dgm:prSet>
      <dgm:spPr/>
    </dgm:pt>
    <dgm:pt modelId="{3330E31C-FAD7-437E-8382-EFA4D981190A}" type="pres">
      <dgm:prSet presAssocID="{29BF0A59-67D5-4A24-9586-2FC8D2174D10}" presName="sibTrans" presStyleCnt="0"/>
      <dgm:spPr/>
    </dgm:pt>
    <dgm:pt modelId="{7CE1A5F4-AF79-4BB6-B001-05B31A2DE91A}" type="pres">
      <dgm:prSet presAssocID="{89C8CFD5-D965-487A-91B6-96727DDE88F3}" presName="node" presStyleLbl="alignAccFollowNode1" presStyleIdx="6" presStyleCnt="12" custScaleY="129748">
        <dgm:presLayoutVars>
          <dgm:bulletEnabled val="1"/>
        </dgm:presLayoutVars>
      </dgm:prSet>
      <dgm:spPr/>
    </dgm:pt>
    <dgm:pt modelId="{CD1C29D6-1E87-4FDA-BA56-65413D03C061}" type="pres">
      <dgm:prSet presAssocID="{4E7EE3E4-D0B1-4739-BC4F-83232D87961C}" presName="sibTrans" presStyleCnt="0"/>
      <dgm:spPr/>
    </dgm:pt>
    <dgm:pt modelId="{073D3ECB-B235-43AE-B5C0-6E80DF6A42A8}" type="pres">
      <dgm:prSet presAssocID="{4BDB9D01-2B35-4B89-911A-AA52B86D6D22}" presName="node" presStyleLbl="alignAccFollowNode1" presStyleIdx="7" presStyleCnt="12" custScaleX="116517" custScaleY="129748">
        <dgm:presLayoutVars>
          <dgm:bulletEnabled val="1"/>
        </dgm:presLayoutVars>
      </dgm:prSet>
      <dgm:spPr/>
    </dgm:pt>
    <dgm:pt modelId="{5F07EC34-6373-4D50-BE9E-F0C6E86A69AA}" type="pres">
      <dgm:prSet presAssocID="{964B7700-67ED-43F3-BABF-804D30DF23FE}" presName="vSp" presStyleCnt="0"/>
      <dgm:spPr/>
    </dgm:pt>
    <dgm:pt modelId="{6279CE1C-DF96-42F2-958F-EA8C09506903}" type="pres">
      <dgm:prSet presAssocID="{5A8CB58D-7560-45BB-A309-E1B42D0BAAD6}" presName="horFlow" presStyleCnt="0"/>
      <dgm:spPr/>
    </dgm:pt>
    <dgm:pt modelId="{AA93B1FC-4FDB-48FF-BE02-5B4514A6FA4C}" type="pres">
      <dgm:prSet presAssocID="{5A8CB58D-7560-45BB-A309-E1B42D0BAAD6}" presName="bigChev" presStyleLbl="node1" presStyleIdx="2" presStyleCnt="3" custScaleY="129748"/>
      <dgm:spPr/>
    </dgm:pt>
    <dgm:pt modelId="{CDE312A1-DA9D-40B2-837A-1ADBDEE3EF4B}" type="pres">
      <dgm:prSet presAssocID="{4A99F8E8-DD9D-4053-9F9D-1B097A498E0D}" presName="parTrans" presStyleCnt="0"/>
      <dgm:spPr/>
    </dgm:pt>
    <dgm:pt modelId="{74EBD675-D99E-4A68-9182-550F0B9D7F59}" type="pres">
      <dgm:prSet presAssocID="{2178E297-0FE0-4ADC-9D3F-9DEC277D586F}" presName="node" presStyleLbl="alignAccFollowNode1" presStyleIdx="8" presStyleCnt="12" custScaleY="129748">
        <dgm:presLayoutVars>
          <dgm:bulletEnabled val="1"/>
        </dgm:presLayoutVars>
      </dgm:prSet>
      <dgm:spPr/>
    </dgm:pt>
    <dgm:pt modelId="{337873F4-759B-4BC4-BC52-743136C905AC}" type="pres">
      <dgm:prSet presAssocID="{F89ADD09-A1E6-4C03-B0FE-0DE0ADCF58C7}" presName="sibTrans" presStyleCnt="0"/>
      <dgm:spPr/>
    </dgm:pt>
    <dgm:pt modelId="{C986D493-CD44-40DB-BF82-792EADEBB3CC}" type="pres">
      <dgm:prSet presAssocID="{EF2D73D6-F3E4-4865-877C-75B04569C8DC}" presName="node" presStyleLbl="alignAccFollowNode1" presStyleIdx="9" presStyleCnt="12" custScaleY="129748">
        <dgm:presLayoutVars>
          <dgm:bulletEnabled val="1"/>
        </dgm:presLayoutVars>
      </dgm:prSet>
      <dgm:spPr/>
    </dgm:pt>
    <dgm:pt modelId="{0FD4E3F3-C563-44BA-8D8A-6CC0DD5CF8E2}" type="pres">
      <dgm:prSet presAssocID="{9E26AC7A-9605-403D-ACF7-4C04F314CDAB}" presName="sibTrans" presStyleCnt="0"/>
      <dgm:spPr/>
    </dgm:pt>
    <dgm:pt modelId="{F3D35648-D6FD-47E6-A93E-22189CC6EE5A}" type="pres">
      <dgm:prSet presAssocID="{2E3B3F09-35EE-45E7-B8A2-8F08E2FD5CA0}" presName="node" presStyleLbl="alignAccFollowNode1" presStyleIdx="10" presStyleCnt="12" custScaleX="108777" custScaleY="141524" custLinFactNeighborY="1147">
        <dgm:presLayoutVars>
          <dgm:bulletEnabled val="1"/>
        </dgm:presLayoutVars>
      </dgm:prSet>
      <dgm:spPr/>
    </dgm:pt>
    <dgm:pt modelId="{D2F9F094-B0FD-4F81-BEBF-476FD30C3C3F}" type="pres">
      <dgm:prSet presAssocID="{E9E616B8-2101-466B-A316-E59D54890B76}" presName="sibTrans" presStyleCnt="0"/>
      <dgm:spPr/>
    </dgm:pt>
    <dgm:pt modelId="{D50F7853-567C-4A0C-8A80-E4E92EA99939}" type="pres">
      <dgm:prSet presAssocID="{BF0274E1-B83D-4668-85F3-D1AC9F5A58FE}" presName="node" presStyleLbl="alignAccFollowNode1" presStyleIdx="11" presStyleCnt="12" custScaleY="129748">
        <dgm:presLayoutVars>
          <dgm:bulletEnabled val="1"/>
        </dgm:presLayoutVars>
      </dgm:prSet>
      <dgm:spPr/>
    </dgm:pt>
  </dgm:ptLst>
  <dgm:cxnLst>
    <dgm:cxn modelId="{3DBB207F-EDE4-483A-AF88-E742C82D2669}" type="presOf" srcId="{EF2D73D6-F3E4-4865-877C-75B04569C8DC}" destId="{C986D493-CD44-40DB-BF82-792EADEBB3CC}" srcOrd="0" destOrd="0" presId="urn:microsoft.com/office/officeart/2005/8/layout/lProcess3"/>
    <dgm:cxn modelId="{9CC0F56D-5909-40BC-BF47-F086E5F4DC2F}" srcId="{6EF7AD7A-7F7D-4FB0-BA4F-242BAAEE0A78}" destId="{DF26F43C-E45D-4AFD-9B6A-2D3677EB8A62}" srcOrd="4" destOrd="0" parTransId="{1968E667-928B-42E0-8DE4-B464BACA4BA6}" sibTransId="{36A1A874-E3E1-4FE1-8294-B836ABA3AF2D}"/>
    <dgm:cxn modelId="{B1E6CB2E-5BAD-46B7-8BA3-013056B2620C}" type="presOf" srcId="{BF0274E1-B83D-4668-85F3-D1AC9F5A58FE}" destId="{D50F7853-567C-4A0C-8A80-E4E92EA99939}" srcOrd="0" destOrd="0" presId="urn:microsoft.com/office/officeart/2005/8/layout/lProcess3"/>
    <dgm:cxn modelId="{D233AE71-A524-4AAE-A54E-5B9103DF83F2}" type="presOf" srcId="{4BDB9D01-2B35-4B89-911A-AA52B86D6D22}" destId="{073D3ECB-B235-43AE-B5C0-6E80DF6A42A8}" srcOrd="0" destOrd="0" presId="urn:microsoft.com/office/officeart/2005/8/layout/lProcess3"/>
    <dgm:cxn modelId="{15355CC8-B32B-4A14-98C2-05E3FDE4CD84}" type="presOf" srcId="{6FDB1640-174C-4B96-B47A-B4B92690BB1E}" destId="{1EC061AE-4DE6-43F7-86C4-1AE98E8148B6}" srcOrd="0" destOrd="0" presId="urn:microsoft.com/office/officeart/2005/8/layout/lProcess3"/>
    <dgm:cxn modelId="{68863528-0541-4020-9E01-A3EDC8415FD0}" type="presOf" srcId="{2F96EC20-A74B-43D1-A1B8-820FFBB1869D}" destId="{FC2572EF-6229-4214-8A1B-DB03ADE18B7C}" srcOrd="0" destOrd="0" presId="urn:microsoft.com/office/officeart/2005/8/layout/lProcess3"/>
    <dgm:cxn modelId="{C8EC26A0-9F38-4433-BFEB-C49DF0BF48D4}" srcId="{6EF7AD7A-7F7D-4FB0-BA4F-242BAAEE0A78}" destId="{238BCB1D-223A-4F6F-8AFC-17A0FA53A668}" srcOrd="1" destOrd="0" parTransId="{FAB9A4BD-C60B-4CC8-812F-C2BCF621F4CE}" sibTransId="{D49B551C-360D-4413-84E5-467813FD9966}"/>
    <dgm:cxn modelId="{2329D6CC-069E-4045-B3C6-32A219FCCB96}" srcId="{8E32B22E-57AE-4E97-B545-BAA953D7D51B}" destId="{964B7700-67ED-43F3-BABF-804D30DF23FE}" srcOrd="1" destOrd="0" parTransId="{87E59135-812D-4035-A13C-2F855334E526}" sibTransId="{C605EB0D-1D68-4C7A-B302-7A31603153A8}"/>
    <dgm:cxn modelId="{3B0BE744-7D68-4FD9-BDE8-045F4849E840}" type="presOf" srcId="{2E3B3F09-35EE-45E7-B8A2-8F08E2FD5CA0}" destId="{F3D35648-D6FD-47E6-A93E-22189CC6EE5A}" srcOrd="0" destOrd="0" presId="urn:microsoft.com/office/officeart/2005/8/layout/lProcess3"/>
    <dgm:cxn modelId="{DB25F37C-8F5B-46DD-B45B-00866C72EBBE}" srcId="{5A8CB58D-7560-45BB-A309-E1B42D0BAAD6}" destId="{2178E297-0FE0-4ADC-9D3F-9DEC277D586F}" srcOrd="0" destOrd="0" parTransId="{4A99F8E8-DD9D-4053-9F9D-1B097A498E0D}" sibTransId="{F89ADD09-A1E6-4C03-B0FE-0DE0ADCF58C7}"/>
    <dgm:cxn modelId="{4A9F4D1C-97B9-419C-A1AC-2939272719F2}" type="presOf" srcId="{8E32B22E-57AE-4E97-B545-BAA953D7D51B}" destId="{CC860B22-E441-4214-BDAC-E42F62F59DDD}" srcOrd="0" destOrd="0" presId="urn:microsoft.com/office/officeart/2005/8/layout/lProcess3"/>
    <dgm:cxn modelId="{17E0B91C-FC6E-4F0A-AD94-57A209F5764B}" srcId="{964B7700-67ED-43F3-BABF-804D30DF23FE}" destId="{89C8CFD5-D965-487A-91B6-96727DDE88F3}" srcOrd="1" destOrd="0" parTransId="{D7552B19-2166-40C2-9EF0-F0B79FD915F7}" sibTransId="{4E7EE3E4-D0B1-4739-BC4F-83232D87961C}"/>
    <dgm:cxn modelId="{9C8160C2-E96B-4B64-8230-05A29CCD5F38}" srcId="{6EF7AD7A-7F7D-4FB0-BA4F-242BAAEE0A78}" destId="{2F96EC20-A74B-43D1-A1B8-820FFBB1869D}" srcOrd="2" destOrd="0" parTransId="{06E7E242-20D3-4318-B029-FE415C88B510}" sibTransId="{C6BA1B1F-B2F6-4A13-80FB-669CB29EC040}"/>
    <dgm:cxn modelId="{9CC7FBBB-EB60-40BF-8B7A-99EA093F3715}" type="presOf" srcId="{964B7700-67ED-43F3-BABF-804D30DF23FE}" destId="{4E14C4E1-E6D8-4BCB-B6CA-BFB19140BDB1}" srcOrd="0" destOrd="0" presId="urn:microsoft.com/office/officeart/2005/8/layout/lProcess3"/>
    <dgm:cxn modelId="{FF7457D2-5672-486E-81C4-C3CC746D1D9D}" type="presOf" srcId="{238BCB1D-223A-4F6F-8AFC-17A0FA53A668}" destId="{666F7A84-2758-40A5-A8B4-CA07DA861701}" srcOrd="0" destOrd="0" presId="urn:microsoft.com/office/officeart/2005/8/layout/lProcess3"/>
    <dgm:cxn modelId="{608D1B87-2E57-4D1F-9892-01761CEC7C9D}" srcId="{5A8CB58D-7560-45BB-A309-E1B42D0BAAD6}" destId="{BF0274E1-B83D-4668-85F3-D1AC9F5A58FE}" srcOrd="3" destOrd="0" parTransId="{810F0CD1-BED2-4A22-8119-30E7FC4EF2BB}" sibTransId="{53C0D3BE-1D08-4C90-8830-5BCCB96BFCB2}"/>
    <dgm:cxn modelId="{85BAFF95-99E4-4D2D-88E4-853E7B0E86F6}" type="presOf" srcId="{829CD193-BC27-46BF-B463-123D2A0864AF}" destId="{34A4E5F2-A20F-43DB-AD59-64A67B8574EA}" srcOrd="0" destOrd="0" presId="urn:microsoft.com/office/officeart/2005/8/layout/lProcess3"/>
    <dgm:cxn modelId="{59BCF8D2-B2B8-4F16-82BF-CB366A63A0B3}" type="presOf" srcId="{DF26F43C-E45D-4AFD-9B6A-2D3677EB8A62}" destId="{7D6D7FBA-034D-41CE-8D4F-24C3809FF602}" srcOrd="0" destOrd="0" presId="urn:microsoft.com/office/officeart/2005/8/layout/lProcess3"/>
    <dgm:cxn modelId="{A40225D5-26BB-41D6-B619-97E490BFDCC2}" type="presOf" srcId="{2178E297-0FE0-4ADC-9D3F-9DEC277D586F}" destId="{74EBD675-D99E-4A68-9182-550F0B9D7F59}" srcOrd="0" destOrd="0" presId="urn:microsoft.com/office/officeart/2005/8/layout/lProcess3"/>
    <dgm:cxn modelId="{228FE7D4-FDE1-47DE-8553-F3A96E2225B7}" type="presOf" srcId="{89C8CFD5-D965-487A-91B6-96727DDE88F3}" destId="{7CE1A5F4-AF79-4BB6-B001-05B31A2DE91A}" srcOrd="0" destOrd="0" presId="urn:microsoft.com/office/officeart/2005/8/layout/lProcess3"/>
    <dgm:cxn modelId="{F8289550-4C00-40F0-BDBC-91243A26D758}" srcId="{5A8CB58D-7560-45BB-A309-E1B42D0BAAD6}" destId="{EF2D73D6-F3E4-4865-877C-75B04569C8DC}" srcOrd="1" destOrd="0" parTransId="{3C83E94D-4906-465B-9034-6A088A8726FE}" sibTransId="{9E26AC7A-9605-403D-ACF7-4C04F314CDAB}"/>
    <dgm:cxn modelId="{680C06E3-27F4-4AF1-91B0-EDC5317AE327}" type="presOf" srcId="{463B00C4-CA93-4894-95D6-4BC1012D453B}" destId="{4D5ADD14-03D5-4BB4-9A07-EBD01E876F65}" srcOrd="0" destOrd="0" presId="urn:microsoft.com/office/officeart/2005/8/layout/lProcess3"/>
    <dgm:cxn modelId="{B034BDE0-F7E3-4199-8C74-23958D1CFECF}" srcId="{964B7700-67ED-43F3-BABF-804D30DF23FE}" destId="{4BDB9D01-2B35-4B89-911A-AA52B86D6D22}" srcOrd="2" destOrd="0" parTransId="{A10BB7B8-9906-427D-9112-5715E0B23C28}" sibTransId="{81D5C4CF-99C1-4EC3-B7E1-ABF61D6AB595}"/>
    <dgm:cxn modelId="{6FA24088-E223-4EF8-AB5C-93890109B181}" srcId="{6EF7AD7A-7F7D-4FB0-BA4F-242BAAEE0A78}" destId="{6FDB1640-174C-4B96-B47A-B4B92690BB1E}" srcOrd="3" destOrd="0" parTransId="{AE294978-8B10-45FB-AB4C-3A489443AF66}" sibTransId="{CC602B53-95F8-4B7D-9EC0-A875B0A243E2}"/>
    <dgm:cxn modelId="{8C4DCA56-5FD5-4C7B-A9BB-4D5B3DEE2A46}" srcId="{6EF7AD7A-7F7D-4FB0-BA4F-242BAAEE0A78}" destId="{829CD193-BC27-46BF-B463-123D2A0864AF}" srcOrd="0" destOrd="0" parTransId="{AA89A02E-1528-4534-9462-A5A3468B85CD}" sibTransId="{F98C3550-D8CF-4D46-9E7C-D2B4EC68B3FC}"/>
    <dgm:cxn modelId="{FFC1F2E5-1042-4D5D-A825-C3EBDB02FFA5}" srcId="{8E32B22E-57AE-4E97-B545-BAA953D7D51B}" destId="{5A8CB58D-7560-45BB-A309-E1B42D0BAAD6}" srcOrd="2" destOrd="0" parTransId="{5DBBB96F-3820-42FB-AD42-747664BF678B}" sibTransId="{CAA816A4-F4BF-4E78-A521-03F5A9D25D52}"/>
    <dgm:cxn modelId="{0816C798-384D-4E8C-9EE7-E529470944FC}" srcId="{5A8CB58D-7560-45BB-A309-E1B42D0BAAD6}" destId="{2E3B3F09-35EE-45E7-B8A2-8F08E2FD5CA0}" srcOrd="2" destOrd="0" parTransId="{D0AC993F-FCB8-4A31-BF40-E193BEFDAC56}" sibTransId="{E9E616B8-2101-466B-A316-E59D54890B76}"/>
    <dgm:cxn modelId="{60F085B1-3A66-4650-80AE-FAB72AC2B2B4}" type="presOf" srcId="{5A8CB58D-7560-45BB-A309-E1B42D0BAAD6}" destId="{AA93B1FC-4FDB-48FF-BE02-5B4514A6FA4C}" srcOrd="0" destOrd="0" presId="urn:microsoft.com/office/officeart/2005/8/layout/lProcess3"/>
    <dgm:cxn modelId="{491D69F8-9437-4A75-9149-893783C53E09}" srcId="{8E32B22E-57AE-4E97-B545-BAA953D7D51B}" destId="{6EF7AD7A-7F7D-4FB0-BA4F-242BAAEE0A78}" srcOrd="0" destOrd="0" parTransId="{67AC7675-2974-41FB-9046-8A27B531EE7F}" sibTransId="{020CD1D5-2F3A-4B1F-938C-87D2BC777E55}"/>
    <dgm:cxn modelId="{7E607172-4BBE-4CBD-A89D-15E930ADE0CD}" type="presOf" srcId="{6EF7AD7A-7F7D-4FB0-BA4F-242BAAEE0A78}" destId="{097FC5A1-DC64-4C0F-AAD4-B721BCA2D1C3}" srcOrd="0" destOrd="0" presId="urn:microsoft.com/office/officeart/2005/8/layout/lProcess3"/>
    <dgm:cxn modelId="{D87522C1-C5DD-4953-A23A-33AC06F05A00}" srcId="{964B7700-67ED-43F3-BABF-804D30DF23FE}" destId="{463B00C4-CA93-4894-95D6-4BC1012D453B}" srcOrd="0" destOrd="0" parTransId="{0FD89733-2FE5-4D5B-B94C-6301FB4DEEE4}" sibTransId="{29BF0A59-67D5-4A24-9586-2FC8D2174D10}"/>
    <dgm:cxn modelId="{EA36F44C-BE18-423C-A832-5ADF772EBB1A}" type="presParOf" srcId="{CC860B22-E441-4214-BDAC-E42F62F59DDD}" destId="{4A4DCB75-9472-4CA4-A1AF-2DE710F877C6}" srcOrd="0" destOrd="0" presId="urn:microsoft.com/office/officeart/2005/8/layout/lProcess3"/>
    <dgm:cxn modelId="{E97100A1-2AC7-44FE-BE45-E3F14082F1A0}" type="presParOf" srcId="{4A4DCB75-9472-4CA4-A1AF-2DE710F877C6}" destId="{097FC5A1-DC64-4C0F-AAD4-B721BCA2D1C3}" srcOrd="0" destOrd="0" presId="urn:microsoft.com/office/officeart/2005/8/layout/lProcess3"/>
    <dgm:cxn modelId="{565ADEA5-DA71-41EF-AA0D-2FC709F153F7}" type="presParOf" srcId="{4A4DCB75-9472-4CA4-A1AF-2DE710F877C6}" destId="{97E5CEC1-311C-4418-AB12-8B7CFA9AF3B1}" srcOrd="1" destOrd="0" presId="urn:microsoft.com/office/officeart/2005/8/layout/lProcess3"/>
    <dgm:cxn modelId="{24C4AAC3-AE68-4162-8FC3-52A8BA7C58C2}" type="presParOf" srcId="{4A4DCB75-9472-4CA4-A1AF-2DE710F877C6}" destId="{34A4E5F2-A20F-43DB-AD59-64A67B8574EA}" srcOrd="2" destOrd="0" presId="urn:microsoft.com/office/officeart/2005/8/layout/lProcess3"/>
    <dgm:cxn modelId="{249E3BAC-FE4C-4EDB-A423-870029044C88}" type="presParOf" srcId="{4A4DCB75-9472-4CA4-A1AF-2DE710F877C6}" destId="{E6FD2F0A-04DA-4AE9-B462-B160FE1463F8}" srcOrd="3" destOrd="0" presId="urn:microsoft.com/office/officeart/2005/8/layout/lProcess3"/>
    <dgm:cxn modelId="{391C2EBF-8F3C-4012-8E42-F64D040E1742}" type="presParOf" srcId="{4A4DCB75-9472-4CA4-A1AF-2DE710F877C6}" destId="{666F7A84-2758-40A5-A8B4-CA07DA861701}" srcOrd="4" destOrd="0" presId="urn:microsoft.com/office/officeart/2005/8/layout/lProcess3"/>
    <dgm:cxn modelId="{E4D5735D-2022-407A-9CF6-73795053FE3E}" type="presParOf" srcId="{4A4DCB75-9472-4CA4-A1AF-2DE710F877C6}" destId="{F3462EE4-FBDF-40A1-8974-DDDA903BA593}" srcOrd="5" destOrd="0" presId="urn:microsoft.com/office/officeart/2005/8/layout/lProcess3"/>
    <dgm:cxn modelId="{5AA9310F-6780-49B6-A4E3-407B878E8710}" type="presParOf" srcId="{4A4DCB75-9472-4CA4-A1AF-2DE710F877C6}" destId="{FC2572EF-6229-4214-8A1B-DB03ADE18B7C}" srcOrd="6" destOrd="0" presId="urn:microsoft.com/office/officeart/2005/8/layout/lProcess3"/>
    <dgm:cxn modelId="{90548F34-7431-4A66-AB19-BED15A1A0A4E}" type="presParOf" srcId="{4A4DCB75-9472-4CA4-A1AF-2DE710F877C6}" destId="{B19666B9-0771-4D20-A688-42F06FBA2349}" srcOrd="7" destOrd="0" presId="urn:microsoft.com/office/officeart/2005/8/layout/lProcess3"/>
    <dgm:cxn modelId="{78ABB700-809D-4C46-9576-A52B0F5745D1}" type="presParOf" srcId="{4A4DCB75-9472-4CA4-A1AF-2DE710F877C6}" destId="{1EC061AE-4DE6-43F7-86C4-1AE98E8148B6}" srcOrd="8" destOrd="0" presId="urn:microsoft.com/office/officeart/2005/8/layout/lProcess3"/>
    <dgm:cxn modelId="{1771C523-96A8-47ED-A372-3D45B50BDE17}" type="presParOf" srcId="{4A4DCB75-9472-4CA4-A1AF-2DE710F877C6}" destId="{3807C7FE-687E-40F5-A76A-7E9DA979A32D}" srcOrd="9" destOrd="0" presId="urn:microsoft.com/office/officeart/2005/8/layout/lProcess3"/>
    <dgm:cxn modelId="{A6F88750-DF87-459D-B20E-D040F9DA0E79}" type="presParOf" srcId="{4A4DCB75-9472-4CA4-A1AF-2DE710F877C6}" destId="{7D6D7FBA-034D-41CE-8D4F-24C3809FF602}" srcOrd="10" destOrd="0" presId="urn:microsoft.com/office/officeart/2005/8/layout/lProcess3"/>
    <dgm:cxn modelId="{6ACFE6E0-86AC-4672-A175-EBC1A93D994A}" type="presParOf" srcId="{CC860B22-E441-4214-BDAC-E42F62F59DDD}" destId="{6B65A434-06E1-465B-9228-DBDED8FACBF8}" srcOrd="1" destOrd="0" presId="urn:microsoft.com/office/officeart/2005/8/layout/lProcess3"/>
    <dgm:cxn modelId="{3349B810-9C19-4046-8CAF-3EFC8466B040}" type="presParOf" srcId="{CC860B22-E441-4214-BDAC-E42F62F59DDD}" destId="{6F762A5E-30EA-41E7-B337-964D082D1AF7}" srcOrd="2" destOrd="0" presId="urn:microsoft.com/office/officeart/2005/8/layout/lProcess3"/>
    <dgm:cxn modelId="{9428A626-075F-4EC5-8BF2-8CCD7F6452A1}" type="presParOf" srcId="{6F762A5E-30EA-41E7-B337-964D082D1AF7}" destId="{4E14C4E1-E6D8-4BCB-B6CA-BFB19140BDB1}" srcOrd="0" destOrd="0" presId="urn:microsoft.com/office/officeart/2005/8/layout/lProcess3"/>
    <dgm:cxn modelId="{30A03BE9-D72D-4476-8390-039388F13591}" type="presParOf" srcId="{6F762A5E-30EA-41E7-B337-964D082D1AF7}" destId="{D578CC99-F436-4726-B1C8-7E75419D8B29}" srcOrd="1" destOrd="0" presId="urn:microsoft.com/office/officeart/2005/8/layout/lProcess3"/>
    <dgm:cxn modelId="{73491841-3CB8-431C-A18C-21DF1C822656}" type="presParOf" srcId="{6F762A5E-30EA-41E7-B337-964D082D1AF7}" destId="{4D5ADD14-03D5-4BB4-9A07-EBD01E876F65}" srcOrd="2" destOrd="0" presId="urn:microsoft.com/office/officeart/2005/8/layout/lProcess3"/>
    <dgm:cxn modelId="{9120C294-76D8-44F3-9519-C341D324F58F}" type="presParOf" srcId="{6F762A5E-30EA-41E7-B337-964D082D1AF7}" destId="{3330E31C-FAD7-437E-8382-EFA4D981190A}" srcOrd="3" destOrd="0" presId="urn:microsoft.com/office/officeart/2005/8/layout/lProcess3"/>
    <dgm:cxn modelId="{83D72A74-31CE-4C2F-9E6A-8A816599BA21}" type="presParOf" srcId="{6F762A5E-30EA-41E7-B337-964D082D1AF7}" destId="{7CE1A5F4-AF79-4BB6-B001-05B31A2DE91A}" srcOrd="4" destOrd="0" presId="urn:microsoft.com/office/officeart/2005/8/layout/lProcess3"/>
    <dgm:cxn modelId="{3B952C58-18C2-48CD-B60A-BF28EC4BFFB3}" type="presParOf" srcId="{6F762A5E-30EA-41E7-B337-964D082D1AF7}" destId="{CD1C29D6-1E87-4FDA-BA56-65413D03C061}" srcOrd="5" destOrd="0" presId="urn:microsoft.com/office/officeart/2005/8/layout/lProcess3"/>
    <dgm:cxn modelId="{91C6DCC0-BE14-4123-8F10-46D5C94219D1}" type="presParOf" srcId="{6F762A5E-30EA-41E7-B337-964D082D1AF7}" destId="{073D3ECB-B235-43AE-B5C0-6E80DF6A42A8}" srcOrd="6" destOrd="0" presId="urn:microsoft.com/office/officeart/2005/8/layout/lProcess3"/>
    <dgm:cxn modelId="{487D5B71-C3D4-4024-9912-D338EB1C4E52}" type="presParOf" srcId="{CC860B22-E441-4214-BDAC-E42F62F59DDD}" destId="{5F07EC34-6373-4D50-BE9E-F0C6E86A69AA}" srcOrd="3" destOrd="0" presId="urn:microsoft.com/office/officeart/2005/8/layout/lProcess3"/>
    <dgm:cxn modelId="{B5D6F0FB-BE74-4E49-8114-0B14917C1724}" type="presParOf" srcId="{CC860B22-E441-4214-BDAC-E42F62F59DDD}" destId="{6279CE1C-DF96-42F2-958F-EA8C09506903}" srcOrd="4" destOrd="0" presId="urn:microsoft.com/office/officeart/2005/8/layout/lProcess3"/>
    <dgm:cxn modelId="{1CDE5EAA-44F7-45B0-8A98-0B29A5D1F71D}" type="presParOf" srcId="{6279CE1C-DF96-42F2-958F-EA8C09506903}" destId="{AA93B1FC-4FDB-48FF-BE02-5B4514A6FA4C}" srcOrd="0" destOrd="0" presId="urn:microsoft.com/office/officeart/2005/8/layout/lProcess3"/>
    <dgm:cxn modelId="{8D31FD65-CF2A-4439-B44D-1A5474787B21}" type="presParOf" srcId="{6279CE1C-DF96-42F2-958F-EA8C09506903}" destId="{CDE312A1-DA9D-40B2-837A-1ADBDEE3EF4B}" srcOrd="1" destOrd="0" presId="urn:microsoft.com/office/officeart/2005/8/layout/lProcess3"/>
    <dgm:cxn modelId="{323B1C5B-B0EB-4494-92E9-40FA60F64468}" type="presParOf" srcId="{6279CE1C-DF96-42F2-958F-EA8C09506903}" destId="{74EBD675-D99E-4A68-9182-550F0B9D7F59}" srcOrd="2" destOrd="0" presId="urn:microsoft.com/office/officeart/2005/8/layout/lProcess3"/>
    <dgm:cxn modelId="{2859994B-FE51-41BE-ABBD-EA2463F65BC3}" type="presParOf" srcId="{6279CE1C-DF96-42F2-958F-EA8C09506903}" destId="{337873F4-759B-4BC4-BC52-743136C905AC}" srcOrd="3" destOrd="0" presId="urn:microsoft.com/office/officeart/2005/8/layout/lProcess3"/>
    <dgm:cxn modelId="{5F98B4FD-D037-4DF0-9CBD-EE33640F7A9C}" type="presParOf" srcId="{6279CE1C-DF96-42F2-958F-EA8C09506903}" destId="{C986D493-CD44-40DB-BF82-792EADEBB3CC}" srcOrd="4" destOrd="0" presId="urn:microsoft.com/office/officeart/2005/8/layout/lProcess3"/>
    <dgm:cxn modelId="{EC4D544A-3517-43BE-AC4B-1D0ADD74D903}" type="presParOf" srcId="{6279CE1C-DF96-42F2-958F-EA8C09506903}" destId="{0FD4E3F3-C563-44BA-8D8A-6CC0DD5CF8E2}" srcOrd="5" destOrd="0" presId="urn:microsoft.com/office/officeart/2005/8/layout/lProcess3"/>
    <dgm:cxn modelId="{A1811801-2A47-4FB0-B62C-10C5297BDEAE}" type="presParOf" srcId="{6279CE1C-DF96-42F2-958F-EA8C09506903}" destId="{F3D35648-D6FD-47E6-A93E-22189CC6EE5A}" srcOrd="6" destOrd="0" presId="urn:microsoft.com/office/officeart/2005/8/layout/lProcess3"/>
    <dgm:cxn modelId="{57228827-5A0A-4625-B887-EC2ED73B3B76}" type="presParOf" srcId="{6279CE1C-DF96-42F2-958F-EA8C09506903}" destId="{D2F9F094-B0FD-4F81-BEBF-476FD30C3C3F}" srcOrd="7" destOrd="0" presId="urn:microsoft.com/office/officeart/2005/8/layout/lProcess3"/>
    <dgm:cxn modelId="{4953652F-CB36-4D66-A70A-43CFF6AACCD9}" type="presParOf" srcId="{6279CE1C-DF96-42F2-958F-EA8C09506903}" destId="{D50F7853-567C-4A0C-8A80-E4E92EA99939}" srcOrd="8"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CAFFE77-5F3A-463F-BCA6-5427C59F90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5C13474E-47BF-489D-BB94-3F60BE64703C}">
      <dgm:prSet phldrT="[Text]"/>
      <dgm:spPr/>
      <dgm:t>
        <a:bodyPr/>
        <a:lstStyle/>
        <a:p>
          <a:r>
            <a:rPr lang="en-US" dirty="0"/>
            <a:t>Resident</a:t>
          </a:r>
        </a:p>
      </dgm:t>
    </dgm:pt>
    <dgm:pt modelId="{B757846E-43A8-43C1-998D-A92E5E55F41C}" type="parTrans" cxnId="{B0C3CE4A-470E-4499-BE70-12CC4B351438}">
      <dgm:prSet/>
      <dgm:spPr/>
      <dgm:t>
        <a:bodyPr/>
        <a:lstStyle/>
        <a:p>
          <a:endParaRPr lang="en-US"/>
        </a:p>
      </dgm:t>
    </dgm:pt>
    <dgm:pt modelId="{7C564BFC-E6FA-4998-902A-7BBB443C5E1B}" type="sibTrans" cxnId="{B0C3CE4A-470E-4499-BE70-12CC4B351438}">
      <dgm:prSet/>
      <dgm:spPr/>
      <dgm:t>
        <a:bodyPr/>
        <a:lstStyle/>
        <a:p>
          <a:endParaRPr lang="en-US"/>
        </a:p>
      </dgm:t>
    </dgm:pt>
    <dgm:pt modelId="{18F29FF9-D464-489B-BC23-3302D2FAEE30}">
      <dgm:prSet phldrT="[Text]"/>
      <dgm:spPr/>
      <dgm:t>
        <a:bodyPr/>
        <a:lstStyle/>
        <a:p>
          <a:r>
            <a:rPr lang="en-US" dirty="0"/>
            <a:t>Non-resident</a:t>
          </a:r>
        </a:p>
      </dgm:t>
    </dgm:pt>
    <dgm:pt modelId="{42C72C4A-F171-4672-959E-FEC2D4E81F95}" type="parTrans" cxnId="{82D089BD-697A-4C77-B47B-9633CAD028AA}">
      <dgm:prSet/>
      <dgm:spPr/>
      <dgm:t>
        <a:bodyPr/>
        <a:lstStyle/>
        <a:p>
          <a:endParaRPr lang="en-US"/>
        </a:p>
      </dgm:t>
    </dgm:pt>
    <dgm:pt modelId="{FFC9E779-311E-44F9-9F96-7C95631182B2}" type="sibTrans" cxnId="{82D089BD-697A-4C77-B47B-9633CAD028AA}">
      <dgm:prSet/>
      <dgm:spPr/>
      <dgm:t>
        <a:bodyPr/>
        <a:lstStyle/>
        <a:p>
          <a:endParaRPr lang="en-US"/>
        </a:p>
      </dgm:t>
    </dgm:pt>
    <dgm:pt modelId="{2CF0D322-54B3-4489-8E23-E51D6E0A0098}">
      <dgm:prSet/>
      <dgm:spPr/>
      <dgm:t>
        <a:bodyPr/>
        <a:lstStyle/>
        <a:p>
          <a:r>
            <a:rPr lang="en-US" dirty="0"/>
            <a:t>Rupee denominated bond of Indian company by non-resident-</a:t>
          </a:r>
        </a:p>
      </dgm:t>
    </dgm:pt>
    <dgm:pt modelId="{D9DA4A71-FCEC-40A8-99D8-0D52934FA84A}" type="parTrans" cxnId="{2A7D86AF-1F9F-4D89-A22F-D3157DB07C58}">
      <dgm:prSet/>
      <dgm:spPr/>
      <dgm:t>
        <a:bodyPr/>
        <a:lstStyle/>
        <a:p>
          <a:endParaRPr lang="en-US"/>
        </a:p>
      </dgm:t>
    </dgm:pt>
    <dgm:pt modelId="{A985819E-D2D3-43B9-A1CB-6917549BA789}" type="sibTrans" cxnId="{2A7D86AF-1F9F-4D89-A22F-D3157DB07C58}">
      <dgm:prSet/>
      <dgm:spPr/>
      <dgm:t>
        <a:bodyPr/>
        <a:lstStyle/>
        <a:p>
          <a:endParaRPr lang="en-US"/>
        </a:p>
      </dgm:t>
    </dgm:pt>
    <dgm:pt modelId="{FBD2FA58-B91B-4286-BBB0-7EE038382FC1}">
      <dgm:prSet/>
      <dgm:spPr/>
      <dgm:t>
        <a:bodyPr/>
        <a:lstStyle/>
        <a:p>
          <a:r>
            <a:rPr lang="en-US" dirty="0"/>
            <a:t>Sovereign gold bond; gold monetization scheme = </a:t>
          </a:r>
          <a:r>
            <a:rPr lang="en-US" dirty="0">
              <a:latin typeface="Arial Black" panose="020B0A04020102020204" pitchFamily="34" charset="0"/>
            </a:rPr>
            <a:t>▼CAD</a:t>
          </a:r>
          <a:endParaRPr lang="en-US" dirty="0"/>
        </a:p>
      </dgm:t>
    </dgm:pt>
    <dgm:pt modelId="{28E3D3D5-6BFC-469C-AA72-CFF794EB4316}" type="parTrans" cxnId="{EE7D930A-E2B7-45E0-9B21-566034C182A2}">
      <dgm:prSet/>
      <dgm:spPr/>
      <dgm:t>
        <a:bodyPr/>
        <a:lstStyle/>
        <a:p>
          <a:endParaRPr lang="en-US"/>
        </a:p>
      </dgm:t>
    </dgm:pt>
    <dgm:pt modelId="{C1439176-AD44-4F1C-A185-DCF03A9C8D7D}" type="sibTrans" cxnId="{EE7D930A-E2B7-45E0-9B21-566034C182A2}">
      <dgm:prSet/>
      <dgm:spPr/>
      <dgm:t>
        <a:bodyPr/>
        <a:lstStyle/>
        <a:p>
          <a:endParaRPr lang="en-US"/>
        </a:p>
      </dgm:t>
    </dgm:pt>
    <dgm:pt modelId="{24A5174F-EA94-4FB7-B5B0-23B7B9D84C68}">
      <dgm:prSet/>
      <dgm:spPr/>
      <dgm:t>
        <a:bodyPr/>
        <a:lstStyle/>
        <a:p>
          <a:r>
            <a:rPr lang="en-US" dirty="0"/>
            <a:t>Merger of plans within mutual fund= retail participation</a:t>
          </a:r>
        </a:p>
      </dgm:t>
    </dgm:pt>
    <dgm:pt modelId="{46484F6A-BDB7-4C81-A2B2-9C12EE4619CC}" type="parTrans" cxnId="{2D306D46-3B95-4551-AFFA-DB9D66450B29}">
      <dgm:prSet/>
      <dgm:spPr/>
      <dgm:t>
        <a:bodyPr/>
        <a:lstStyle/>
        <a:p>
          <a:endParaRPr lang="en-US"/>
        </a:p>
      </dgm:t>
    </dgm:pt>
    <dgm:pt modelId="{A126CBD5-6463-41BE-9397-15400F4A0A45}" type="sibTrans" cxnId="{2D306D46-3B95-4551-AFFA-DB9D66450B29}">
      <dgm:prSet/>
      <dgm:spPr/>
      <dgm:t>
        <a:bodyPr/>
        <a:lstStyle/>
        <a:p>
          <a:endParaRPr lang="en-US"/>
        </a:p>
      </dgm:t>
    </dgm:pt>
    <dgm:pt modelId="{CFECA83C-3D1E-4140-83BD-FB155E5886E1}">
      <dgm:prSet/>
      <dgm:spPr/>
      <dgm:t>
        <a:bodyPr/>
        <a:lstStyle/>
        <a:p>
          <a:r>
            <a:rPr lang="en-US" dirty="0"/>
            <a:t>No CGT on profit from currency appreciation.</a:t>
          </a:r>
        </a:p>
      </dgm:t>
    </dgm:pt>
    <dgm:pt modelId="{54525C8E-8B69-412B-9FAA-86E228EB78EC}" type="parTrans" cxnId="{A8683F29-BE9F-40DF-8146-5951CCCFC1BC}">
      <dgm:prSet/>
      <dgm:spPr/>
      <dgm:t>
        <a:bodyPr/>
        <a:lstStyle/>
        <a:p>
          <a:endParaRPr lang="en-US"/>
        </a:p>
      </dgm:t>
    </dgm:pt>
    <dgm:pt modelId="{1D305F80-7A5F-4F04-A511-24CF5D769BEF}" type="sibTrans" cxnId="{A8683F29-BE9F-40DF-8146-5951CCCFC1BC}">
      <dgm:prSet/>
      <dgm:spPr/>
      <dgm:t>
        <a:bodyPr/>
        <a:lstStyle/>
        <a:p>
          <a:endParaRPr lang="en-US"/>
        </a:p>
      </dgm:t>
    </dgm:pt>
    <dgm:pt modelId="{2C9D3F33-6D42-4160-9504-2B1367E18E76}">
      <dgm:prSet/>
      <dgm:spPr/>
      <dgm:t>
        <a:bodyPr/>
        <a:lstStyle/>
        <a:p>
          <a:r>
            <a:rPr lang="en-US" dirty="0"/>
            <a:t>=deepening of corporate bond market=</a:t>
          </a:r>
          <a:r>
            <a:rPr lang="en-US" dirty="0">
              <a:latin typeface="Arial Black" panose="020B0A04020102020204" pitchFamily="34" charset="0"/>
            </a:rPr>
            <a:t>▼Bank-NPA</a:t>
          </a:r>
          <a:endParaRPr lang="en-US" dirty="0"/>
        </a:p>
      </dgm:t>
    </dgm:pt>
    <dgm:pt modelId="{9FFCB1BB-0393-4A38-8ED3-BE69B313ABD4}" type="parTrans" cxnId="{1DE8F7E5-25BE-46B7-97AF-A4671015F379}">
      <dgm:prSet/>
      <dgm:spPr/>
      <dgm:t>
        <a:bodyPr/>
        <a:lstStyle/>
        <a:p>
          <a:endParaRPr lang="en-US"/>
        </a:p>
      </dgm:t>
    </dgm:pt>
    <dgm:pt modelId="{6D088433-A4F3-4ACD-9178-3F13CECF9303}" type="sibTrans" cxnId="{1DE8F7E5-25BE-46B7-97AF-A4671015F379}">
      <dgm:prSet/>
      <dgm:spPr/>
      <dgm:t>
        <a:bodyPr/>
        <a:lstStyle/>
        <a:p>
          <a:endParaRPr lang="en-US"/>
        </a:p>
      </dgm:t>
    </dgm:pt>
    <dgm:pt modelId="{3FBAABAD-02D0-4F6F-8E5F-CB66496C10D4}">
      <dgm:prSet/>
      <dgm:spPr/>
      <dgm:t>
        <a:bodyPr/>
        <a:lstStyle/>
        <a:p>
          <a:r>
            <a:rPr lang="en-US" dirty="0"/>
            <a:t>No Capital gains Tax on Startup investors **</a:t>
          </a:r>
        </a:p>
      </dgm:t>
    </dgm:pt>
    <dgm:pt modelId="{6A2CE0DF-46FE-40BA-8A0E-47C18DA028CE}" type="parTrans" cxnId="{98AF14B3-33D9-4E12-9D9D-11CB5B1464EF}">
      <dgm:prSet/>
      <dgm:spPr/>
      <dgm:t>
        <a:bodyPr/>
        <a:lstStyle/>
        <a:p>
          <a:endParaRPr lang="en-US"/>
        </a:p>
      </dgm:t>
    </dgm:pt>
    <dgm:pt modelId="{613DC5C3-DD17-47BD-BC38-7A320B71A60E}" type="sibTrans" cxnId="{98AF14B3-33D9-4E12-9D9D-11CB5B1464EF}">
      <dgm:prSet/>
      <dgm:spPr/>
      <dgm:t>
        <a:bodyPr/>
        <a:lstStyle/>
        <a:p>
          <a:endParaRPr lang="en-US"/>
        </a:p>
      </dgm:t>
    </dgm:pt>
    <dgm:pt modelId="{6846EE56-F1BC-4B21-8B34-7511B236D569}" type="pres">
      <dgm:prSet presAssocID="{7CAFFE77-5F3A-463F-BCA6-5427C59F90AD}" presName="linearFlow" presStyleCnt="0">
        <dgm:presLayoutVars>
          <dgm:dir/>
          <dgm:animLvl val="lvl"/>
          <dgm:resizeHandles/>
        </dgm:presLayoutVars>
      </dgm:prSet>
      <dgm:spPr/>
    </dgm:pt>
    <dgm:pt modelId="{EDFEE755-2AD8-43B6-B24B-6806C4B6CA5F}" type="pres">
      <dgm:prSet presAssocID="{5C13474E-47BF-489D-BB94-3F60BE64703C}" presName="compositeNode" presStyleCnt="0">
        <dgm:presLayoutVars>
          <dgm:bulletEnabled val="1"/>
        </dgm:presLayoutVars>
      </dgm:prSet>
      <dgm:spPr/>
    </dgm:pt>
    <dgm:pt modelId="{32529633-4CA5-49D6-AD67-D59C2C6EDE0D}" type="pres">
      <dgm:prSet presAssocID="{5C13474E-47BF-489D-BB94-3F60BE64703C}" presName="image" presStyleLbl="fgImgPlace1" presStyleIdx="0" presStyleCnt="2" custScaleX="113675" custScaleY="81498"/>
      <dgm:spPr>
        <a:blipFill rotWithShape="1">
          <a:blip xmlns:r="http://schemas.openxmlformats.org/officeDocument/2006/relationships" r:embed="rId1"/>
          <a:stretch>
            <a:fillRect/>
          </a:stretch>
        </a:blipFill>
      </dgm:spPr>
    </dgm:pt>
    <dgm:pt modelId="{C5DB0F21-EC39-4935-A4A6-48A1ABED3CB3}" type="pres">
      <dgm:prSet presAssocID="{5C13474E-47BF-489D-BB94-3F60BE64703C}" presName="childNode" presStyleLbl="node1" presStyleIdx="0" presStyleCnt="2">
        <dgm:presLayoutVars>
          <dgm:bulletEnabled val="1"/>
        </dgm:presLayoutVars>
      </dgm:prSet>
      <dgm:spPr/>
    </dgm:pt>
    <dgm:pt modelId="{6F2F6722-C70F-49A6-B6A7-BA3661C66358}" type="pres">
      <dgm:prSet presAssocID="{5C13474E-47BF-489D-BB94-3F60BE64703C}" presName="parentNode" presStyleLbl="revTx" presStyleIdx="0" presStyleCnt="2">
        <dgm:presLayoutVars>
          <dgm:chMax val="0"/>
          <dgm:bulletEnabled val="1"/>
        </dgm:presLayoutVars>
      </dgm:prSet>
      <dgm:spPr/>
    </dgm:pt>
    <dgm:pt modelId="{F64378A6-159C-443B-A3D5-D92CEDF47B7B}" type="pres">
      <dgm:prSet presAssocID="{7C564BFC-E6FA-4998-902A-7BBB443C5E1B}" presName="sibTrans" presStyleCnt="0"/>
      <dgm:spPr/>
    </dgm:pt>
    <dgm:pt modelId="{E19C6610-0911-498D-A532-66E5316BB8A6}" type="pres">
      <dgm:prSet presAssocID="{18F29FF9-D464-489B-BC23-3302D2FAEE30}" presName="compositeNode" presStyleCnt="0">
        <dgm:presLayoutVars>
          <dgm:bulletEnabled val="1"/>
        </dgm:presLayoutVars>
      </dgm:prSet>
      <dgm:spPr/>
    </dgm:pt>
    <dgm:pt modelId="{28D312EA-9926-4F87-93F1-FF9E10F8BDC1}" type="pres">
      <dgm:prSet presAssocID="{18F29FF9-D464-489B-BC23-3302D2FAEE30}" presName="image" presStyleLbl="fgImgPlace1" presStyleIdx="1" presStyleCnt="2" custScaleX="117578" custScaleY="70416"/>
      <dgm:spPr>
        <a:blipFill rotWithShape="1">
          <a:blip xmlns:r="http://schemas.openxmlformats.org/officeDocument/2006/relationships" r:embed="rId2"/>
          <a:stretch>
            <a:fillRect/>
          </a:stretch>
        </a:blipFill>
      </dgm:spPr>
    </dgm:pt>
    <dgm:pt modelId="{1E977747-3F36-4EA7-BC87-368FBA22C447}" type="pres">
      <dgm:prSet presAssocID="{18F29FF9-D464-489B-BC23-3302D2FAEE30}" presName="childNode" presStyleLbl="node1" presStyleIdx="1" presStyleCnt="2">
        <dgm:presLayoutVars>
          <dgm:bulletEnabled val="1"/>
        </dgm:presLayoutVars>
      </dgm:prSet>
      <dgm:spPr/>
    </dgm:pt>
    <dgm:pt modelId="{A267F223-6E40-4644-9155-0B546FA95215}" type="pres">
      <dgm:prSet presAssocID="{18F29FF9-D464-489B-BC23-3302D2FAEE30}" presName="parentNode" presStyleLbl="revTx" presStyleIdx="1" presStyleCnt="2">
        <dgm:presLayoutVars>
          <dgm:chMax val="0"/>
          <dgm:bulletEnabled val="1"/>
        </dgm:presLayoutVars>
      </dgm:prSet>
      <dgm:spPr/>
    </dgm:pt>
  </dgm:ptLst>
  <dgm:cxnLst>
    <dgm:cxn modelId="{CA750B5F-9A37-4EDC-94CA-4F83C642D473}" type="presOf" srcId="{2C9D3F33-6D42-4160-9504-2B1367E18E76}" destId="{1E977747-3F36-4EA7-BC87-368FBA22C447}" srcOrd="0" destOrd="2" presId="urn:microsoft.com/office/officeart/2005/8/layout/hList2"/>
    <dgm:cxn modelId="{1DE8F7E5-25BE-46B7-97AF-A4671015F379}" srcId="{18F29FF9-D464-489B-BC23-3302D2FAEE30}" destId="{2C9D3F33-6D42-4160-9504-2B1367E18E76}" srcOrd="2" destOrd="0" parTransId="{9FFCB1BB-0393-4A38-8ED3-BE69B313ABD4}" sibTransId="{6D088433-A4F3-4ACD-9178-3F13CECF9303}"/>
    <dgm:cxn modelId="{3FDFEE59-77AD-4EB7-9219-65B6A992D11F}" type="presOf" srcId="{CFECA83C-3D1E-4140-83BD-FB155E5886E1}" destId="{1E977747-3F36-4EA7-BC87-368FBA22C447}" srcOrd="0" destOrd="1" presId="urn:microsoft.com/office/officeart/2005/8/layout/hList2"/>
    <dgm:cxn modelId="{347E6626-83B9-431C-A7DB-D2AA364D6CC1}" type="presOf" srcId="{24A5174F-EA94-4FB7-B5B0-23B7B9D84C68}" destId="{C5DB0F21-EC39-4935-A4A6-48A1ABED3CB3}" srcOrd="0" destOrd="2" presId="urn:microsoft.com/office/officeart/2005/8/layout/hList2"/>
    <dgm:cxn modelId="{4C4A56BF-AA42-4852-A4B3-D4970016C4FC}" type="presOf" srcId="{FBD2FA58-B91B-4286-BBB0-7EE038382FC1}" destId="{C5DB0F21-EC39-4935-A4A6-48A1ABED3CB3}" srcOrd="0" destOrd="1" presId="urn:microsoft.com/office/officeart/2005/8/layout/hList2"/>
    <dgm:cxn modelId="{82D089BD-697A-4C77-B47B-9633CAD028AA}" srcId="{7CAFFE77-5F3A-463F-BCA6-5427C59F90AD}" destId="{18F29FF9-D464-489B-BC23-3302D2FAEE30}" srcOrd="1" destOrd="0" parTransId="{42C72C4A-F171-4672-959E-FEC2D4E81F95}" sibTransId="{FFC9E779-311E-44F9-9F96-7C95631182B2}"/>
    <dgm:cxn modelId="{98AF14B3-33D9-4E12-9D9D-11CB5B1464EF}" srcId="{5C13474E-47BF-489D-BB94-3F60BE64703C}" destId="{3FBAABAD-02D0-4F6F-8E5F-CB66496C10D4}" srcOrd="0" destOrd="0" parTransId="{6A2CE0DF-46FE-40BA-8A0E-47C18DA028CE}" sibTransId="{613DC5C3-DD17-47BD-BC38-7A320B71A60E}"/>
    <dgm:cxn modelId="{70BE1ED1-A16D-486A-B4B5-39F1CA2BD165}" type="presOf" srcId="{3FBAABAD-02D0-4F6F-8E5F-CB66496C10D4}" destId="{C5DB0F21-EC39-4935-A4A6-48A1ABED3CB3}" srcOrd="0" destOrd="0" presId="urn:microsoft.com/office/officeart/2005/8/layout/hList2"/>
    <dgm:cxn modelId="{A8683F29-BE9F-40DF-8146-5951CCCFC1BC}" srcId="{18F29FF9-D464-489B-BC23-3302D2FAEE30}" destId="{CFECA83C-3D1E-4140-83BD-FB155E5886E1}" srcOrd="1" destOrd="0" parTransId="{54525C8E-8B69-412B-9FAA-86E228EB78EC}" sibTransId="{1D305F80-7A5F-4F04-A511-24CF5D769BEF}"/>
    <dgm:cxn modelId="{B0C3CE4A-470E-4499-BE70-12CC4B351438}" srcId="{7CAFFE77-5F3A-463F-BCA6-5427C59F90AD}" destId="{5C13474E-47BF-489D-BB94-3F60BE64703C}" srcOrd="0" destOrd="0" parTransId="{B757846E-43A8-43C1-998D-A92E5E55F41C}" sibTransId="{7C564BFC-E6FA-4998-902A-7BBB443C5E1B}"/>
    <dgm:cxn modelId="{E82E23DB-DE47-41D8-82F5-83E8112F8ABE}" type="presOf" srcId="{5C13474E-47BF-489D-BB94-3F60BE64703C}" destId="{6F2F6722-C70F-49A6-B6A7-BA3661C66358}" srcOrd="0" destOrd="0" presId="urn:microsoft.com/office/officeart/2005/8/layout/hList2"/>
    <dgm:cxn modelId="{2D306D46-3B95-4551-AFFA-DB9D66450B29}" srcId="{5C13474E-47BF-489D-BB94-3F60BE64703C}" destId="{24A5174F-EA94-4FB7-B5B0-23B7B9D84C68}" srcOrd="2" destOrd="0" parTransId="{46484F6A-BDB7-4C81-A2B2-9C12EE4619CC}" sibTransId="{A126CBD5-6463-41BE-9397-15400F4A0A45}"/>
    <dgm:cxn modelId="{2A7D86AF-1F9F-4D89-A22F-D3157DB07C58}" srcId="{18F29FF9-D464-489B-BC23-3302D2FAEE30}" destId="{2CF0D322-54B3-4489-8E23-E51D6E0A0098}" srcOrd="0" destOrd="0" parTransId="{D9DA4A71-FCEC-40A8-99D8-0D52934FA84A}" sibTransId="{A985819E-D2D3-43B9-A1CB-6917549BA789}"/>
    <dgm:cxn modelId="{E7FF68A2-C1B2-401C-BB06-E57D72F5FD16}" type="presOf" srcId="{2CF0D322-54B3-4489-8E23-E51D6E0A0098}" destId="{1E977747-3F36-4EA7-BC87-368FBA22C447}" srcOrd="0" destOrd="0" presId="urn:microsoft.com/office/officeart/2005/8/layout/hList2"/>
    <dgm:cxn modelId="{829C6483-9D96-4466-AA27-15E94C5CDA73}" type="presOf" srcId="{7CAFFE77-5F3A-463F-BCA6-5427C59F90AD}" destId="{6846EE56-F1BC-4B21-8B34-7511B236D569}" srcOrd="0" destOrd="0" presId="urn:microsoft.com/office/officeart/2005/8/layout/hList2"/>
    <dgm:cxn modelId="{EE7D930A-E2B7-45E0-9B21-566034C182A2}" srcId="{5C13474E-47BF-489D-BB94-3F60BE64703C}" destId="{FBD2FA58-B91B-4286-BBB0-7EE038382FC1}" srcOrd="1" destOrd="0" parTransId="{28E3D3D5-6BFC-469C-AA72-CFF794EB4316}" sibTransId="{C1439176-AD44-4F1C-A185-DCF03A9C8D7D}"/>
    <dgm:cxn modelId="{8A3DA7F0-33A2-42D9-901F-A49AFDC6E9AF}" type="presOf" srcId="{18F29FF9-D464-489B-BC23-3302D2FAEE30}" destId="{A267F223-6E40-4644-9155-0B546FA95215}" srcOrd="0" destOrd="0" presId="urn:microsoft.com/office/officeart/2005/8/layout/hList2"/>
    <dgm:cxn modelId="{F1201D61-E101-47FA-A660-E48908A78916}" type="presParOf" srcId="{6846EE56-F1BC-4B21-8B34-7511B236D569}" destId="{EDFEE755-2AD8-43B6-B24B-6806C4B6CA5F}" srcOrd="0" destOrd="0" presId="urn:microsoft.com/office/officeart/2005/8/layout/hList2"/>
    <dgm:cxn modelId="{10EFB0A2-F14C-4ABA-9890-C8EEDBE25182}" type="presParOf" srcId="{EDFEE755-2AD8-43B6-B24B-6806C4B6CA5F}" destId="{32529633-4CA5-49D6-AD67-D59C2C6EDE0D}" srcOrd="0" destOrd="0" presId="urn:microsoft.com/office/officeart/2005/8/layout/hList2"/>
    <dgm:cxn modelId="{DB71DFC3-F91C-4454-A620-30BC18332A51}" type="presParOf" srcId="{EDFEE755-2AD8-43B6-B24B-6806C4B6CA5F}" destId="{C5DB0F21-EC39-4935-A4A6-48A1ABED3CB3}" srcOrd="1" destOrd="0" presId="urn:microsoft.com/office/officeart/2005/8/layout/hList2"/>
    <dgm:cxn modelId="{EC6C6BCB-18B3-4332-9E3F-24755CBBAA69}" type="presParOf" srcId="{EDFEE755-2AD8-43B6-B24B-6806C4B6CA5F}" destId="{6F2F6722-C70F-49A6-B6A7-BA3661C66358}" srcOrd="2" destOrd="0" presId="urn:microsoft.com/office/officeart/2005/8/layout/hList2"/>
    <dgm:cxn modelId="{7238533A-4B64-415A-97FC-83CB8592B4C9}" type="presParOf" srcId="{6846EE56-F1BC-4B21-8B34-7511B236D569}" destId="{F64378A6-159C-443B-A3D5-D92CEDF47B7B}" srcOrd="1" destOrd="0" presId="urn:microsoft.com/office/officeart/2005/8/layout/hList2"/>
    <dgm:cxn modelId="{2065C9FD-8A57-4C10-B3F7-8B0BECF6AE23}" type="presParOf" srcId="{6846EE56-F1BC-4B21-8B34-7511B236D569}" destId="{E19C6610-0911-498D-A532-66E5316BB8A6}" srcOrd="2" destOrd="0" presId="urn:microsoft.com/office/officeart/2005/8/layout/hList2"/>
    <dgm:cxn modelId="{6097DC9A-23B2-4292-B5C0-DC8330351E4E}" type="presParOf" srcId="{E19C6610-0911-498D-A532-66E5316BB8A6}" destId="{28D312EA-9926-4F87-93F1-FF9E10F8BDC1}" srcOrd="0" destOrd="0" presId="urn:microsoft.com/office/officeart/2005/8/layout/hList2"/>
    <dgm:cxn modelId="{30E9F830-FD52-4C61-8AF0-420DB60393C5}" type="presParOf" srcId="{E19C6610-0911-498D-A532-66E5316BB8A6}" destId="{1E977747-3F36-4EA7-BC87-368FBA22C447}" srcOrd="1" destOrd="0" presId="urn:microsoft.com/office/officeart/2005/8/layout/hList2"/>
    <dgm:cxn modelId="{1F326E4E-0210-4AA8-9294-A62EAFA5D6B9}" type="presParOf" srcId="{E19C6610-0911-498D-A532-66E5316BB8A6}" destId="{A267F223-6E40-4644-9155-0B546FA95215}"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E32B22E-57AE-4E97-B545-BAA953D7D51B}" type="doc">
      <dgm:prSet loTypeId="urn:microsoft.com/office/officeart/2005/8/layout/lProcess3" loCatId="process" qsTypeId="urn:microsoft.com/office/officeart/2005/8/quickstyle/simple1" qsCatId="simple" csTypeId="urn:microsoft.com/office/officeart/2005/8/colors/colorful2" csCatId="colorful" phldr="1"/>
      <dgm:spPr/>
      <dgm:t>
        <a:bodyPr/>
        <a:lstStyle/>
        <a:p>
          <a:endParaRPr lang="en-US"/>
        </a:p>
      </dgm:t>
    </dgm:pt>
    <dgm:pt modelId="{964B7700-67ED-43F3-BABF-804D30DF23FE}">
      <dgm:prSet phldrT="[Text]" custT="1"/>
      <dgm:spPr/>
      <dgm:t>
        <a:bodyPr vert="horz"/>
        <a:lstStyle/>
        <a:p>
          <a:r>
            <a:rPr lang="en-US" sz="2400" strike="sngStrike" dirty="0"/>
            <a:t>On Expenditure</a:t>
          </a:r>
        </a:p>
      </dgm:t>
    </dgm:pt>
    <dgm:pt modelId="{87E59135-812D-4035-A13C-2F855334E526}" type="parTrans" cxnId="{2329D6CC-069E-4045-B3C6-32A219FCCB96}">
      <dgm:prSet/>
      <dgm:spPr/>
      <dgm:t>
        <a:bodyPr/>
        <a:lstStyle/>
        <a:p>
          <a:endParaRPr lang="en-US"/>
        </a:p>
      </dgm:t>
    </dgm:pt>
    <dgm:pt modelId="{C605EB0D-1D68-4C7A-B302-7A31603153A8}" type="sibTrans" cxnId="{2329D6CC-069E-4045-B3C6-32A219FCCB96}">
      <dgm:prSet/>
      <dgm:spPr/>
      <dgm:t>
        <a:bodyPr/>
        <a:lstStyle/>
        <a:p>
          <a:endParaRPr lang="en-US"/>
        </a:p>
      </dgm:t>
    </dgm:pt>
    <dgm:pt modelId="{89C8CFD5-D965-487A-91B6-96727DDE88F3}">
      <dgm:prSet phldrT="[Text]" custT="1"/>
      <dgm:spPr>
        <a:solidFill>
          <a:srgbClr val="FFC000"/>
        </a:solidFill>
      </dgm:spPr>
      <dgm:t>
        <a:bodyPr vert="horz"/>
        <a:lstStyle/>
        <a:p>
          <a:r>
            <a:rPr lang="en-US" sz="2400" strike="sngStrike" dirty="0"/>
            <a:t>Fringe Benefit (</a:t>
          </a:r>
          <a:r>
            <a:rPr lang="en-US" sz="2400" strike="sngStrike" dirty="0" err="1"/>
            <a:t>Pranab</a:t>
          </a:r>
          <a:r>
            <a:rPr lang="en-US" sz="2400" strike="sngStrike" dirty="0"/>
            <a:t>)</a:t>
          </a:r>
        </a:p>
      </dgm:t>
    </dgm:pt>
    <dgm:pt modelId="{D7552B19-2166-40C2-9EF0-F0B79FD915F7}" type="parTrans" cxnId="{17E0B91C-FC6E-4F0A-AD94-57A209F5764B}">
      <dgm:prSet/>
      <dgm:spPr/>
      <dgm:t>
        <a:bodyPr/>
        <a:lstStyle/>
        <a:p>
          <a:endParaRPr lang="en-US"/>
        </a:p>
      </dgm:t>
    </dgm:pt>
    <dgm:pt modelId="{4E7EE3E4-D0B1-4739-BC4F-83232D87961C}" type="sibTrans" cxnId="{17E0B91C-FC6E-4F0A-AD94-57A209F5764B}">
      <dgm:prSet/>
      <dgm:spPr/>
      <dgm:t>
        <a:bodyPr/>
        <a:lstStyle/>
        <a:p>
          <a:endParaRPr lang="en-US"/>
        </a:p>
      </dgm:t>
    </dgm:pt>
    <dgm:pt modelId="{5A8CB58D-7560-45BB-A309-E1B42D0BAAD6}">
      <dgm:prSet phldrT="[Text]" custT="1"/>
      <dgm:spPr/>
      <dgm:t>
        <a:bodyPr vert="horz"/>
        <a:lstStyle/>
        <a:p>
          <a:r>
            <a:rPr lang="en-US" sz="2000" dirty="0"/>
            <a:t>On Assets, </a:t>
          </a:r>
          <a:br>
            <a:rPr lang="en-US" sz="2000" dirty="0"/>
          </a:br>
          <a:r>
            <a:rPr lang="en-US" sz="2000" dirty="0"/>
            <a:t>Property, </a:t>
          </a:r>
          <a:br>
            <a:rPr lang="en-US" sz="2000" dirty="0"/>
          </a:br>
          <a:r>
            <a:rPr lang="en-US" sz="2000" dirty="0"/>
            <a:t>Capital transactions</a:t>
          </a:r>
        </a:p>
      </dgm:t>
    </dgm:pt>
    <dgm:pt modelId="{5DBBB96F-3820-42FB-AD42-747664BF678B}" type="parTrans" cxnId="{FFC1F2E5-1042-4D5D-A825-C3EBDB02FFA5}">
      <dgm:prSet/>
      <dgm:spPr/>
      <dgm:t>
        <a:bodyPr/>
        <a:lstStyle/>
        <a:p>
          <a:endParaRPr lang="en-US"/>
        </a:p>
      </dgm:t>
    </dgm:pt>
    <dgm:pt modelId="{CAA816A4-F4BF-4E78-A521-03F5A9D25D52}" type="sibTrans" cxnId="{FFC1F2E5-1042-4D5D-A825-C3EBDB02FFA5}">
      <dgm:prSet/>
      <dgm:spPr/>
      <dgm:t>
        <a:bodyPr/>
        <a:lstStyle/>
        <a:p>
          <a:endParaRPr lang="en-US"/>
        </a:p>
      </dgm:t>
    </dgm:pt>
    <dgm:pt modelId="{829CD193-BC27-46BF-B463-123D2A0864AF}">
      <dgm:prSet phldrT="[Text]" custT="1"/>
      <dgm:spPr/>
      <dgm:t>
        <a:bodyPr vert="horz"/>
        <a:lstStyle/>
        <a:p>
          <a:r>
            <a:rPr lang="en-US" sz="2400" dirty="0"/>
            <a:t>Income tax;</a:t>
          </a:r>
        </a:p>
      </dgm:t>
    </dgm:pt>
    <dgm:pt modelId="{AA89A02E-1528-4534-9462-A5A3468B85CD}" type="parTrans" cxnId="{8C4DCA56-5FD5-4C7B-A9BB-4D5B3DEE2A46}">
      <dgm:prSet/>
      <dgm:spPr/>
      <dgm:t>
        <a:bodyPr/>
        <a:lstStyle/>
        <a:p>
          <a:endParaRPr lang="en-US"/>
        </a:p>
      </dgm:t>
    </dgm:pt>
    <dgm:pt modelId="{F98C3550-D8CF-4D46-9E7C-D2B4EC68B3FC}" type="sibTrans" cxnId="{8C4DCA56-5FD5-4C7B-A9BB-4D5B3DEE2A46}">
      <dgm:prSet/>
      <dgm:spPr/>
      <dgm:t>
        <a:bodyPr/>
        <a:lstStyle/>
        <a:p>
          <a:endParaRPr lang="en-US"/>
        </a:p>
      </dgm:t>
    </dgm:pt>
    <dgm:pt modelId="{DF26F43C-E45D-4AFD-9B6A-2D3677EB8A62}">
      <dgm:prSet custT="1"/>
      <dgm:spPr>
        <a:solidFill>
          <a:srgbClr val="FFC000"/>
        </a:solidFill>
      </dgm:spPr>
      <dgm:t>
        <a:bodyPr vert="horz"/>
        <a:lstStyle/>
        <a:p>
          <a:r>
            <a:rPr lang="en-US" sz="2400" strike="sngStrike" dirty="0"/>
            <a:t>Interest tax (on banks)</a:t>
          </a:r>
        </a:p>
      </dgm:t>
    </dgm:pt>
    <dgm:pt modelId="{1968E667-928B-42E0-8DE4-B464BACA4BA6}" type="parTrans" cxnId="{9CC0F56D-5909-40BC-BF47-F086E5F4DC2F}">
      <dgm:prSet/>
      <dgm:spPr/>
      <dgm:t>
        <a:bodyPr/>
        <a:lstStyle/>
        <a:p>
          <a:endParaRPr lang="en-US"/>
        </a:p>
      </dgm:t>
    </dgm:pt>
    <dgm:pt modelId="{36A1A874-E3E1-4FE1-8294-B836ABA3AF2D}" type="sibTrans" cxnId="{9CC0F56D-5909-40BC-BF47-F086E5F4DC2F}">
      <dgm:prSet/>
      <dgm:spPr/>
      <dgm:t>
        <a:bodyPr/>
        <a:lstStyle/>
        <a:p>
          <a:endParaRPr lang="en-US"/>
        </a:p>
      </dgm:t>
    </dgm:pt>
    <dgm:pt modelId="{463B00C4-CA93-4894-95D6-4BC1012D453B}">
      <dgm:prSet custT="1"/>
      <dgm:spPr>
        <a:solidFill>
          <a:srgbClr val="FFC000"/>
        </a:solidFill>
      </dgm:spPr>
      <dgm:t>
        <a:bodyPr vert="horz"/>
        <a:lstStyle/>
        <a:p>
          <a:r>
            <a:rPr lang="en-US" sz="2400" strike="sngStrike" dirty="0"/>
            <a:t>Hotel receipt Tax</a:t>
          </a:r>
        </a:p>
      </dgm:t>
    </dgm:pt>
    <dgm:pt modelId="{0FD89733-2FE5-4D5B-B94C-6301FB4DEEE4}" type="parTrans" cxnId="{D87522C1-C5DD-4953-A23A-33AC06F05A00}">
      <dgm:prSet/>
      <dgm:spPr/>
      <dgm:t>
        <a:bodyPr/>
        <a:lstStyle/>
        <a:p>
          <a:endParaRPr lang="en-US"/>
        </a:p>
      </dgm:t>
    </dgm:pt>
    <dgm:pt modelId="{29BF0A59-67D5-4A24-9586-2FC8D2174D10}" type="sibTrans" cxnId="{D87522C1-C5DD-4953-A23A-33AC06F05A00}">
      <dgm:prSet/>
      <dgm:spPr/>
      <dgm:t>
        <a:bodyPr/>
        <a:lstStyle/>
        <a:p>
          <a:endParaRPr lang="en-US"/>
        </a:p>
      </dgm:t>
    </dgm:pt>
    <dgm:pt modelId="{2178E297-0FE0-4ADC-9D3F-9DEC277D586F}">
      <dgm:prSet phldrT="[Text]" custT="1"/>
      <dgm:spPr/>
      <dgm:t>
        <a:bodyPr vert="horz"/>
        <a:lstStyle/>
        <a:p>
          <a:r>
            <a:rPr lang="en-US" sz="2400" dirty="0"/>
            <a:t>STT;CTT</a:t>
          </a:r>
        </a:p>
      </dgm:t>
    </dgm:pt>
    <dgm:pt modelId="{4A99F8E8-DD9D-4053-9F9D-1B097A498E0D}" type="parTrans" cxnId="{DB25F37C-8F5B-46DD-B45B-00866C72EBBE}">
      <dgm:prSet/>
      <dgm:spPr/>
      <dgm:t>
        <a:bodyPr/>
        <a:lstStyle/>
        <a:p>
          <a:endParaRPr lang="en-US"/>
        </a:p>
      </dgm:t>
    </dgm:pt>
    <dgm:pt modelId="{F89ADD09-A1E6-4C03-B0FE-0DE0ADCF58C7}" type="sibTrans" cxnId="{DB25F37C-8F5B-46DD-B45B-00866C72EBBE}">
      <dgm:prSet/>
      <dgm:spPr/>
      <dgm:t>
        <a:bodyPr/>
        <a:lstStyle/>
        <a:p>
          <a:endParaRPr lang="en-US"/>
        </a:p>
      </dgm:t>
    </dgm:pt>
    <dgm:pt modelId="{EF2D73D6-F3E4-4865-877C-75B04569C8DC}">
      <dgm:prSet phldrT="[Text]" custT="1"/>
      <dgm:spPr>
        <a:solidFill>
          <a:srgbClr val="FFC000"/>
        </a:solidFill>
      </dgm:spPr>
      <dgm:t>
        <a:bodyPr vert="horz"/>
        <a:lstStyle/>
        <a:p>
          <a:r>
            <a:rPr lang="en-US" sz="2400" strike="sngStrike" dirty="0"/>
            <a:t>Wealth Tax (Jaitley)</a:t>
          </a:r>
        </a:p>
      </dgm:t>
    </dgm:pt>
    <dgm:pt modelId="{3C83E94D-4906-465B-9034-6A088A8726FE}" type="parTrans" cxnId="{F8289550-4C00-40F0-BDBC-91243A26D758}">
      <dgm:prSet/>
      <dgm:spPr/>
      <dgm:t>
        <a:bodyPr/>
        <a:lstStyle/>
        <a:p>
          <a:endParaRPr lang="en-US"/>
        </a:p>
      </dgm:t>
    </dgm:pt>
    <dgm:pt modelId="{9E26AC7A-9605-403D-ACF7-4C04F314CDAB}" type="sibTrans" cxnId="{F8289550-4C00-40F0-BDBC-91243A26D758}">
      <dgm:prSet/>
      <dgm:spPr/>
      <dgm:t>
        <a:bodyPr/>
        <a:lstStyle/>
        <a:p>
          <a:endParaRPr lang="en-US"/>
        </a:p>
      </dgm:t>
    </dgm:pt>
    <dgm:pt modelId="{2E3B3F09-35EE-45E7-B8A2-8F08E2FD5CA0}">
      <dgm:prSet phldrT="[Text]" custT="1"/>
      <dgm:spPr>
        <a:solidFill>
          <a:srgbClr val="FFC000"/>
        </a:solidFill>
      </dgm:spPr>
      <dgm:t>
        <a:bodyPr vert="horz"/>
        <a:lstStyle/>
        <a:p>
          <a:r>
            <a:rPr lang="en-US" sz="2400" strike="sngStrike" dirty="0"/>
            <a:t>Banking Cash transaction tax </a:t>
          </a:r>
        </a:p>
      </dgm:t>
    </dgm:pt>
    <dgm:pt modelId="{D0AC993F-FCB8-4A31-BF40-E193BEFDAC56}" type="parTrans" cxnId="{0816C798-384D-4E8C-9EE7-E529470944FC}">
      <dgm:prSet/>
      <dgm:spPr/>
      <dgm:t>
        <a:bodyPr/>
        <a:lstStyle/>
        <a:p>
          <a:endParaRPr lang="en-US"/>
        </a:p>
      </dgm:t>
    </dgm:pt>
    <dgm:pt modelId="{E9E616B8-2101-466B-A316-E59D54890B76}" type="sibTrans" cxnId="{0816C798-384D-4E8C-9EE7-E529470944FC}">
      <dgm:prSet/>
      <dgm:spPr/>
      <dgm:t>
        <a:bodyPr/>
        <a:lstStyle/>
        <a:p>
          <a:endParaRPr lang="en-US"/>
        </a:p>
      </dgm:t>
    </dgm:pt>
    <dgm:pt modelId="{BF0274E1-B83D-4668-85F3-D1AC9F5A58FE}">
      <dgm:prSet phldrT="[Text]" custT="1"/>
      <dgm:spPr>
        <a:solidFill>
          <a:srgbClr val="FFC000"/>
        </a:solidFill>
      </dgm:spPr>
      <dgm:t>
        <a:bodyPr vert="horz"/>
        <a:lstStyle/>
        <a:p>
          <a:r>
            <a:rPr lang="en-US" sz="2400" strike="sngStrike" dirty="0"/>
            <a:t>Estate Duty (VP Singh)</a:t>
          </a:r>
        </a:p>
      </dgm:t>
    </dgm:pt>
    <dgm:pt modelId="{810F0CD1-BED2-4A22-8119-30E7FC4EF2BB}" type="parTrans" cxnId="{608D1B87-2E57-4D1F-9892-01761CEC7C9D}">
      <dgm:prSet/>
      <dgm:spPr/>
      <dgm:t>
        <a:bodyPr/>
        <a:lstStyle/>
        <a:p>
          <a:endParaRPr lang="en-US"/>
        </a:p>
      </dgm:t>
    </dgm:pt>
    <dgm:pt modelId="{53C0D3BE-1D08-4C90-8830-5BCCB96BFCB2}" type="sibTrans" cxnId="{608D1B87-2E57-4D1F-9892-01761CEC7C9D}">
      <dgm:prSet/>
      <dgm:spPr/>
      <dgm:t>
        <a:bodyPr/>
        <a:lstStyle/>
        <a:p>
          <a:endParaRPr lang="en-US"/>
        </a:p>
      </dgm:t>
    </dgm:pt>
    <dgm:pt modelId="{4BDB9D01-2B35-4B89-911A-AA52B86D6D22}">
      <dgm:prSet phldrT="[Text]" custT="1"/>
      <dgm:spPr>
        <a:solidFill>
          <a:srgbClr val="FFC000"/>
        </a:solidFill>
      </dgm:spPr>
      <dgm:t>
        <a:bodyPr vert="horz"/>
        <a:lstStyle/>
        <a:p>
          <a:r>
            <a:rPr lang="en-US" sz="2400" strike="sngStrike" dirty="0"/>
            <a:t>Gift Tax (</a:t>
          </a:r>
          <a:r>
            <a:rPr lang="en-US" sz="2400" strike="sngStrike" dirty="0" err="1"/>
            <a:t>Yashwant</a:t>
          </a:r>
          <a:r>
            <a:rPr lang="en-US" sz="2400" strike="sngStrike" dirty="0"/>
            <a:t>)</a:t>
          </a:r>
        </a:p>
      </dgm:t>
    </dgm:pt>
    <dgm:pt modelId="{A10BB7B8-9906-427D-9112-5715E0B23C28}" type="parTrans" cxnId="{B034BDE0-F7E3-4199-8C74-23958D1CFECF}">
      <dgm:prSet/>
      <dgm:spPr/>
      <dgm:t>
        <a:bodyPr/>
        <a:lstStyle/>
        <a:p>
          <a:endParaRPr lang="en-US"/>
        </a:p>
      </dgm:t>
    </dgm:pt>
    <dgm:pt modelId="{81D5C4CF-99C1-4EC3-B7E1-ABF61D6AB595}" type="sibTrans" cxnId="{B034BDE0-F7E3-4199-8C74-23958D1CFECF}">
      <dgm:prSet/>
      <dgm:spPr/>
      <dgm:t>
        <a:bodyPr/>
        <a:lstStyle/>
        <a:p>
          <a:endParaRPr lang="en-US"/>
        </a:p>
      </dgm:t>
    </dgm:pt>
    <dgm:pt modelId="{6EF7AD7A-7F7D-4FB0-BA4F-242BAAEE0A78}">
      <dgm:prSet phldrT="[Text]" custT="1"/>
      <dgm:spPr/>
      <dgm:t>
        <a:bodyPr vert="horz"/>
        <a:lstStyle/>
        <a:p>
          <a:r>
            <a:rPr lang="en-US" sz="2400" dirty="0"/>
            <a:t>On Income</a:t>
          </a:r>
        </a:p>
      </dgm:t>
    </dgm:pt>
    <dgm:pt modelId="{67AC7675-2974-41FB-9046-8A27B531EE7F}" type="parTrans" cxnId="{491D69F8-9437-4A75-9149-893783C53E09}">
      <dgm:prSet/>
      <dgm:spPr/>
      <dgm:t>
        <a:bodyPr/>
        <a:lstStyle/>
        <a:p>
          <a:endParaRPr lang="en-US"/>
        </a:p>
      </dgm:t>
    </dgm:pt>
    <dgm:pt modelId="{020CD1D5-2F3A-4B1F-938C-87D2BC777E55}" type="sibTrans" cxnId="{491D69F8-9437-4A75-9149-893783C53E09}">
      <dgm:prSet/>
      <dgm:spPr/>
      <dgm:t>
        <a:bodyPr/>
        <a:lstStyle/>
        <a:p>
          <a:endParaRPr lang="en-US"/>
        </a:p>
      </dgm:t>
    </dgm:pt>
    <dgm:pt modelId="{2F96EC20-A74B-43D1-A1B8-820FFBB1869D}">
      <dgm:prSet phldrT="[Text]" custT="1"/>
      <dgm:spPr/>
      <dgm:t>
        <a:bodyPr vert="horz"/>
        <a:lstStyle/>
        <a:p>
          <a:r>
            <a:rPr lang="en-US" sz="2400" dirty="0"/>
            <a:t>DDT @Co. </a:t>
          </a:r>
        </a:p>
      </dgm:t>
    </dgm:pt>
    <dgm:pt modelId="{06E7E242-20D3-4318-B029-FE415C88B510}" type="parTrans" cxnId="{9C8160C2-E96B-4B64-8230-05A29CCD5F38}">
      <dgm:prSet/>
      <dgm:spPr/>
      <dgm:t>
        <a:bodyPr/>
        <a:lstStyle/>
        <a:p>
          <a:endParaRPr lang="en-US"/>
        </a:p>
      </dgm:t>
    </dgm:pt>
    <dgm:pt modelId="{C6BA1B1F-B2F6-4A13-80FB-669CB29EC040}" type="sibTrans" cxnId="{9C8160C2-E96B-4B64-8230-05A29CCD5F38}">
      <dgm:prSet/>
      <dgm:spPr/>
      <dgm:t>
        <a:bodyPr/>
        <a:lstStyle/>
        <a:p>
          <a:endParaRPr lang="en-US"/>
        </a:p>
      </dgm:t>
    </dgm:pt>
    <dgm:pt modelId="{6FDB1640-174C-4B96-B47A-B4B92690BB1E}">
      <dgm:prSet phldrT="[Text]" custT="1"/>
      <dgm:spPr/>
      <dgm:t>
        <a:bodyPr vert="horz"/>
        <a:lstStyle/>
        <a:p>
          <a:r>
            <a:rPr lang="en-US" sz="2400" dirty="0"/>
            <a:t>CGT @Buyer</a:t>
          </a:r>
        </a:p>
      </dgm:t>
    </dgm:pt>
    <dgm:pt modelId="{AE294978-8B10-45FB-AB4C-3A489443AF66}" type="parTrans" cxnId="{6FA24088-E223-4EF8-AB5C-93890109B181}">
      <dgm:prSet/>
      <dgm:spPr/>
      <dgm:t>
        <a:bodyPr/>
        <a:lstStyle/>
        <a:p>
          <a:endParaRPr lang="en-US"/>
        </a:p>
      </dgm:t>
    </dgm:pt>
    <dgm:pt modelId="{CC602B53-95F8-4B7D-9EC0-A875B0A243E2}" type="sibTrans" cxnId="{6FA24088-E223-4EF8-AB5C-93890109B181}">
      <dgm:prSet/>
      <dgm:spPr/>
      <dgm:t>
        <a:bodyPr/>
        <a:lstStyle/>
        <a:p>
          <a:endParaRPr lang="en-US"/>
        </a:p>
      </dgm:t>
    </dgm:pt>
    <dgm:pt modelId="{238BCB1D-223A-4F6F-8AFC-17A0FA53A668}">
      <dgm:prSet phldrT="[Text]" custT="1"/>
      <dgm:spPr/>
      <dgm:t>
        <a:bodyPr vert="horz"/>
        <a:lstStyle/>
        <a:p>
          <a:r>
            <a:rPr lang="en-US" sz="2400" dirty="0"/>
            <a:t>Corp. Tax &amp; MAT</a:t>
          </a:r>
        </a:p>
      </dgm:t>
    </dgm:pt>
    <dgm:pt modelId="{FAB9A4BD-C60B-4CC8-812F-C2BCF621F4CE}" type="parTrans" cxnId="{C8EC26A0-9F38-4433-BFEB-C49DF0BF48D4}">
      <dgm:prSet/>
      <dgm:spPr/>
      <dgm:t>
        <a:bodyPr/>
        <a:lstStyle/>
        <a:p>
          <a:endParaRPr lang="en-US"/>
        </a:p>
      </dgm:t>
    </dgm:pt>
    <dgm:pt modelId="{D49B551C-360D-4413-84E5-467813FD9966}" type="sibTrans" cxnId="{C8EC26A0-9F38-4433-BFEB-C49DF0BF48D4}">
      <dgm:prSet/>
      <dgm:spPr/>
      <dgm:t>
        <a:bodyPr/>
        <a:lstStyle/>
        <a:p>
          <a:endParaRPr lang="en-US"/>
        </a:p>
      </dgm:t>
    </dgm:pt>
    <dgm:pt modelId="{CC860B22-E441-4214-BDAC-E42F62F59DDD}" type="pres">
      <dgm:prSet presAssocID="{8E32B22E-57AE-4E97-B545-BAA953D7D51B}" presName="Name0" presStyleCnt="0">
        <dgm:presLayoutVars>
          <dgm:chPref val="3"/>
          <dgm:dir/>
          <dgm:animLvl val="lvl"/>
          <dgm:resizeHandles/>
        </dgm:presLayoutVars>
      </dgm:prSet>
      <dgm:spPr/>
    </dgm:pt>
    <dgm:pt modelId="{4A4DCB75-9472-4CA4-A1AF-2DE710F877C6}" type="pres">
      <dgm:prSet presAssocID="{6EF7AD7A-7F7D-4FB0-BA4F-242BAAEE0A78}" presName="horFlow" presStyleCnt="0"/>
      <dgm:spPr/>
    </dgm:pt>
    <dgm:pt modelId="{097FC5A1-DC64-4C0F-AAD4-B721BCA2D1C3}" type="pres">
      <dgm:prSet presAssocID="{6EF7AD7A-7F7D-4FB0-BA4F-242BAAEE0A78}" presName="bigChev" presStyleLbl="node1" presStyleIdx="0" presStyleCnt="3" custScaleY="129748"/>
      <dgm:spPr/>
    </dgm:pt>
    <dgm:pt modelId="{97E5CEC1-311C-4418-AB12-8B7CFA9AF3B1}" type="pres">
      <dgm:prSet presAssocID="{AA89A02E-1528-4534-9462-A5A3468B85CD}" presName="parTrans" presStyleCnt="0"/>
      <dgm:spPr/>
    </dgm:pt>
    <dgm:pt modelId="{34A4E5F2-A20F-43DB-AD59-64A67B8574EA}" type="pres">
      <dgm:prSet presAssocID="{829CD193-BC27-46BF-B463-123D2A0864AF}" presName="node" presStyleLbl="alignAccFollowNode1" presStyleIdx="0" presStyleCnt="12" custScaleY="129748">
        <dgm:presLayoutVars>
          <dgm:bulletEnabled val="1"/>
        </dgm:presLayoutVars>
      </dgm:prSet>
      <dgm:spPr/>
    </dgm:pt>
    <dgm:pt modelId="{E6FD2F0A-04DA-4AE9-B462-B160FE1463F8}" type="pres">
      <dgm:prSet presAssocID="{F98C3550-D8CF-4D46-9E7C-D2B4EC68B3FC}" presName="sibTrans" presStyleCnt="0"/>
      <dgm:spPr/>
    </dgm:pt>
    <dgm:pt modelId="{666F7A84-2758-40A5-A8B4-CA07DA861701}" type="pres">
      <dgm:prSet presAssocID="{238BCB1D-223A-4F6F-8AFC-17A0FA53A668}" presName="node" presStyleLbl="alignAccFollowNode1" presStyleIdx="1" presStyleCnt="12" custScaleY="129748">
        <dgm:presLayoutVars>
          <dgm:bulletEnabled val="1"/>
        </dgm:presLayoutVars>
      </dgm:prSet>
      <dgm:spPr/>
    </dgm:pt>
    <dgm:pt modelId="{F3462EE4-FBDF-40A1-8974-DDDA903BA593}" type="pres">
      <dgm:prSet presAssocID="{D49B551C-360D-4413-84E5-467813FD9966}" presName="sibTrans" presStyleCnt="0"/>
      <dgm:spPr/>
    </dgm:pt>
    <dgm:pt modelId="{FC2572EF-6229-4214-8A1B-DB03ADE18B7C}" type="pres">
      <dgm:prSet presAssocID="{2F96EC20-A74B-43D1-A1B8-820FFBB1869D}" presName="node" presStyleLbl="alignAccFollowNode1" presStyleIdx="2" presStyleCnt="12" custScaleY="129748">
        <dgm:presLayoutVars>
          <dgm:bulletEnabled val="1"/>
        </dgm:presLayoutVars>
      </dgm:prSet>
      <dgm:spPr/>
    </dgm:pt>
    <dgm:pt modelId="{B19666B9-0771-4D20-A688-42F06FBA2349}" type="pres">
      <dgm:prSet presAssocID="{C6BA1B1F-B2F6-4A13-80FB-669CB29EC040}" presName="sibTrans" presStyleCnt="0"/>
      <dgm:spPr/>
    </dgm:pt>
    <dgm:pt modelId="{1EC061AE-4DE6-43F7-86C4-1AE98E8148B6}" type="pres">
      <dgm:prSet presAssocID="{6FDB1640-174C-4B96-B47A-B4B92690BB1E}" presName="node" presStyleLbl="alignAccFollowNode1" presStyleIdx="3" presStyleCnt="12" custScaleY="129748">
        <dgm:presLayoutVars>
          <dgm:bulletEnabled val="1"/>
        </dgm:presLayoutVars>
      </dgm:prSet>
      <dgm:spPr/>
    </dgm:pt>
    <dgm:pt modelId="{3807C7FE-687E-40F5-A76A-7E9DA979A32D}" type="pres">
      <dgm:prSet presAssocID="{CC602B53-95F8-4B7D-9EC0-A875B0A243E2}" presName="sibTrans" presStyleCnt="0"/>
      <dgm:spPr/>
    </dgm:pt>
    <dgm:pt modelId="{7D6D7FBA-034D-41CE-8D4F-24C3809FF602}" type="pres">
      <dgm:prSet presAssocID="{DF26F43C-E45D-4AFD-9B6A-2D3677EB8A62}" presName="node" presStyleLbl="alignAccFollowNode1" presStyleIdx="4" presStyleCnt="12" custScaleY="129748">
        <dgm:presLayoutVars>
          <dgm:bulletEnabled val="1"/>
        </dgm:presLayoutVars>
      </dgm:prSet>
      <dgm:spPr/>
    </dgm:pt>
    <dgm:pt modelId="{6B65A434-06E1-465B-9228-DBDED8FACBF8}" type="pres">
      <dgm:prSet presAssocID="{6EF7AD7A-7F7D-4FB0-BA4F-242BAAEE0A78}" presName="vSp" presStyleCnt="0"/>
      <dgm:spPr/>
    </dgm:pt>
    <dgm:pt modelId="{6F762A5E-30EA-41E7-B337-964D082D1AF7}" type="pres">
      <dgm:prSet presAssocID="{964B7700-67ED-43F3-BABF-804D30DF23FE}" presName="horFlow" presStyleCnt="0"/>
      <dgm:spPr/>
    </dgm:pt>
    <dgm:pt modelId="{4E14C4E1-E6D8-4BCB-B6CA-BFB19140BDB1}" type="pres">
      <dgm:prSet presAssocID="{964B7700-67ED-43F3-BABF-804D30DF23FE}" presName="bigChev" presStyleLbl="node1" presStyleIdx="1" presStyleCnt="3" custScaleY="129748"/>
      <dgm:spPr/>
    </dgm:pt>
    <dgm:pt modelId="{D578CC99-F436-4726-B1C8-7E75419D8B29}" type="pres">
      <dgm:prSet presAssocID="{0FD89733-2FE5-4D5B-B94C-6301FB4DEEE4}" presName="parTrans" presStyleCnt="0"/>
      <dgm:spPr/>
    </dgm:pt>
    <dgm:pt modelId="{4D5ADD14-03D5-4BB4-9A07-EBD01E876F65}" type="pres">
      <dgm:prSet presAssocID="{463B00C4-CA93-4894-95D6-4BC1012D453B}" presName="node" presStyleLbl="alignAccFollowNode1" presStyleIdx="5" presStyleCnt="12" custScaleY="129748">
        <dgm:presLayoutVars>
          <dgm:bulletEnabled val="1"/>
        </dgm:presLayoutVars>
      </dgm:prSet>
      <dgm:spPr/>
    </dgm:pt>
    <dgm:pt modelId="{3330E31C-FAD7-437E-8382-EFA4D981190A}" type="pres">
      <dgm:prSet presAssocID="{29BF0A59-67D5-4A24-9586-2FC8D2174D10}" presName="sibTrans" presStyleCnt="0"/>
      <dgm:spPr/>
    </dgm:pt>
    <dgm:pt modelId="{7CE1A5F4-AF79-4BB6-B001-05B31A2DE91A}" type="pres">
      <dgm:prSet presAssocID="{89C8CFD5-D965-487A-91B6-96727DDE88F3}" presName="node" presStyleLbl="alignAccFollowNode1" presStyleIdx="6" presStyleCnt="12" custScaleY="129748">
        <dgm:presLayoutVars>
          <dgm:bulletEnabled val="1"/>
        </dgm:presLayoutVars>
      </dgm:prSet>
      <dgm:spPr/>
    </dgm:pt>
    <dgm:pt modelId="{CD1C29D6-1E87-4FDA-BA56-65413D03C061}" type="pres">
      <dgm:prSet presAssocID="{4E7EE3E4-D0B1-4739-BC4F-83232D87961C}" presName="sibTrans" presStyleCnt="0"/>
      <dgm:spPr/>
    </dgm:pt>
    <dgm:pt modelId="{073D3ECB-B235-43AE-B5C0-6E80DF6A42A8}" type="pres">
      <dgm:prSet presAssocID="{4BDB9D01-2B35-4B89-911A-AA52B86D6D22}" presName="node" presStyleLbl="alignAccFollowNode1" presStyleIdx="7" presStyleCnt="12" custScaleX="116517" custScaleY="129748">
        <dgm:presLayoutVars>
          <dgm:bulletEnabled val="1"/>
        </dgm:presLayoutVars>
      </dgm:prSet>
      <dgm:spPr/>
    </dgm:pt>
    <dgm:pt modelId="{5F07EC34-6373-4D50-BE9E-F0C6E86A69AA}" type="pres">
      <dgm:prSet presAssocID="{964B7700-67ED-43F3-BABF-804D30DF23FE}" presName="vSp" presStyleCnt="0"/>
      <dgm:spPr/>
    </dgm:pt>
    <dgm:pt modelId="{6279CE1C-DF96-42F2-958F-EA8C09506903}" type="pres">
      <dgm:prSet presAssocID="{5A8CB58D-7560-45BB-A309-E1B42D0BAAD6}" presName="horFlow" presStyleCnt="0"/>
      <dgm:spPr/>
    </dgm:pt>
    <dgm:pt modelId="{AA93B1FC-4FDB-48FF-BE02-5B4514A6FA4C}" type="pres">
      <dgm:prSet presAssocID="{5A8CB58D-7560-45BB-A309-E1B42D0BAAD6}" presName="bigChev" presStyleLbl="node1" presStyleIdx="2" presStyleCnt="3" custScaleY="129748"/>
      <dgm:spPr/>
    </dgm:pt>
    <dgm:pt modelId="{CDE312A1-DA9D-40B2-837A-1ADBDEE3EF4B}" type="pres">
      <dgm:prSet presAssocID="{4A99F8E8-DD9D-4053-9F9D-1B097A498E0D}" presName="parTrans" presStyleCnt="0"/>
      <dgm:spPr/>
    </dgm:pt>
    <dgm:pt modelId="{74EBD675-D99E-4A68-9182-550F0B9D7F59}" type="pres">
      <dgm:prSet presAssocID="{2178E297-0FE0-4ADC-9D3F-9DEC277D586F}" presName="node" presStyleLbl="alignAccFollowNode1" presStyleIdx="8" presStyleCnt="12" custScaleY="129748">
        <dgm:presLayoutVars>
          <dgm:bulletEnabled val="1"/>
        </dgm:presLayoutVars>
      </dgm:prSet>
      <dgm:spPr/>
    </dgm:pt>
    <dgm:pt modelId="{337873F4-759B-4BC4-BC52-743136C905AC}" type="pres">
      <dgm:prSet presAssocID="{F89ADD09-A1E6-4C03-B0FE-0DE0ADCF58C7}" presName="sibTrans" presStyleCnt="0"/>
      <dgm:spPr/>
    </dgm:pt>
    <dgm:pt modelId="{C986D493-CD44-40DB-BF82-792EADEBB3CC}" type="pres">
      <dgm:prSet presAssocID="{EF2D73D6-F3E4-4865-877C-75B04569C8DC}" presName="node" presStyleLbl="alignAccFollowNode1" presStyleIdx="9" presStyleCnt="12" custScaleY="129748">
        <dgm:presLayoutVars>
          <dgm:bulletEnabled val="1"/>
        </dgm:presLayoutVars>
      </dgm:prSet>
      <dgm:spPr/>
    </dgm:pt>
    <dgm:pt modelId="{0FD4E3F3-C563-44BA-8D8A-6CC0DD5CF8E2}" type="pres">
      <dgm:prSet presAssocID="{9E26AC7A-9605-403D-ACF7-4C04F314CDAB}" presName="sibTrans" presStyleCnt="0"/>
      <dgm:spPr/>
    </dgm:pt>
    <dgm:pt modelId="{F3D35648-D6FD-47E6-A93E-22189CC6EE5A}" type="pres">
      <dgm:prSet presAssocID="{2E3B3F09-35EE-45E7-B8A2-8F08E2FD5CA0}" presName="node" presStyleLbl="alignAccFollowNode1" presStyleIdx="10" presStyleCnt="12" custScaleX="108777" custScaleY="141524" custLinFactNeighborY="1147">
        <dgm:presLayoutVars>
          <dgm:bulletEnabled val="1"/>
        </dgm:presLayoutVars>
      </dgm:prSet>
      <dgm:spPr/>
    </dgm:pt>
    <dgm:pt modelId="{D2F9F094-B0FD-4F81-BEBF-476FD30C3C3F}" type="pres">
      <dgm:prSet presAssocID="{E9E616B8-2101-466B-A316-E59D54890B76}" presName="sibTrans" presStyleCnt="0"/>
      <dgm:spPr/>
    </dgm:pt>
    <dgm:pt modelId="{D50F7853-567C-4A0C-8A80-E4E92EA99939}" type="pres">
      <dgm:prSet presAssocID="{BF0274E1-B83D-4668-85F3-D1AC9F5A58FE}" presName="node" presStyleLbl="alignAccFollowNode1" presStyleIdx="11" presStyleCnt="12" custScaleY="129748">
        <dgm:presLayoutVars>
          <dgm:bulletEnabled val="1"/>
        </dgm:presLayoutVars>
      </dgm:prSet>
      <dgm:spPr/>
    </dgm:pt>
  </dgm:ptLst>
  <dgm:cxnLst>
    <dgm:cxn modelId="{3DBB207F-EDE4-483A-AF88-E742C82D2669}" type="presOf" srcId="{EF2D73D6-F3E4-4865-877C-75B04569C8DC}" destId="{C986D493-CD44-40DB-BF82-792EADEBB3CC}" srcOrd="0" destOrd="0" presId="urn:microsoft.com/office/officeart/2005/8/layout/lProcess3"/>
    <dgm:cxn modelId="{9CC0F56D-5909-40BC-BF47-F086E5F4DC2F}" srcId="{6EF7AD7A-7F7D-4FB0-BA4F-242BAAEE0A78}" destId="{DF26F43C-E45D-4AFD-9B6A-2D3677EB8A62}" srcOrd="4" destOrd="0" parTransId="{1968E667-928B-42E0-8DE4-B464BACA4BA6}" sibTransId="{36A1A874-E3E1-4FE1-8294-B836ABA3AF2D}"/>
    <dgm:cxn modelId="{B1E6CB2E-5BAD-46B7-8BA3-013056B2620C}" type="presOf" srcId="{BF0274E1-B83D-4668-85F3-D1AC9F5A58FE}" destId="{D50F7853-567C-4A0C-8A80-E4E92EA99939}" srcOrd="0" destOrd="0" presId="urn:microsoft.com/office/officeart/2005/8/layout/lProcess3"/>
    <dgm:cxn modelId="{D233AE71-A524-4AAE-A54E-5B9103DF83F2}" type="presOf" srcId="{4BDB9D01-2B35-4B89-911A-AA52B86D6D22}" destId="{073D3ECB-B235-43AE-B5C0-6E80DF6A42A8}" srcOrd="0" destOrd="0" presId="urn:microsoft.com/office/officeart/2005/8/layout/lProcess3"/>
    <dgm:cxn modelId="{15355CC8-B32B-4A14-98C2-05E3FDE4CD84}" type="presOf" srcId="{6FDB1640-174C-4B96-B47A-B4B92690BB1E}" destId="{1EC061AE-4DE6-43F7-86C4-1AE98E8148B6}" srcOrd="0" destOrd="0" presId="urn:microsoft.com/office/officeart/2005/8/layout/lProcess3"/>
    <dgm:cxn modelId="{68863528-0541-4020-9E01-A3EDC8415FD0}" type="presOf" srcId="{2F96EC20-A74B-43D1-A1B8-820FFBB1869D}" destId="{FC2572EF-6229-4214-8A1B-DB03ADE18B7C}" srcOrd="0" destOrd="0" presId="urn:microsoft.com/office/officeart/2005/8/layout/lProcess3"/>
    <dgm:cxn modelId="{C8EC26A0-9F38-4433-BFEB-C49DF0BF48D4}" srcId="{6EF7AD7A-7F7D-4FB0-BA4F-242BAAEE0A78}" destId="{238BCB1D-223A-4F6F-8AFC-17A0FA53A668}" srcOrd="1" destOrd="0" parTransId="{FAB9A4BD-C60B-4CC8-812F-C2BCF621F4CE}" sibTransId="{D49B551C-360D-4413-84E5-467813FD9966}"/>
    <dgm:cxn modelId="{2329D6CC-069E-4045-B3C6-32A219FCCB96}" srcId="{8E32B22E-57AE-4E97-B545-BAA953D7D51B}" destId="{964B7700-67ED-43F3-BABF-804D30DF23FE}" srcOrd="1" destOrd="0" parTransId="{87E59135-812D-4035-A13C-2F855334E526}" sibTransId="{C605EB0D-1D68-4C7A-B302-7A31603153A8}"/>
    <dgm:cxn modelId="{3B0BE744-7D68-4FD9-BDE8-045F4849E840}" type="presOf" srcId="{2E3B3F09-35EE-45E7-B8A2-8F08E2FD5CA0}" destId="{F3D35648-D6FD-47E6-A93E-22189CC6EE5A}" srcOrd="0" destOrd="0" presId="urn:microsoft.com/office/officeart/2005/8/layout/lProcess3"/>
    <dgm:cxn modelId="{DB25F37C-8F5B-46DD-B45B-00866C72EBBE}" srcId="{5A8CB58D-7560-45BB-A309-E1B42D0BAAD6}" destId="{2178E297-0FE0-4ADC-9D3F-9DEC277D586F}" srcOrd="0" destOrd="0" parTransId="{4A99F8E8-DD9D-4053-9F9D-1B097A498E0D}" sibTransId="{F89ADD09-A1E6-4C03-B0FE-0DE0ADCF58C7}"/>
    <dgm:cxn modelId="{4A9F4D1C-97B9-419C-A1AC-2939272719F2}" type="presOf" srcId="{8E32B22E-57AE-4E97-B545-BAA953D7D51B}" destId="{CC860B22-E441-4214-BDAC-E42F62F59DDD}" srcOrd="0" destOrd="0" presId="urn:microsoft.com/office/officeart/2005/8/layout/lProcess3"/>
    <dgm:cxn modelId="{17E0B91C-FC6E-4F0A-AD94-57A209F5764B}" srcId="{964B7700-67ED-43F3-BABF-804D30DF23FE}" destId="{89C8CFD5-D965-487A-91B6-96727DDE88F3}" srcOrd="1" destOrd="0" parTransId="{D7552B19-2166-40C2-9EF0-F0B79FD915F7}" sibTransId="{4E7EE3E4-D0B1-4739-BC4F-83232D87961C}"/>
    <dgm:cxn modelId="{9C8160C2-E96B-4B64-8230-05A29CCD5F38}" srcId="{6EF7AD7A-7F7D-4FB0-BA4F-242BAAEE0A78}" destId="{2F96EC20-A74B-43D1-A1B8-820FFBB1869D}" srcOrd="2" destOrd="0" parTransId="{06E7E242-20D3-4318-B029-FE415C88B510}" sibTransId="{C6BA1B1F-B2F6-4A13-80FB-669CB29EC040}"/>
    <dgm:cxn modelId="{9CC7FBBB-EB60-40BF-8B7A-99EA093F3715}" type="presOf" srcId="{964B7700-67ED-43F3-BABF-804D30DF23FE}" destId="{4E14C4E1-E6D8-4BCB-B6CA-BFB19140BDB1}" srcOrd="0" destOrd="0" presId="urn:microsoft.com/office/officeart/2005/8/layout/lProcess3"/>
    <dgm:cxn modelId="{FF7457D2-5672-486E-81C4-C3CC746D1D9D}" type="presOf" srcId="{238BCB1D-223A-4F6F-8AFC-17A0FA53A668}" destId="{666F7A84-2758-40A5-A8B4-CA07DA861701}" srcOrd="0" destOrd="0" presId="urn:microsoft.com/office/officeart/2005/8/layout/lProcess3"/>
    <dgm:cxn modelId="{608D1B87-2E57-4D1F-9892-01761CEC7C9D}" srcId="{5A8CB58D-7560-45BB-A309-E1B42D0BAAD6}" destId="{BF0274E1-B83D-4668-85F3-D1AC9F5A58FE}" srcOrd="3" destOrd="0" parTransId="{810F0CD1-BED2-4A22-8119-30E7FC4EF2BB}" sibTransId="{53C0D3BE-1D08-4C90-8830-5BCCB96BFCB2}"/>
    <dgm:cxn modelId="{85BAFF95-99E4-4D2D-88E4-853E7B0E86F6}" type="presOf" srcId="{829CD193-BC27-46BF-B463-123D2A0864AF}" destId="{34A4E5F2-A20F-43DB-AD59-64A67B8574EA}" srcOrd="0" destOrd="0" presId="urn:microsoft.com/office/officeart/2005/8/layout/lProcess3"/>
    <dgm:cxn modelId="{59BCF8D2-B2B8-4F16-82BF-CB366A63A0B3}" type="presOf" srcId="{DF26F43C-E45D-4AFD-9B6A-2D3677EB8A62}" destId="{7D6D7FBA-034D-41CE-8D4F-24C3809FF602}" srcOrd="0" destOrd="0" presId="urn:microsoft.com/office/officeart/2005/8/layout/lProcess3"/>
    <dgm:cxn modelId="{A40225D5-26BB-41D6-B619-97E490BFDCC2}" type="presOf" srcId="{2178E297-0FE0-4ADC-9D3F-9DEC277D586F}" destId="{74EBD675-D99E-4A68-9182-550F0B9D7F59}" srcOrd="0" destOrd="0" presId="urn:microsoft.com/office/officeart/2005/8/layout/lProcess3"/>
    <dgm:cxn modelId="{228FE7D4-FDE1-47DE-8553-F3A96E2225B7}" type="presOf" srcId="{89C8CFD5-D965-487A-91B6-96727DDE88F3}" destId="{7CE1A5F4-AF79-4BB6-B001-05B31A2DE91A}" srcOrd="0" destOrd="0" presId="urn:microsoft.com/office/officeart/2005/8/layout/lProcess3"/>
    <dgm:cxn modelId="{F8289550-4C00-40F0-BDBC-91243A26D758}" srcId="{5A8CB58D-7560-45BB-A309-E1B42D0BAAD6}" destId="{EF2D73D6-F3E4-4865-877C-75B04569C8DC}" srcOrd="1" destOrd="0" parTransId="{3C83E94D-4906-465B-9034-6A088A8726FE}" sibTransId="{9E26AC7A-9605-403D-ACF7-4C04F314CDAB}"/>
    <dgm:cxn modelId="{680C06E3-27F4-4AF1-91B0-EDC5317AE327}" type="presOf" srcId="{463B00C4-CA93-4894-95D6-4BC1012D453B}" destId="{4D5ADD14-03D5-4BB4-9A07-EBD01E876F65}" srcOrd="0" destOrd="0" presId="urn:microsoft.com/office/officeart/2005/8/layout/lProcess3"/>
    <dgm:cxn modelId="{B034BDE0-F7E3-4199-8C74-23958D1CFECF}" srcId="{964B7700-67ED-43F3-BABF-804D30DF23FE}" destId="{4BDB9D01-2B35-4B89-911A-AA52B86D6D22}" srcOrd="2" destOrd="0" parTransId="{A10BB7B8-9906-427D-9112-5715E0B23C28}" sibTransId="{81D5C4CF-99C1-4EC3-B7E1-ABF61D6AB595}"/>
    <dgm:cxn modelId="{6FA24088-E223-4EF8-AB5C-93890109B181}" srcId="{6EF7AD7A-7F7D-4FB0-BA4F-242BAAEE0A78}" destId="{6FDB1640-174C-4B96-B47A-B4B92690BB1E}" srcOrd="3" destOrd="0" parTransId="{AE294978-8B10-45FB-AB4C-3A489443AF66}" sibTransId="{CC602B53-95F8-4B7D-9EC0-A875B0A243E2}"/>
    <dgm:cxn modelId="{8C4DCA56-5FD5-4C7B-A9BB-4D5B3DEE2A46}" srcId="{6EF7AD7A-7F7D-4FB0-BA4F-242BAAEE0A78}" destId="{829CD193-BC27-46BF-B463-123D2A0864AF}" srcOrd="0" destOrd="0" parTransId="{AA89A02E-1528-4534-9462-A5A3468B85CD}" sibTransId="{F98C3550-D8CF-4D46-9E7C-D2B4EC68B3FC}"/>
    <dgm:cxn modelId="{FFC1F2E5-1042-4D5D-A825-C3EBDB02FFA5}" srcId="{8E32B22E-57AE-4E97-B545-BAA953D7D51B}" destId="{5A8CB58D-7560-45BB-A309-E1B42D0BAAD6}" srcOrd="2" destOrd="0" parTransId="{5DBBB96F-3820-42FB-AD42-747664BF678B}" sibTransId="{CAA816A4-F4BF-4E78-A521-03F5A9D25D52}"/>
    <dgm:cxn modelId="{0816C798-384D-4E8C-9EE7-E529470944FC}" srcId="{5A8CB58D-7560-45BB-A309-E1B42D0BAAD6}" destId="{2E3B3F09-35EE-45E7-B8A2-8F08E2FD5CA0}" srcOrd="2" destOrd="0" parTransId="{D0AC993F-FCB8-4A31-BF40-E193BEFDAC56}" sibTransId="{E9E616B8-2101-466B-A316-E59D54890B76}"/>
    <dgm:cxn modelId="{60F085B1-3A66-4650-80AE-FAB72AC2B2B4}" type="presOf" srcId="{5A8CB58D-7560-45BB-A309-E1B42D0BAAD6}" destId="{AA93B1FC-4FDB-48FF-BE02-5B4514A6FA4C}" srcOrd="0" destOrd="0" presId="urn:microsoft.com/office/officeart/2005/8/layout/lProcess3"/>
    <dgm:cxn modelId="{491D69F8-9437-4A75-9149-893783C53E09}" srcId="{8E32B22E-57AE-4E97-B545-BAA953D7D51B}" destId="{6EF7AD7A-7F7D-4FB0-BA4F-242BAAEE0A78}" srcOrd="0" destOrd="0" parTransId="{67AC7675-2974-41FB-9046-8A27B531EE7F}" sibTransId="{020CD1D5-2F3A-4B1F-938C-87D2BC777E55}"/>
    <dgm:cxn modelId="{7E607172-4BBE-4CBD-A89D-15E930ADE0CD}" type="presOf" srcId="{6EF7AD7A-7F7D-4FB0-BA4F-242BAAEE0A78}" destId="{097FC5A1-DC64-4C0F-AAD4-B721BCA2D1C3}" srcOrd="0" destOrd="0" presId="urn:microsoft.com/office/officeart/2005/8/layout/lProcess3"/>
    <dgm:cxn modelId="{D87522C1-C5DD-4953-A23A-33AC06F05A00}" srcId="{964B7700-67ED-43F3-BABF-804D30DF23FE}" destId="{463B00C4-CA93-4894-95D6-4BC1012D453B}" srcOrd="0" destOrd="0" parTransId="{0FD89733-2FE5-4D5B-B94C-6301FB4DEEE4}" sibTransId="{29BF0A59-67D5-4A24-9586-2FC8D2174D10}"/>
    <dgm:cxn modelId="{EA36F44C-BE18-423C-A832-5ADF772EBB1A}" type="presParOf" srcId="{CC860B22-E441-4214-BDAC-E42F62F59DDD}" destId="{4A4DCB75-9472-4CA4-A1AF-2DE710F877C6}" srcOrd="0" destOrd="0" presId="urn:microsoft.com/office/officeart/2005/8/layout/lProcess3"/>
    <dgm:cxn modelId="{E97100A1-2AC7-44FE-BE45-E3F14082F1A0}" type="presParOf" srcId="{4A4DCB75-9472-4CA4-A1AF-2DE710F877C6}" destId="{097FC5A1-DC64-4C0F-AAD4-B721BCA2D1C3}" srcOrd="0" destOrd="0" presId="urn:microsoft.com/office/officeart/2005/8/layout/lProcess3"/>
    <dgm:cxn modelId="{565ADEA5-DA71-41EF-AA0D-2FC709F153F7}" type="presParOf" srcId="{4A4DCB75-9472-4CA4-A1AF-2DE710F877C6}" destId="{97E5CEC1-311C-4418-AB12-8B7CFA9AF3B1}" srcOrd="1" destOrd="0" presId="urn:microsoft.com/office/officeart/2005/8/layout/lProcess3"/>
    <dgm:cxn modelId="{24C4AAC3-AE68-4162-8FC3-52A8BA7C58C2}" type="presParOf" srcId="{4A4DCB75-9472-4CA4-A1AF-2DE710F877C6}" destId="{34A4E5F2-A20F-43DB-AD59-64A67B8574EA}" srcOrd="2" destOrd="0" presId="urn:microsoft.com/office/officeart/2005/8/layout/lProcess3"/>
    <dgm:cxn modelId="{249E3BAC-FE4C-4EDB-A423-870029044C88}" type="presParOf" srcId="{4A4DCB75-9472-4CA4-A1AF-2DE710F877C6}" destId="{E6FD2F0A-04DA-4AE9-B462-B160FE1463F8}" srcOrd="3" destOrd="0" presId="urn:microsoft.com/office/officeart/2005/8/layout/lProcess3"/>
    <dgm:cxn modelId="{391C2EBF-8F3C-4012-8E42-F64D040E1742}" type="presParOf" srcId="{4A4DCB75-9472-4CA4-A1AF-2DE710F877C6}" destId="{666F7A84-2758-40A5-A8B4-CA07DA861701}" srcOrd="4" destOrd="0" presId="urn:microsoft.com/office/officeart/2005/8/layout/lProcess3"/>
    <dgm:cxn modelId="{E4D5735D-2022-407A-9CF6-73795053FE3E}" type="presParOf" srcId="{4A4DCB75-9472-4CA4-A1AF-2DE710F877C6}" destId="{F3462EE4-FBDF-40A1-8974-DDDA903BA593}" srcOrd="5" destOrd="0" presId="urn:microsoft.com/office/officeart/2005/8/layout/lProcess3"/>
    <dgm:cxn modelId="{5AA9310F-6780-49B6-A4E3-407B878E8710}" type="presParOf" srcId="{4A4DCB75-9472-4CA4-A1AF-2DE710F877C6}" destId="{FC2572EF-6229-4214-8A1B-DB03ADE18B7C}" srcOrd="6" destOrd="0" presId="urn:microsoft.com/office/officeart/2005/8/layout/lProcess3"/>
    <dgm:cxn modelId="{90548F34-7431-4A66-AB19-BED15A1A0A4E}" type="presParOf" srcId="{4A4DCB75-9472-4CA4-A1AF-2DE710F877C6}" destId="{B19666B9-0771-4D20-A688-42F06FBA2349}" srcOrd="7" destOrd="0" presId="urn:microsoft.com/office/officeart/2005/8/layout/lProcess3"/>
    <dgm:cxn modelId="{78ABB700-809D-4C46-9576-A52B0F5745D1}" type="presParOf" srcId="{4A4DCB75-9472-4CA4-A1AF-2DE710F877C6}" destId="{1EC061AE-4DE6-43F7-86C4-1AE98E8148B6}" srcOrd="8" destOrd="0" presId="urn:microsoft.com/office/officeart/2005/8/layout/lProcess3"/>
    <dgm:cxn modelId="{1771C523-96A8-47ED-A372-3D45B50BDE17}" type="presParOf" srcId="{4A4DCB75-9472-4CA4-A1AF-2DE710F877C6}" destId="{3807C7FE-687E-40F5-A76A-7E9DA979A32D}" srcOrd="9" destOrd="0" presId="urn:microsoft.com/office/officeart/2005/8/layout/lProcess3"/>
    <dgm:cxn modelId="{A6F88750-DF87-459D-B20E-D040F9DA0E79}" type="presParOf" srcId="{4A4DCB75-9472-4CA4-A1AF-2DE710F877C6}" destId="{7D6D7FBA-034D-41CE-8D4F-24C3809FF602}" srcOrd="10" destOrd="0" presId="urn:microsoft.com/office/officeart/2005/8/layout/lProcess3"/>
    <dgm:cxn modelId="{6ACFE6E0-86AC-4672-A175-EBC1A93D994A}" type="presParOf" srcId="{CC860B22-E441-4214-BDAC-E42F62F59DDD}" destId="{6B65A434-06E1-465B-9228-DBDED8FACBF8}" srcOrd="1" destOrd="0" presId="urn:microsoft.com/office/officeart/2005/8/layout/lProcess3"/>
    <dgm:cxn modelId="{3349B810-9C19-4046-8CAF-3EFC8466B040}" type="presParOf" srcId="{CC860B22-E441-4214-BDAC-E42F62F59DDD}" destId="{6F762A5E-30EA-41E7-B337-964D082D1AF7}" srcOrd="2" destOrd="0" presId="urn:microsoft.com/office/officeart/2005/8/layout/lProcess3"/>
    <dgm:cxn modelId="{9428A626-075F-4EC5-8BF2-8CCD7F6452A1}" type="presParOf" srcId="{6F762A5E-30EA-41E7-B337-964D082D1AF7}" destId="{4E14C4E1-E6D8-4BCB-B6CA-BFB19140BDB1}" srcOrd="0" destOrd="0" presId="urn:microsoft.com/office/officeart/2005/8/layout/lProcess3"/>
    <dgm:cxn modelId="{30A03BE9-D72D-4476-8390-039388F13591}" type="presParOf" srcId="{6F762A5E-30EA-41E7-B337-964D082D1AF7}" destId="{D578CC99-F436-4726-B1C8-7E75419D8B29}" srcOrd="1" destOrd="0" presId="urn:microsoft.com/office/officeart/2005/8/layout/lProcess3"/>
    <dgm:cxn modelId="{73491841-3CB8-431C-A18C-21DF1C822656}" type="presParOf" srcId="{6F762A5E-30EA-41E7-B337-964D082D1AF7}" destId="{4D5ADD14-03D5-4BB4-9A07-EBD01E876F65}" srcOrd="2" destOrd="0" presId="urn:microsoft.com/office/officeart/2005/8/layout/lProcess3"/>
    <dgm:cxn modelId="{9120C294-76D8-44F3-9519-C341D324F58F}" type="presParOf" srcId="{6F762A5E-30EA-41E7-B337-964D082D1AF7}" destId="{3330E31C-FAD7-437E-8382-EFA4D981190A}" srcOrd="3" destOrd="0" presId="urn:microsoft.com/office/officeart/2005/8/layout/lProcess3"/>
    <dgm:cxn modelId="{83D72A74-31CE-4C2F-9E6A-8A816599BA21}" type="presParOf" srcId="{6F762A5E-30EA-41E7-B337-964D082D1AF7}" destId="{7CE1A5F4-AF79-4BB6-B001-05B31A2DE91A}" srcOrd="4" destOrd="0" presId="urn:microsoft.com/office/officeart/2005/8/layout/lProcess3"/>
    <dgm:cxn modelId="{3B952C58-18C2-48CD-B60A-BF28EC4BFFB3}" type="presParOf" srcId="{6F762A5E-30EA-41E7-B337-964D082D1AF7}" destId="{CD1C29D6-1E87-4FDA-BA56-65413D03C061}" srcOrd="5" destOrd="0" presId="urn:microsoft.com/office/officeart/2005/8/layout/lProcess3"/>
    <dgm:cxn modelId="{91C6DCC0-BE14-4123-8F10-46D5C94219D1}" type="presParOf" srcId="{6F762A5E-30EA-41E7-B337-964D082D1AF7}" destId="{073D3ECB-B235-43AE-B5C0-6E80DF6A42A8}" srcOrd="6" destOrd="0" presId="urn:microsoft.com/office/officeart/2005/8/layout/lProcess3"/>
    <dgm:cxn modelId="{487D5B71-C3D4-4024-9912-D338EB1C4E52}" type="presParOf" srcId="{CC860B22-E441-4214-BDAC-E42F62F59DDD}" destId="{5F07EC34-6373-4D50-BE9E-F0C6E86A69AA}" srcOrd="3" destOrd="0" presId="urn:microsoft.com/office/officeart/2005/8/layout/lProcess3"/>
    <dgm:cxn modelId="{B5D6F0FB-BE74-4E49-8114-0B14917C1724}" type="presParOf" srcId="{CC860B22-E441-4214-BDAC-E42F62F59DDD}" destId="{6279CE1C-DF96-42F2-958F-EA8C09506903}" srcOrd="4" destOrd="0" presId="urn:microsoft.com/office/officeart/2005/8/layout/lProcess3"/>
    <dgm:cxn modelId="{1CDE5EAA-44F7-45B0-8A98-0B29A5D1F71D}" type="presParOf" srcId="{6279CE1C-DF96-42F2-958F-EA8C09506903}" destId="{AA93B1FC-4FDB-48FF-BE02-5B4514A6FA4C}" srcOrd="0" destOrd="0" presId="urn:microsoft.com/office/officeart/2005/8/layout/lProcess3"/>
    <dgm:cxn modelId="{8D31FD65-CF2A-4439-B44D-1A5474787B21}" type="presParOf" srcId="{6279CE1C-DF96-42F2-958F-EA8C09506903}" destId="{CDE312A1-DA9D-40B2-837A-1ADBDEE3EF4B}" srcOrd="1" destOrd="0" presId="urn:microsoft.com/office/officeart/2005/8/layout/lProcess3"/>
    <dgm:cxn modelId="{323B1C5B-B0EB-4494-92E9-40FA60F64468}" type="presParOf" srcId="{6279CE1C-DF96-42F2-958F-EA8C09506903}" destId="{74EBD675-D99E-4A68-9182-550F0B9D7F59}" srcOrd="2" destOrd="0" presId="urn:microsoft.com/office/officeart/2005/8/layout/lProcess3"/>
    <dgm:cxn modelId="{2859994B-FE51-41BE-ABBD-EA2463F65BC3}" type="presParOf" srcId="{6279CE1C-DF96-42F2-958F-EA8C09506903}" destId="{337873F4-759B-4BC4-BC52-743136C905AC}" srcOrd="3" destOrd="0" presId="urn:microsoft.com/office/officeart/2005/8/layout/lProcess3"/>
    <dgm:cxn modelId="{5F98B4FD-D037-4DF0-9CBD-EE33640F7A9C}" type="presParOf" srcId="{6279CE1C-DF96-42F2-958F-EA8C09506903}" destId="{C986D493-CD44-40DB-BF82-792EADEBB3CC}" srcOrd="4" destOrd="0" presId="urn:microsoft.com/office/officeart/2005/8/layout/lProcess3"/>
    <dgm:cxn modelId="{EC4D544A-3517-43BE-AC4B-1D0ADD74D903}" type="presParOf" srcId="{6279CE1C-DF96-42F2-958F-EA8C09506903}" destId="{0FD4E3F3-C563-44BA-8D8A-6CC0DD5CF8E2}" srcOrd="5" destOrd="0" presId="urn:microsoft.com/office/officeart/2005/8/layout/lProcess3"/>
    <dgm:cxn modelId="{A1811801-2A47-4FB0-B62C-10C5297BDEAE}" type="presParOf" srcId="{6279CE1C-DF96-42F2-958F-EA8C09506903}" destId="{F3D35648-D6FD-47E6-A93E-22189CC6EE5A}" srcOrd="6" destOrd="0" presId="urn:microsoft.com/office/officeart/2005/8/layout/lProcess3"/>
    <dgm:cxn modelId="{57228827-5A0A-4625-B887-EC2ED73B3B76}" type="presParOf" srcId="{6279CE1C-DF96-42F2-958F-EA8C09506903}" destId="{D2F9F094-B0FD-4F81-BEBF-476FD30C3C3F}" srcOrd="7" destOrd="0" presId="urn:microsoft.com/office/officeart/2005/8/layout/lProcess3"/>
    <dgm:cxn modelId="{4953652F-CB36-4D66-A70A-43CFF6AACCD9}" type="presParOf" srcId="{6279CE1C-DF96-42F2-958F-EA8C09506903}" destId="{D50F7853-567C-4A0C-8A80-E4E92EA99939}" srcOrd="8"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4D54B2A-6EE1-4CD5-AACF-FA98D52A3CDE}" type="doc">
      <dgm:prSet loTypeId="urn:microsoft.com/office/officeart/2005/8/layout/arrow1" loCatId="process" qsTypeId="urn:microsoft.com/office/officeart/2005/8/quickstyle/simple1" qsCatId="simple" csTypeId="urn:microsoft.com/office/officeart/2005/8/colors/colorful1" csCatId="colorful" phldr="1"/>
      <dgm:spPr/>
      <dgm:t>
        <a:bodyPr/>
        <a:lstStyle/>
        <a:p>
          <a:endParaRPr lang="en-US"/>
        </a:p>
      </dgm:t>
    </dgm:pt>
    <dgm:pt modelId="{019B7251-670F-4F8A-B8BE-41A0F199D956}">
      <dgm:prSet phldrT="[Text]"/>
      <dgm:spPr/>
      <dgm:t>
        <a:bodyPr/>
        <a:lstStyle/>
        <a:p>
          <a:r>
            <a:rPr lang="en-US" dirty="0">
              <a:latin typeface="Franklin Gothic Medium Cond" panose="020B0606030402020204" pitchFamily="34" charset="0"/>
            </a:rPr>
            <a:t>Past Observations (Vol2)</a:t>
          </a:r>
        </a:p>
      </dgm:t>
    </dgm:pt>
    <dgm:pt modelId="{016D784A-1ABA-4BBA-9DF2-AED64C245D1A}" type="parTrans" cxnId="{CFF7255D-8E1F-40C4-A8E1-C665F1EE22C5}">
      <dgm:prSet/>
      <dgm:spPr/>
      <dgm:t>
        <a:bodyPr/>
        <a:lstStyle/>
        <a:p>
          <a:endParaRPr lang="en-US"/>
        </a:p>
      </dgm:t>
    </dgm:pt>
    <dgm:pt modelId="{8B2B76DB-743B-47E5-BCEF-1303EC083968}" type="sibTrans" cxnId="{CFF7255D-8E1F-40C4-A8E1-C665F1EE22C5}">
      <dgm:prSet/>
      <dgm:spPr/>
      <dgm:t>
        <a:bodyPr/>
        <a:lstStyle/>
        <a:p>
          <a:endParaRPr lang="en-US"/>
        </a:p>
      </dgm:t>
    </dgm:pt>
    <dgm:pt modelId="{83ABEE9F-CBE8-4E3E-B3F7-260DCD93CF74}">
      <dgm:prSet phldrT="[Text]"/>
      <dgm:spPr/>
      <dgm:t>
        <a:bodyPr/>
        <a:lstStyle/>
        <a:p>
          <a:r>
            <a:rPr lang="en-US" dirty="0"/>
            <a:t>Future Suggestions (Vol1)</a:t>
          </a:r>
        </a:p>
      </dgm:t>
    </dgm:pt>
    <dgm:pt modelId="{F21F6220-260D-4F4F-BF30-BAE59BAE0300}" type="parTrans" cxnId="{4CB39074-F55C-43D4-9107-134A830BD66B}">
      <dgm:prSet/>
      <dgm:spPr/>
      <dgm:t>
        <a:bodyPr/>
        <a:lstStyle/>
        <a:p>
          <a:endParaRPr lang="en-US"/>
        </a:p>
      </dgm:t>
    </dgm:pt>
    <dgm:pt modelId="{0E87E764-D9DB-49CC-8F3C-33F0CED2EC2A}" type="sibTrans" cxnId="{4CB39074-F55C-43D4-9107-134A830BD66B}">
      <dgm:prSet/>
      <dgm:spPr/>
      <dgm:t>
        <a:bodyPr/>
        <a:lstStyle/>
        <a:p>
          <a:endParaRPr lang="en-US"/>
        </a:p>
      </dgm:t>
    </dgm:pt>
    <dgm:pt modelId="{2AAB9AD3-3866-4F19-99F5-F7262897FD86}" type="pres">
      <dgm:prSet presAssocID="{A4D54B2A-6EE1-4CD5-AACF-FA98D52A3CDE}" presName="cycle" presStyleCnt="0">
        <dgm:presLayoutVars>
          <dgm:dir/>
          <dgm:resizeHandles val="exact"/>
        </dgm:presLayoutVars>
      </dgm:prSet>
      <dgm:spPr/>
    </dgm:pt>
    <dgm:pt modelId="{604E0DEC-DFBA-4ACB-971B-5E78CDFA12F4}" type="pres">
      <dgm:prSet presAssocID="{019B7251-670F-4F8A-B8BE-41A0F199D956}" presName="arrow" presStyleLbl="node1" presStyleIdx="0" presStyleCnt="2">
        <dgm:presLayoutVars>
          <dgm:bulletEnabled val="1"/>
        </dgm:presLayoutVars>
      </dgm:prSet>
      <dgm:spPr/>
    </dgm:pt>
    <dgm:pt modelId="{EAE4CDC7-F2FF-4E3E-B128-4EA903F055A0}" type="pres">
      <dgm:prSet presAssocID="{83ABEE9F-CBE8-4E3E-B3F7-260DCD93CF74}" presName="arrow" presStyleLbl="node1" presStyleIdx="1" presStyleCnt="2" custRadScaleRad="184227" custRadScaleInc="16140">
        <dgm:presLayoutVars>
          <dgm:bulletEnabled val="1"/>
        </dgm:presLayoutVars>
      </dgm:prSet>
      <dgm:spPr/>
    </dgm:pt>
  </dgm:ptLst>
  <dgm:cxnLst>
    <dgm:cxn modelId="{B000CD54-6B6C-415D-9250-848997DBE660}" type="presOf" srcId="{A4D54B2A-6EE1-4CD5-AACF-FA98D52A3CDE}" destId="{2AAB9AD3-3866-4F19-99F5-F7262897FD86}" srcOrd="0" destOrd="0" presId="urn:microsoft.com/office/officeart/2005/8/layout/arrow1"/>
    <dgm:cxn modelId="{CFF7255D-8E1F-40C4-A8E1-C665F1EE22C5}" srcId="{A4D54B2A-6EE1-4CD5-AACF-FA98D52A3CDE}" destId="{019B7251-670F-4F8A-B8BE-41A0F199D956}" srcOrd="0" destOrd="0" parTransId="{016D784A-1ABA-4BBA-9DF2-AED64C245D1A}" sibTransId="{8B2B76DB-743B-47E5-BCEF-1303EC083968}"/>
    <dgm:cxn modelId="{543F5F81-9D12-4AA0-89E3-403F15907257}" type="presOf" srcId="{019B7251-670F-4F8A-B8BE-41A0F199D956}" destId="{604E0DEC-DFBA-4ACB-971B-5E78CDFA12F4}" srcOrd="0" destOrd="0" presId="urn:microsoft.com/office/officeart/2005/8/layout/arrow1"/>
    <dgm:cxn modelId="{4CB39074-F55C-43D4-9107-134A830BD66B}" srcId="{A4D54B2A-6EE1-4CD5-AACF-FA98D52A3CDE}" destId="{83ABEE9F-CBE8-4E3E-B3F7-260DCD93CF74}" srcOrd="1" destOrd="0" parTransId="{F21F6220-260D-4F4F-BF30-BAE59BAE0300}" sibTransId="{0E87E764-D9DB-49CC-8F3C-33F0CED2EC2A}"/>
    <dgm:cxn modelId="{184319D2-9636-4B15-AF1C-DCD7C6461AEE}" type="presOf" srcId="{83ABEE9F-CBE8-4E3E-B3F7-260DCD93CF74}" destId="{EAE4CDC7-F2FF-4E3E-B128-4EA903F055A0}" srcOrd="0" destOrd="0" presId="urn:microsoft.com/office/officeart/2005/8/layout/arrow1"/>
    <dgm:cxn modelId="{DF9ACDA9-9D95-4DE3-BC59-435FD34A2630}" type="presParOf" srcId="{2AAB9AD3-3866-4F19-99F5-F7262897FD86}" destId="{604E0DEC-DFBA-4ACB-971B-5E78CDFA12F4}" srcOrd="0" destOrd="0" presId="urn:microsoft.com/office/officeart/2005/8/layout/arrow1"/>
    <dgm:cxn modelId="{9E15651C-2437-4AD6-9913-E8020BCBB50D}" type="presParOf" srcId="{2AAB9AD3-3866-4F19-99F5-F7262897FD86}" destId="{EAE4CDC7-F2FF-4E3E-B128-4EA903F055A0}"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4D54B2A-6EE1-4CD5-AACF-FA98D52A3CDE}" type="doc">
      <dgm:prSet loTypeId="urn:microsoft.com/office/officeart/2005/8/layout/arrow1" loCatId="process" qsTypeId="urn:microsoft.com/office/officeart/2005/8/quickstyle/simple1" qsCatId="simple" csTypeId="urn:microsoft.com/office/officeart/2005/8/colors/colorful1" csCatId="colorful" phldr="1"/>
      <dgm:spPr/>
      <dgm:t>
        <a:bodyPr/>
        <a:lstStyle/>
        <a:p>
          <a:endParaRPr lang="en-US"/>
        </a:p>
      </dgm:t>
    </dgm:pt>
    <dgm:pt modelId="{019B7251-670F-4F8A-B8BE-41A0F199D956}">
      <dgm:prSet phldrT="[Text]"/>
      <dgm:spPr/>
      <dgm:t>
        <a:bodyPr/>
        <a:lstStyle/>
        <a:p>
          <a:r>
            <a:rPr lang="en-US" dirty="0">
              <a:latin typeface="Franklin Gothic Medium Cond" panose="020B0606030402020204" pitchFamily="34" charset="0"/>
            </a:rPr>
            <a:t>Past Data</a:t>
          </a:r>
        </a:p>
      </dgm:t>
    </dgm:pt>
    <dgm:pt modelId="{016D784A-1ABA-4BBA-9DF2-AED64C245D1A}" type="parTrans" cxnId="{CFF7255D-8E1F-40C4-A8E1-C665F1EE22C5}">
      <dgm:prSet/>
      <dgm:spPr/>
      <dgm:t>
        <a:bodyPr/>
        <a:lstStyle/>
        <a:p>
          <a:endParaRPr lang="en-US">
            <a:latin typeface="Franklin Gothic Medium Cond" panose="020B0606030402020204" pitchFamily="34" charset="0"/>
          </a:endParaRPr>
        </a:p>
      </dgm:t>
    </dgm:pt>
    <dgm:pt modelId="{8B2B76DB-743B-47E5-BCEF-1303EC083968}" type="sibTrans" cxnId="{CFF7255D-8E1F-40C4-A8E1-C665F1EE22C5}">
      <dgm:prSet/>
      <dgm:spPr/>
      <dgm:t>
        <a:bodyPr/>
        <a:lstStyle/>
        <a:p>
          <a:endParaRPr lang="en-US">
            <a:latin typeface="Franklin Gothic Medium Cond" panose="020B0606030402020204" pitchFamily="34" charset="0"/>
          </a:endParaRPr>
        </a:p>
      </dgm:t>
    </dgm:pt>
    <dgm:pt modelId="{83ABEE9F-CBE8-4E3E-B3F7-260DCD93CF74}">
      <dgm:prSet phldrT="[Text]"/>
      <dgm:spPr/>
      <dgm:t>
        <a:bodyPr/>
        <a:lstStyle/>
        <a:p>
          <a:r>
            <a:rPr lang="en-US" dirty="0">
              <a:latin typeface="Franklin Gothic Medium Cond" panose="020B0606030402020204" pitchFamily="34" charset="0"/>
            </a:rPr>
            <a:t>Future Plan</a:t>
          </a:r>
        </a:p>
      </dgm:t>
    </dgm:pt>
    <dgm:pt modelId="{F21F6220-260D-4F4F-BF30-BAE59BAE0300}" type="parTrans" cxnId="{4CB39074-F55C-43D4-9107-134A830BD66B}">
      <dgm:prSet/>
      <dgm:spPr/>
      <dgm:t>
        <a:bodyPr/>
        <a:lstStyle/>
        <a:p>
          <a:endParaRPr lang="en-US">
            <a:latin typeface="Franklin Gothic Medium Cond" panose="020B0606030402020204" pitchFamily="34" charset="0"/>
          </a:endParaRPr>
        </a:p>
      </dgm:t>
    </dgm:pt>
    <dgm:pt modelId="{0E87E764-D9DB-49CC-8F3C-33F0CED2EC2A}" type="sibTrans" cxnId="{4CB39074-F55C-43D4-9107-134A830BD66B}">
      <dgm:prSet/>
      <dgm:spPr/>
      <dgm:t>
        <a:bodyPr/>
        <a:lstStyle/>
        <a:p>
          <a:endParaRPr lang="en-US">
            <a:latin typeface="Franklin Gothic Medium Cond" panose="020B0606030402020204" pitchFamily="34" charset="0"/>
          </a:endParaRPr>
        </a:p>
      </dgm:t>
    </dgm:pt>
    <dgm:pt modelId="{9D0160F9-D243-4D7C-B0D8-644932AEE382}">
      <dgm:prSet phldrT="[Text]"/>
      <dgm:spPr/>
      <dgm:t>
        <a:bodyPr/>
        <a:lstStyle/>
        <a:p>
          <a:r>
            <a:rPr lang="en-US" dirty="0">
              <a:latin typeface="Franklin Gothic Medium Cond" panose="020B0606030402020204" pitchFamily="34" charset="0"/>
            </a:rPr>
            <a:t>1</a:t>
          </a:r>
          <a:r>
            <a:rPr lang="en-US" baseline="30000" dirty="0">
              <a:latin typeface="Franklin Gothic Medium Cond" panose="020B0606030402020204" pitchFamily="34" charset="0"/>
            </a:rPr>
            <a:t>st</a:t>
          </a:r>
          <a:r>
            <a:rPr lang="en-US" dirty="0">
              <a:latin typeface="Franklin Gothic Medium Cond" panose="020B0606030402020204" pitchFamily="34" charset="0"/>
            </a:rPr>
            <a:t> April 2016</a:t>
          </a:r>
        </a:p>
      </dgm:t>
    </dgm:pt>
    <dgm:pt modelId="{45831E8F-1268-4570-8AB7-77843B0AB4AA}" type="parTrans" cxnId="{85F9E1E5-7845-410B-BC03-F883FFE1F5FC}">
      <dgm:prSet/>
      <dgm:spPr/>
      <dgm:t>
        <a:bodyPr/>
        <a:lstStyle/>
        <a:p>
          <a:endParaRPr lang="en-US">
            <a:latin typeface="Franklin Gothic Medium Cond" panose="020B0606030402020204" pitchFamily="34" charset="0"/>
          </a:endParaRPr>
        </a:p>
      </dgm:t>
    </dgm:pt>
    <dgm:pt modelId="{6CE2FE87-3DEA-4D67-B3D8-53A91D0A8901}" type="sibTrans" cxnId="{85F9E1E5-7845-410B-BC03-F883FFE1F5FC}">
      <dgm:prSet/>
      <dgm:spPr/>
      <dgm:t>
        <a:bodyPr/>
        <a:lstStyle/>
        <a:p>
          <a:endParaRPr lang="en-US">
            <a:latin typeface="Franklin Gothic Medium Cond" panose="020B0606030402020204" pitchFamily="34" charset="0"/>
          </a:endParaRPr>
        </a:p>
      </dgm:t>
    </dgm:pt>
    <dgm:pt modelId="{CE998770-69E3-48EE-98FB-E21D79C427FE}">
      <dgm:prSet phldrT="[Text]"/>
      <dgm:spPr/>
      <dgm:t>
        <a:bodyPr/>
        <a:lstStyle/>
        <a:p>
          <a:r>
            <a:rPr lang="en-US" dirty="0">
              <a:latin typeface="Franklin Gothic Medium Cond" panose="020B0606030402020204" pitchFamily="34" charset="0"/>
            </a:rPr>
            <a:t>Tax collection &amp; Expenditure</a:t>
          </a:r>
        </a:p>
      </dgm:t>
    </dgm:pt>
    <dgm:pt modelId="{B1FA2532-F446-4FDA-A4FD-312B841B866F}" type="parTrans" cxnId="{B85223D0-DD40-4B41-86F6-6557FEB26D4E}">
      <dgm:prSet/>
      <dgm:spPr/>
      <dgm:t>
        <a:bodyPr/>
        <a:lstStyle/>
        <a:p>
          <a:endParaRPr lang="en-US">
            <a:latin typeface="Franklin Gothic Medium Cond" panose="020B0606030402020204" pitchFamily="34" charset="0"/>
          </a:endParaRPr>
        </a:p>
      </dgm:t>
    </dgm:pt>
    <dgm:pt modelId="{38D953F8-EC49-44E4-8BD6-3293A7042C8F}" type="sibTrans" cxnId="{B85223D0-DD40-4B41-86F6-6557FEB26D4E}">
      <dgm:prSet/>
      <dgm:spPr/>
      <dgm:t>
        <a:bodyPr/>
        <a:lstStyle/>
        <a:p>
          <a:endParaRPr lang="en-US">
            <a:latin typeface="Franklin Gothic Medium Cond" panose="020B0606030402020204" pitchFamily="34" charset="0"/>
          </a:endParaRPr>
        </a:p>
      </dgm:t>
    </dgm:pt>
    <dgm:pt modelId="{235908BD-2DD0-4B77-8725-237C72A64DE0}">
      <dgm:prSet phldrT="[Text]"/>
      <dgm:spPr/>
      <dgm:t>
        <a:bodyPr/>
        <a:lstStyle/>
        <a:p>
          <a:r>
            <a:rPr lang="en-US" dirty="0">
              <a:latin typeface="Franklin Gothic Medium Cond" panose="020B0606030402020204" pitchFamily="34" charset="0"/>
            </a:rPr>
            <a:t>31</a:t>
          </a:r>
          <a:r>
            <a:rPr lang="en-US" baseline="30000" dirty="0">
              <a:latin typeface="Franklin Gothic Medium Cond" panose="020B0606030402020204" pitchFamily="34" charset="0"/>
            </a:rPr>
            <a:t>st</a:t>
          </a:r>
          <a:r>
            <a:rPr lang="en-US" dirty="0">
              <a:latin typeface="Franklin Gothic Medium Cond" panose="020B0606030402020204" pitchFamily="34" charset="0"/>
            </a:rPr>
            <a:t> March 2017</a:t>
          </a:r>
        </a:p>
      </dgm:t>
    </dgm:pt>
    <dgm:pt modelId="{B4384E68-3AB7-4047-82A8-8E38F64CCCA5}" type="parTrans" cxnId="{B622AE3E-E08F-4241-BF6B-9C54C923133C}">
      <dgm:prSet/>
      <dgm:spPr/>
      <dgm:t>
        <a:bodyPr/>
        <a:lstStyle/>
        <a:p>
          <a:endParaRPr lang="en-US">
            <a:latin typeface="Franklin Gothic Medium Cond" panose="020B0606030402020204" pitchFamily="34" charset="0"/>
          </a:endParaRPr>
        </a:p>
      </dgm:t>
    </dgm:pt>
    <dgm:pt modelId="{14D76B6A-CC7E-4342-ADC8-2EE4024CD57E}" type="sibTrans" cxnId="{B622AE3E-E08F-4241-BF6B-9C54C923133C}">
      <dgm:prSet/>
      <dgm:spPr/>
      <dgm:t>
        <a:bodyPr/>
        <a:lstStyle/>
        <a:p>
          <a:endParaRPr lang="en-US">
            <a:latin typeface="Franklin Gothic Medium Cond" panose="020B0606030402020204" pitchFamily="34" charset="0"/>
          </a:endParaRPr>
        </a:p>
      </dgm:t>
    </dgm:pt>
    <dgm:pt modelId="{2AAB9AD3-3866-4F19-99F5-F7262897FD86}" type="pres">
      <dgm:prSet presAssocID="{A4D54B2A-6EE1-4CD5-AACF-FA98D52A3CDE}" presName="cycle" presStyleCnt="0">
        <dgm:presLayoutVars>
          <dgm:dir/>
          <dgm:resizeHandles val="exact"/>
        </dgm:presLayoutVars>
      </dgm:prSet>
      <dgm:spPr/>
    </dgm:pt>
    <dgm:pt modelId="{604E0DEC-DFBA-4ACB-971B-5E78CDFA12F4}" type="pres">
      <dgm:prSet presAssocID="{019B7251-670F-4F8A-B8BE-41A0F199D956}" presName="arrow" presStyleLbl="node1" presStyleIdx="0" presStyleCnt="2">
        <dgm:presLayoutVars>
          <dgm:bulletEnabled val="1"/>
        </dgm:presLayoutVars>
      </dgm:prSet>
      <dgm:spPr/>
    </dgm:pt>
    <dgm:pt modelId="{EAE4CDC7-F2FF-4E3E-B128-4EA903F055A0}" type="pres">
      <dgm:prSet presAssocID="{83ABEE9F-CBE8-4E3E-B3F7-260DCD93CF74}" presName="arrow" presStyleLbl="node1" presStyleIdx="1" presStyleCnt="2" custRadScaleRad="184227" custRadScaleInc="16140">
        <dgm:presLayoutVars>
          <dgm:bulletEnabled val="1"/>
        </dgm:presLayoutVars>
      </dgm:prSet>
      <dgm:spPr/>
    </dgm:pt>
  </dgm:ptLst>
  <dgm:cxnLst>
    <dgm:cxn modelId="{184319D2-9636-4B15-AF1C-DCD7C6461AEE}" type="presOf" srcId="{83ABEE9F-CBE8-4E3E-B3F7-260DCD93CF74}" destId="{EAE4CDC7-F2FF-4E3E-B128-4EA903F055A0}" srcOrd="0" destOrd="0" presId="urn:microsoft.com/office/officeart/2005/8/layout/arrow1"/>
    <dgm:cxn modelId="{B9AEB554-E297-4768-806C-2A444823B569}" type="presOf" srcId="{CE998770-69E3-48EE-98FB-E21D79C427FE}" destId="{604E0DEC-DFBA-4ACB-971B-5E78CDFA12F4}" srcOrd="0" destOrd="1" presId="urn:microsoft.com/office/officeart/2005/8/layout/arrow1"/>
    <dgm:cxn modelId="{543F5F81-9D12-4AA0-89E3-403F15907257}" type="presOf" srcId="{019B7251-670F-4F8A-B8BE-41A0F199D956}" destId="{604E0DEC-DFBA-4ACB-971B-5E78CDFA12F4}" srcOrd="0" destOrd="0" presId="urn:microsoft.com/office/officeart/2005/8/layout/arrow1"/>
    <dgm:cxn modelId="{85F9E1E5-7845-410B-BC03-F883FFE1F5FC}" srcId="{83ABEE9F-CBE8-4E3E-B3F7-260DCD93CF74}" destId="{9D0160F9-D243-4D7C-B0D8-644932AEE382}" srcOrd="0" destOrd="0" parTransId="{45831E8F-1268-4570-8AB7-77843B0AB4AA}" sibTransId="{6CE2FE87-3DEA-4D67-B3D8-53A91D0A8901}"/>
    <dgm:cxn modelId="{CFF7255D-8E1F-40C4-A8E1-C665F1EE22C5}" srcId="{A4D54B2A-6EE1-4CD5-AACF-FA98D52A3CDE}" destId="{019B7251-670F-4F8A-B8BE-41A0F199D956}" srcOrd="0" destOrd="0" parTransId="{016D784A-1ABA-4BBA-9DF2-AED64C245D1A}" sibTransId="{8B2B76DB-743B-47E5-BCEF-1303EC083968}"/>
    <dgm:cxn modelId="{AB72D19F-7E90-4BC8-A153-9B9E2F6A9417}" type="presOf" srcId="{235908BD-2DD0-4B77-8725-237C72A64DE0}" destId="{EAE4CDC7-F2FF-4E3E-B128-4EA903F055A0}" srcOrd="0" destOrd="2" presId="urn:microsoft.com/office/officeart/2005/8/layout/arrow1"/>
    <dgm:cxn modelId="{B85223D0-DD40-4B41-86F6-6557FEB26D4E}" srcId="{019B7251-670F-4F8A-B8BE-41A0F199D956}" destId="{CE998770-69E3-48EE-98FB-E21D79C427FE}" srcOrd="0" destOrd="0" parTransId="{B1FA2532-F446-4FDA-A4FD-312B841B866F}" sibTransId="{38D953F8-EC49-44E4-8BD6-3293A7042C8F}"/>
    <dgm:cxn modelId="{DF093133-5BB6-4C1D-8AD4-6F15940E78BE}" type="presOf" srcId="{9D0160F9-D243-4D7C-B0D8-644932AEE382}" destId="{EAE4CDC7-F2FF-4E3E-B128-4EA903F055A0}" srcOrd="0" destOrd="1" presId="urn:microsoft.com/office/officeart/2005/8/layout/arrow1"/>
    <dgm:cxn modelId="{4CB39074-F55C-43D4-9107-134A830BD66B}" srcId="{A4D54B2A-6EE1-4CD5-AACF-FA98D52A3CDE}" destId="{83ABEE9F-CBE8-4E3E-B3F7-260DCD93CF74}" srcOrd="1" destOrd="0" parTransId="{F21F6220-260D-4F4F-BF30-BAE59BAE0300}" sibTransId="{0E87E764-D9DB-49CC-8F3C-33F0CED2EC2A}"/>
    <dgm:cxn modelId="{B000CD54-6B6C-415D-9250-848997DBE660}" type="presOf" srcId="{A4D54B2A-6EE1-4CD5-AACF-FA98D52A3CDE}" destId="{2AAB9AD3-3866-4F19-99F5-F7262897FD86}" srcOrd="0" destOrd="0" presId="urn:microsoft.com/office/officeart/2005/8/layout/arrow1"/>
    <dgm:cxn modelId="{B622AE3E-E08F-4241-BF6B-9C54C923133C}" srcId="{83ABEE9F-CBE8-4E3E-B3F7-260DCD93CF74}" destId="{235908BD-2DD0-4B77-8725-237C72A64DE0}" srcOrd="1" destOrd="0" parTransId="{B4384E68-3AB7-4047-82A8-8E38F64CCCA5}" sibTransId="{14D76B6A-CC7E-4342-ADC8-2EE4024CD57E}"/>
    <dgm:cxn modelId="{DF9ACDA9-9D95-4DE3-BC59-435FD34A2630}" type="presParOf" srcId="{2AAB9AD3-3866-4F19-99F5-F7262897FD86}" destId="{604E0DEC-DFBA-4ACB-971B-5E78CDFA12F4}" srcOrd="0" destOrd="0" presId="urn:microsoft.com/office/officeart/2005/8/layout/arrow1"/>
    <dgm:cxn modelId="{9E15651C-2437-4AD6-9913-E8020BCBB50D}" type="presParOf" srcId="{2AAB9AD3-3866-4F19-99F5-F7262897FD86}" destId="{EAE4CDC7-F2FF-4E3E-B128-4EA903F055A0}" srcOrd="1" destOrd="0" presId="urn:microsoft.com/office/officeart/2005/8/layout/arrow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F80255B-7AFA-4086-AC3D-2B12B495AF75}"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078098D0-0C75-44C4-8DFF-840B75CC3DEA}">
      <dgm:prSet phldrT="[Text]"/>
      <dgm:spPr/>
      <dgm:t>
        <a:bodyPr/>
        <a:lstStyle/>
        <a:p>
          <a:r>
            <a:rPr lang="en-US" dirty="0"/>
            <a:t>Panama Canal</a:t>
          </a:r>
        </a:p>
      </dgm:t>
    </dgm:pt>
    <dgm:pt modelId="{4DF1EADA-2F4F-4549-ACEF-6F4B0C42FF06}" type="parTrans" cxnId="{0ED52089-57EE-4D8D-AE1C-7F8664DCA301}">
      <dgm:prSet/>
      <dgm:spPr/>
      <dgm:t>
        <a:bodyPr/>
        <a:lstStyle/>
        <a:p>
          <a:endParaRPr lang="en-US"/>
        </a:p>
      </dgm:t>
    </dgm:pt>
    <dgm:pt modelId="{B6E4F2FC-5BCE-4AD3-ADC9-D27EF7EE17B5}" type="sibTrans" cxnId="{0ED52089-57EE-4D8D-AE1C-7F8664DCA301}">
      <dgm:prSet/>
      <dgm:spPr/>
      <dgm:t>
        <a:bodyPr/>
        <a:lstStyle/>
        <a:p>
          <a:endParaRPr lang="en-US"/>
        </a:p>
      </dgm:t>
    </dgm:pt>
    <dgm:pt modelId="{F4E9F73B-2764-4B4F-9700-1089FD92D5A6}">
      <dgm:prSet phldrT="[Text]"/>
      <dgm:spPr/>
      <dgm:t>
        <a:bodyPr/>
        <a:lstStyle/>
        <a:p>
          <a:r>
            <a:rPr lang="en-US" dirty="0"/>
            <a:t>Atlantic to Pacific</a:t>
          </a:r>
        </a:p>
      </dgm:t>
    </dgm:pt>
    <dgm:pt modelId="{8DA2C808-D4D0-44C7-A09F-80BF5BA3E222}" type="parTrans" cxnId="{383F389C-1589-48F1-8EFB-4CD4CEE0AAA6}">
      <dgm:prSet/>
      <dgm:spPr/>
      <dgm:t>
        <a:bodyPr/>
        <a:lstStyle/>
        <a:p>
          <a:endParaRPr lang="en-US"/>
        </a:p>
      </dgm:t>
    </dgm:pt>
    <dgm:pt modelId="{FFE1A358-5419-4995-BCB7-DF809EBF58E0}" type="sibTrans" cxnId="{383F389C-1589-48F1-8EFB-4CD4CEE0AAA6}">
      <dgm:prSet/>
      <dgm:spPr/>
      <dgm:t>
        <a:bodyPr/>
        <a:lstStyle/>
        <a:p>
          <a:endParaRPr lang="en-US"/>
        </a:p>
      </dgm:t>
    </dgm:pt>
    <dgm:pt modelId="{9F7F8399-5ADA-47A4-82CD-105D2A50D28C}">
      <dgm:prSet phldrT="[Text]"/>
      <dgm:spPr/>
      <dgm:t>
        <a:bodyPr/>
        <a:lstStyle/>
        <a:p>
          <a:r>
            <a:rPr lang="en-US" dirty="0"/>
            <a:t>Suez Canal</a:t>
          </a:r>
        </a:p>
      </dgm:t>
    </dgm:pt>
    <dgm:pt modelId="{9CB6FF1E-6536-4839-A595-C03A25B90955}" type="parTrans" cxnId="{E662F0D7-3872-447E-99CF-560FEF45221B}">
      <dgm:prSet/>
      <dgm:spPr/>
      <dgm:t>
        <a:bodyPr/>
        <a:lstStyle/>
        <a:p>
          <a:endParaRPr lang="en-US"/>
        </a:p>
      </dgm:t>
    </dgm:pt>
    <dgm:pt modelId="{3548483A-80B0-4767-91BD-3652F5D6D836}" type="sibTrans" cxnId="{E662F0D7-3872-447E-99CF-560FEF45221B}">
      <dgm:prSet/>
      <dgm:spPr/>
      <dgm:t>
        <a:bodyPr/>
        <a:lstStyle/>
        <a:p>
          <a:endParaRPr lang="en-US"/>
        </a:p>
      </dgm:t>
    </dgm:pt>
    <dgm:pt modelId="{D7199469-CCC7-42CA-B8E8-03C5CA0A1D39}">
      <dgm:prSet phldrT="[Text]"/>
      <dgm:spPr/>
      <dgm:t>
        <a:bodyPr/>
        <a:lstStyle/>
        <a:p>
          <a:r>
            <a:rPr lang="en-US" dirty="0"/>
            <a:t>Red sea to </a:t>
          </a:r>
          <a:r>
            <a:rPr lang="en-US" dirty="0" err="1"/>
            <a:t>Medi</a:t>
          </a:r>
          <a:r>
            <a:rPr lang="en-US" dirty="0"/>
            <a:t>.</a:t>
          </a:r>
        </a:p>
      </dgm:t>
    </dgm:pt>
    <dgm:pt modelId="{36A446FA-F1B5-4B1D-914C-D570A2B80023}" type="parTrans" cxnId="{4176A1C3-8955-4971-969F-0AB33588BF97}">
      <dgm:prSet/>
      <dgm:spPr/>
      <dgm:t>
        <a:bodyPr/>
        <a:lstStyle/>
        <a:p>
          <a:endParaRPr lang="en-US"/>
        </a:p>
      </dgm:t>
    </dgm:pt>
    <dgm:pt modelId="{C6B4BCDA-B64B-4260-9C96-9A8A6257BC8C}" type="sibTrans" cxnId="{4176A1C3-8955-4971-969F-0AB33588BF97}">
      <dgm:prSet/>
      <dgm:spPr/>
      <dgm:t>
        <a:bodyPr/>
        <a:lstStyle/>
        <a:p>
          <a:endParaRPr lang="en-US"/>
        </a:p>
      </dgm:t>
    </dgm:pt>
    <dgm:pt modelId="{94C53142-1B57-47F2-A09F-F9D5C135021F}" type="pres">
      <dgm:prSet presAssocID="{5F80255B-7AFA-4086-AC3D-2B12B495AF75}" presName="linear" presStyleCnt="0">
        <dgm:presLayoutVars>
          <dgm:dir/>
          <dgm:animLvl val="lvl"/>
          <dgm:resizeHandles val="exact"/>
        </dgm:presLayoutVars>
      </dgm:prSet>
      <dgm:spPr/>
    </dgm:pt>
    <dgm:pt modelId="{EA4E86DB-E6A6-4383-B686-3E0787348E63}" type="pres">
      <dgm:prSet presAssocID="{078098D0-0C75-44C4-8DFF-840B75CC3DEA}" presName="parentLin" presStyleCnt="0"/>
      <dgm:spPr/>
    </dgm:pt>
    <dgm:pt modelId="{F99E05D7-7C00-4EF2-AECF-79A8BF41CA43}" type="pres">
      <dgm:prSet presAssocID="{078098D0-0C75-44C4-8DFF-840B75CC3DEA}" presName="parentLeftMargin" presStyleLbl="node1" presStyleIdx="0" presStyleCnt="2"/>
      <dgm:spPr/>
    </dgm:pt>
    <dgm:pt modelId="{C2DD3480-FF8F-4758-97F3-5348983A9CB0}" type="pres">
      <dgm:prSet presAssocID="{078098D0-0C75-44C4-8DFF-840B75CC3DEA}" presName="parentText" presStyleLbl="node1" presStyleIdx="0" presStyleCnt="2">
        <dgm:presLayoutVars>
          <dgm:chMax val="0"/>
          <dgm:bulletEnabled val="1"/>
        </dgm:presLayoutVars>
      </dgm:prSet>
      <dgm:spPr/>
    </dgm:pt>
    <dgm:pt modelId="{11E63882-ABD1-4B42-9DF7-76D6CB2FCAAC}" type="pres">
      <dgm:prSet presAssocID="{078098D0-0C75-44C4-8DFF-840B75CC3DEA}" presName="negativeSpace" presStyleCnt="0"/>
      <dgm:spPr/>
    </dgm:pt>
    <dgm:pt modelId="{10A1326B-6293-4C44-905E-86506CA8867B}" type="pres">
      <dgm:prSet presAssocID="{078098D0-0C75-44C4-8DFF-840B75CC3DEA}" presName="childText" presStyleLbl="conFgAcc1" presStyleIdx="0" presStyleCnt="2">
        <dgm:presLayoutVars>
          <dgm:bulletEnabled val="1"/>
        </dgm:presLayoutVars>
      </dgm:prSet>
      <dgm:spPr/>
    </dgm:pt>
    <dgm:pt modelId="{5F28A891-B561-4B85-8875-D3B39447E216}" type="pres">
      <dgm:prSet presAssocID="{B6E4F2FC-5BCE-4AD3-ADC9-D27EF7EE17B5}" presName="spaceBetweenRectangles" presStyleCnt="0"/>
      <dgm:spPr/>
    </dgm:pt>
    <dgm:pt modelId="{BEB6063D-B7FB-4E50-B270-28EDCB6D2228}" type="pres">
      <dgm:prSet presAssocID="{9F7F8399-5ADA-47A4-82CD-105D2A50D28C}" presName="parentLin" presStyleCnt="0"/>
      <dgm:spPr/>
    </dgm:pt>
    <dgm:pt modelId="{899123F6-0B11-4939-814B-7813F522C228}" type="pres">
      <dgm:prSet presAssocID="{9F7F8399-5ADA-47A4-82CD-105D2A50D28C}" presName="parentLeftMargin" presStyleLbl="node1" presStyleIdx="0" presStyleCnt="2"/>
      <dgm:spPr/>
    </dgm:pt>
    <dgm:pt modelId="{254999F9-99D1-4ADC-84BD-B5AA872CB968}" type="pres">
      <dgm:prSet presAssocID="{9F7F8399-5ADA-47A4-82CD-105D2A50D28C}" presName="parentText" presStyleLbl="node1" presStyleIdx="1" presStyleCnt="2">
        <dgm:presLayoutVars>
          <dgm:chMax val="0"/>
          <dgm:bulletEnabled val="1"/>
        </dgm:presLayoutVars>
      </dgm:prSet>
      <dgm:spPr/>
    </dgm:pt>
    <dgm:pt modelId="{BE9A8FD2-4811-4EBE-B72D-F76389DC8394}" type="pres">
      <dgm:prSet presAssocID="{9F7F8399-5ADA-47A4-82CD-105D2A50D28C}" presName="negativeSpace" presStyleCnt="0"/>
      <dgm:spPr/>
    </dgm:pt>
    <dgm:pt modelId="{97D157E7-8ECA-4EDA-96E7-E97DD3C55927}" type="pres">
      <dgm:prSet presAssocID="{9F7F8399-5ADA-47A4-82CD-105D2A50D28C}" presName="childText" presStyleLbl="conFgAcc1" presStyleIdx="1" presStyleCnt="2">
        <dgm:presLayoutVars>
          <dgm:bulletEnabled val="1"/>
        </dgm:presLayoutVars>
      </dgm:prSet>
      <dgm:spPr/>
    </dgm:pt>
  </dgm:ptLst>
  <dgm:cxnLst>
    <dgm:cxn modelId="{BA4C638C-3EB9-4E64-84D6-EC7BA4C36CA4}" type="presOf" srcId="{9F7F8399-5ADA-47A4-82CD-105D2A50D28C}" destId="{899123F6-0B11-4939-814B-7813F522C228}" srcOrd="0" destOrd="0" presId="urn:microsoft.com/office/officeart/2005/8/layout/list1"/>
    <dgm:cxn modelId="{E662F0D7-3872-447E-99CF-560FEF45221B}" srcId="{5F80255B-7AFA-4086-AC3D-2B12B495AF75}" destId="{9F7F8399-5ADA-47A4-82CD-105D2A50D28C}" srcOrd="1" destOrd="0" parTransId="{9CB6FF1E-6536-4839-A595-C03A25B90955}" sibTransId="{3548483A-80B0-4767-91BD-3652F5D6D836}"/>
    <dgm:cxn modelId="{BFD77F4A-CAAE-444B-B338-D928E4F53D9F}" type="presOf" srcId="{078098D0-0C75-44C4-8DFF-840B75CC3DEA}" destId="{F99E05D7-7C00-4EF2-AECF-79A8BF41CA43}" srcOrd="0" destOrd="0" presId="urn:microsoft.com/office/officeart/2005/8/layout/list1"/>
    <dgm:cxn modelId="{46CDE552-DE2B-4731-9B76-7D2E5FAAF463}" type="presOf" srcId="{D7199469-CCC7-42CA-B8E8-03C5CA0A1D39}" destId="{97D157E7-8ECA-4EDA-96E7-E97DD3C55927}" srcOrd="0" destOrd="0" presId="urn:microsoft.com/office/officeart/2005/8/layout/list1"/>
    <dgm:cxn modelId="{9ED0B39E-E8C6-44A8-8DF3-C341E2D18E98}" type="presOf" srcId="{5F80255B-7AFA-4086-AC3D-2B12B495AF75}" destId="{94C53142-1B57-47F2-A09F-F9D5C135021F}" srcOrd="0" destOrd="0" presId="urn:microsoft.com/office/officeart/2005/8/layout/list1"/>
    <dgm:cxn modelId="{383F389C-1589-48F1-8EFB-4CD4CEE0AAA6}" srcId="{078098D0-0C75-44C4-8DFF-840B75CC3DEA}" destId="{F4E9F73B-2764-4B4F-9700-1089FD92D5A6}" srcOrd="0" destOrd="0" parTransId="{8DA2C808-D4D0-44C7-A09F-80BF5BA3E222}" sibTransId="{FFE1A358-5419-4995-BCB7-DF809EBF58E0}"/>
    <dgm:cxn modelId="{92D54C12-CBBA-4BA3-B570-AB10217BBC71}" type="presOf" srcId="{078098D0-0C75-44C4-8DFF-840B75CC3DEA}" destId="{C2DD3480-FF8F-4758-97F3-5348983A9CB0}" srcOrd="1" destOrd="0" presId="urn:microsoft.com/office/officeart/2005/8/layout/list1"/>
    <dgm:cxn modelId="{1E3A7EFB-DABE-4699-918B-9A3B44A54D6A}" type="presOf" srcId="{9F7F8399-5ADA-47A4-82CD-105D2A50D28C}" destId="{254999F9-99D1-4ADC-84BD-B5AA872CB968}" srcOrd="1" destOrd="0" presId="urn:microsoft.com/office/officeart/2005/8/layout/list1"/>
    <dgm:cxn modelId="{0ED52089-57EE-4D8D-AE1C-7F8664DCA301}" srcId="{5F80255B-7AFA-4086-AC3D-2B12B495AF75}" destId="{078098D0-0C75-44C4-8DFF-840B75CC3DEA}" srcOrd="0" destOrd="0" parTransId="{4DF1EADA-2F4F-4549-ACEF-6F4B0C42FF06}" sibTransId="{B6E4F2FC-5BCE-4AD3-ADC9-D27EF7EE17B5}"/>
    <dgm:cxn modelId="{4176A1C3-8955-4971-969F-0AB33588BF97}" srcId="{9F7F8399-5ADA-47A4-82CD-105D2A50D28C}" destId="{D7199469-CCC7-42CA-B8E8-03C5CA0A1D39}" srcOrd="0" destOrd="0" parTransId="{36A446FA-F1B5-4B1D-914C-D570A2B80023}" sibTransId="{C6B4BCDA-B64B-4260-9C96-9A8A6257BC8C}"/>
    <dgm:cxn modelId="{3604C981-FC14-4719-8A46-E26261C1CB9C}" type="presOf" srcId="{F4E9F73B-2764-4B4F-9700-1089FD92D5A6}" destId="{10A1326B-6293-4C44-905E-86506CA8867B}" srcOrd="0" destOrd="0" presId="urn:microsoft.com/office/officeart/2005/8/layout/list1"/>
    <dgm:cxn modelId="{4E5A15AA-FC25-4B84-B26B-FE9C8DD92100}" type="presParOf" srcId="{94C53142-1B57-47F2-A09F-F9D5C135021F}" destId="{EA4E86DB-E6A6-4383-B686-3E0787348E63}" srcOrd="0" destOrd="0" presId="urn:microsoft.com/office/officeart/2005/8/layout/list1"/>
    <dgm:cxn modelId="{CE42F15C-FA12-4D60-ACC9-2EF1503D1461}" type="presParOf" srcId="{EA4E86DB-E6A6-4383-B686-3E0787348E63}" destId="{F99E05D7-7C00-4EF2-AECF-79A8BF41CA43}" srcOrd="0" destOrd="0" presId="urn:microsoft.com/office/officeart/2005/8/layout/list1"/>
    <dgm:cxn modelId="{CD206B52-6BBB-403B-9B90-90C76FC517D2}" type="presParOf" srcId="{EA4E86DB-E6A6-4383-B686-3E0787348E63}" destId="{C2DD3480-FF8F-4758-97F3-5348983A9CB0}" srcOrd="1" destOrd="0" presId="urn:microsoft.com/office/officeart/2005/8/layout/list1"/>
    <dgm:cxn modelId="{AE44C388-F79A-46DD-8A3C-52501F0729FB}" type="presParOf" srcId="{94C53142-1B57-47F2-A09F-F9D5C135021F}" destId="{11E63882-ABD1-4B42-9DF7-76D6CB2FCAAC}" srcOrd="1" destOrd="0" presId="urn:microsoft.com/office/officeart/2005/8/layout/list1"/>
    <dgm:cxn modelId="{E6E24977-6A6C-43BB-8682-5BD90B6A62F5}" type="presParOf" srcId="{94C53142-1B57-47F2-A09F-F9D5C135021F}" destId="{10A1326B-6293-4C44-905E-86506CA8867B}" srcOrd="2" destOrd="0" presId="urn:microsoft.com/office/officeart/2005/8/layout/list1"/>
    <dgm:cxn modelId="{3E084B3C-5E9A-4EBB-B2AF-525BC452CD32}" type="presParOf" srcId="{94C53142-1B57-47F2-A09F-F9D5C135021F}" destId="{5F28A891-B561-4B85-8875-D3B39447E216}" srcOrd="3" destOrd="0" presId="urn:microsoft.com/office/officeart/2005/8/layout/list1"/>
    <dgm:cxn modelId="{A795CF81-35BF-4D1C-B012-CEB175DAAEC9}" type="presParOf" srcId="{94C53142-1B57-47F2-A09F-F9D5C135021F}" destId="{BEB6063D-B7FB-4E50-B270-28EDCB6D2228}" srcOrd="4" destOrd="0" presId="urn:microsoft.com/office/officeart/2005/8/layout/list1"/>
    <dgm:cxn modelId="{973CA5A7-E541-4E0D-9D5E-0D14E81A697B}" type="presParOf" srcId="{BEB6063D-B7FB-4E50-B270-28EDCB6D2228}" destId="{899123F6-0B11-4939-814B-7813F522C228}" srcOrd="0" destOrd="0" presId="urn:microsoft.com/office/officeart/2005/8/layout/list1"/>
    <dgm:cxn modelId="{D5034D66-C64A-45F8-BDB8-37E28D44A64A}" type="presParOf" srcId="{BEB6063D-B7FB-4E50-B270-28EDCB6D2228}" destId="{254999F9-99D1-4ADC-84BD-B5AA872CB968}" srcOrd="1" destOrd="0" presId="urn:microsoft.com/office/officeart/2005/8/layout/list1"/>
    <dgm:cxn modelId="{241CA3FE-4803-4DBF-9F16-C6F10A50243F}" type="presParOf" srcId="{94C53142-1B57-47F2-A09F-F9D5C135021F}" destId="{BE9A8FD2-4811-4EBE-B72D-F76389DC8394}" srcOrd="5" destOrd="0" presId="urn:microsoft.com/office/officeart/2005/8/layout/list1"/>
    <dgm:cxn modelId="{D4286F2D-2D2E-409B-A4D0-A0EE88D9B77E}" type="presParOf" srcId="{94C53142-1B57-47F2-A09F-F9D5C135021F}" destId="{97D157E7-8ECA-4EDA-96E7-E97DD3C5592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EF270BA-86F2-4D67-8802-B5D0907A025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49761A8-1827-4244-A8A2-E942AA939BC8}">
      <dgm:prSet phldrT="[Text]"/>
      <dgm:spPr/>
      <dgm:t>
        <a:bodyPr/>
        <a:lstStyle/>
        <a:p>
          <a:r>
            <a:rPr lang="en-US"/>
            <a:t>OECD: Base Erosion and Profit Shifting (Beps)</a:t>
          </a:r>
        </a:p>
      </dgm:t>
    </dgm:pt>
    <dgm:pt modelId="{EE3A8C14-E3AE-4A7D-AFA5-9722E39D8595}" type="parTrans" cxnId="{FE409060-8ECB-4EB7-9217-A7C2F7FCA08C}">
      <dgm:prSet/>
      <dgm:spPr/>
      <dgm:t>
        <a:bodyPr/>
        <a:lstStyle/>
        <a:p>
          <a:endParaRPr lang="en-US"/>
        </a:p>
      </dgm:t>
    </dgm:pt>
    <dgm:pt modelId="{1B3C477F-8BB7-4BA9-AE24-B3BA875518DD}" type="sibTrans" cxnId="{FE409060-8ECB-4EB7-9217-A7C2F7FCA08C}">
      <dgm:prSet/>
      <dgm:spPr/>
      <dgm:t>
        <a:bodyPr/>
        <a:lstStyle/>
        <a:p>
          <a:endParaRPr lang="en-US"/>
        </a:p>
      </dgm:t>
    </dgm:pt>
    <dgm:pt modelId="{1512C4D1-86CA-4434-88B3-1256C6B092A0}">
      <dgm:prSet/>
      <dgm:spPr/>
      <dgm:t>
        <a:bodyPr/>
        <a:lstStyle/>
        <a:p>
          <a:r>
            <a:rPr lang="en-US" dirty="0"/>
            <a:t>Prevent companies from shifting profit to low-tax </a:t>
          </a:r>
          <a:r>
            <a:rPr lang="en-US"/>
            <a:t>jurisdiction nations</a:t>
          </a:r>
          <a:endParaRPr lang="en-US" dirty="0"/>
        </a:p>
      </dgm:t>
    </dgm:pt>
    <dgm:pt modelId="{C5E14EE8-CE43-48FC-8F27-300D087E79F6}" type="parTrans" cxnId="{CA11390F-8889-4C4D-AFB3-3868BBA7FBF2}">
      <dgm:prSet/>
      <dgm:spPr/>
      <dgm:t>
        <a:bodyPr/>
        <a:lstStyle/>
        <a:p>
          <a:endParaRPr lang="en-US"/>
        </a:p>
      </dgm:t>
    </dgm:pt>
    <dgm:pt modelId="{50CEA3A3-838F-45DF-A176-794480E234F7}" type="sibTrans" cxnId="{CA11390F-8889-4C4D-AFB3-3868BBA7FBF2}">
      <dgm:prSet/>
      <dgm:spPr/>
      <dgm:t>
        <a:bodyPr/>
        <a:lstStyle/>
        <a:p>
          <a:endParaRPr lang="en-US"/>
        </a:p>
      </dgm:t>
    </dgm:pt>
    <dgm:pt modelId="{CA0A8B86-139A-47A1-AA90-DE4E7BAF709A}">
      <dgm:prSet/>
      <dgm:spPr/>
      <dgm:t>
        <a:bodyPr/>
        <a:lstStyle/>
        <a:p>
          <a:r>
            <a:rPr lang="en-US" dirty="0"/>
            <a:t>OECD: Automatic Exchange of Information (AEOI)</a:t>
          </a:r>
        </a:p>
      </dgm:t>
    </dgm:pt>
    <dgm:pt modelId="{D3D9F96A-903B-4B20-A959-FBFCD7C2467B}" type="parTrans" cxnId="{72946C2A-D116-4DEA-82B2-5326EF92F5B1}">
      <dgm:prSet/>
      <dgm:spPr/>
      <dgm:t>
        <a:bodyPr/>
        <a:lstStyle/>
        <a:p>
          <a:endParaRPr lang="en-US"/>
        </a:p>
      </dgm:t>
    </dgm:pt>
    <dgm:pt modelId="{E68D8A8A-A627-4127-8BC2-9489E0F33F68}" type="sibTrans" cxnId="{72946C2A-D116-4DEA-82B2-5326EF92F5B1}">
      <dgm:prSet/>
      <dgm:spPr/>
      <dgm:t>
        <a:bodyPr/>
        <a:lstStyle/>
        <a:p>
          <a:endParaRPr lang="en-US"/>
        </a:p>
      </dgm:t>
    </dgm:pt>
    <dgm:pt modelId="{2548C8C8-7993-461F-843D-FAF2A2CAC430}">
      <dgm:prSet/>
      <dgm:spPr/>
      <dgm:t>
        <a:bodyPr/>
        <a:lstStyle/>
        <a:p>
          <a:r>
            <a:rPr lang="en-US" dirty="0"/>
            <a:t>information flows among signatories. </a:t>
          </a:r>
        </a:p>
      </dgm:t>
    </dgm:pt>
    <dgm:pt modelId="{D7613358-D7B3-4503-A34D-7F8AA1E451BE}" type="parTrans" cxnId="{A4F9982D-B3D8-40AE-8053-CEBDDC31FBFC}">
      <dgm:prSet/>
      <dgm:spPr/>
      <dgm:t>
        <a:bodyPr/>
        <a:lstStyle/>
        <a:p>
          <a:endParaRPr lang="en-US"/>
        </a:p>
      </dgm:t>
    </dgm:pt>
    <dgm:pt modelId="{5892F9D7-820D-4C3E-B195-C3A9D03328E7}" type="sibTrans" cxnId="{A4F9982D-B3D8-40AE-8053-CEBDDC31FBFC}">
      <dgm:prSet/>
      <dgm:spPr/>
      <dgm:t>
        <a:bodyPr/>
        <a:lstStyle/>
        <a:p>
          <a:endParaRPr lang="en-US"/>
        </a:p>
      </dgm:t>
    </dgm:pt>
    <dgm:pt modelId="{C1FF115D-1E19-4B0D-8F63-D436E673056E}">
      <dgm:prSet/>
      <dgm:spPr/>
      <dgm:t>
        <a:bodyPr/>
        <a:lstStyle/>
        <a:p>
          <a:r>
            <a:rPr lang="en-US" dirty="0"/>
            <a:t>USA: Foreign Account Tax Compliance Act (</a:t>
          </a:r>
          <a:r>
            <a:rPr lang="en-US" dirty="0" err="1"/>
            <a:t>Fatca</a:t>
          </a:r>
          <a:r>
            <a:rPr lang="en-US" dirty="0"/>
            <a:t>)</a:t>
          </a:r>
        </a:p>
      </dgm:t>
    </dgm:pt>
    <dgm:pt modelId="{06A075CF-C713-40F4-8711-31844B109297}" type="parTrans" cxnId="{86C3C130-9ED8-4B7A-BB8F-2377A6D0ACFE}">
      <dgm:prSet/>
      <dgm:spPr/>
      <dgm:t>
        <a:bodyPr/>
        <a:lstStyle/>
        <a:p>
          <a:endParaRPr lang="en-US"/>
        </a:p>
      </dgm:t>
    </dgm:pt>
    <dgm:pt modelId="{314A3A95-3260-4E9E-9871-DAE3DC29692C}" type="sibTrans" cxnId="{86C3C130-9ED8-4B7A-BB8F-2377A6D0ACFE}">
      <dgm:prSet/>
      <dgm:spPr/>
      <dgm:t>
        <a:bodyPr/>
        <a:lstStyle/>
        <a:p>
          <a:endParaRPr lang="en-US"/>
        </a:p>
      </dgm:t>
    </dgm:pt>
    <dgm:pt modelId="{1120C81D-4E8C-4A2F-A7D8-5BBA546DFF29}">
      <dgm:prSet/>
      <dgm:spPr/>
      <dgm:t>
        <a:bodyPr/>
        <a:lstStyle/>
        <a:p>
          <a:r>
            <a:rPr lang="en-US" dirty="0"/>
            <a:t>Countries need to inform US- about investments of American taxpayers/companies</a:t>
          </a:r>
        </a:p>
      </dgm:t>
    </dgm:pt>
    <dgm:pt modelId="{2A5FFC7B-89DE-4F05-A7A6-B1B15FD47863}" type="parTrans" cxnId="{C3ECE75F-8FD7-4939-8FBB-B794834442C2}">
      <dgm:prSet/>
      <dgm:spPr/>
      <dgm:t>
        <a:bodyPr/>
        <a:lstStyle/>
        <a:p>
          <a:endParaRPr lang="en-US"/>
        </a:p>
      </dgm:t>
    </dgm:pt>
    <dgm:pt modelId="{6B712AA9-E724-4F08-A281-51055BF37C1C}" type="sibTrans" cxnId="{C3ECE75F-8FD7-4939-8FBB-B794834442C2}">
      <dgm:prSet/>
      <dgm:spPr/>
      <dgm:t>
        <a:bodyPr/>
        <a:lstStyle/>
        <a:p>
          <a:endParaRPr lang="en-US"/>
        </a:p>
      </dgm:t>
    </dgm:pt>
    <dgm:pt modelId="{3C252B9B-416A-40C1-A140-8C9639EA3D39}" type="pres">
      <dgm:prSet presAssocID="{EEF270BA-86F2-4D67-8802-B5D0907A025E}" presName="linear" presStyleCnt="0">
        <dgm:presLayoutVars>
          <dgm:dir/>
          <dgm:animLvl val="lvl"/>
          <dgm:resizeHandles val="exact"/>
        </dgm:presLayoutVars>
      </dgm:prSet>
      <dgm:spPr/>
    </dgm:pt>
    <dgm:pt modelId="{81FB0525-591C-4FA5-9DBC-961A81AD2E81}" type="pres">
      <dgm:prSet presAssocID="{349761A8-1827-4244-A8A2-E942AA939BC8}" presName="parentLin" presStyleCnt="0"/>
      <dgm:spPr/>
    </dgm:pt>
    <dgm:pt modelId="{4D8A109B-B200-4A96-8850-5CEEFBEBC68E}" type="pres">
      <dgm:prSet presAssocID="{349761A8-1827-4244-A8A2-E942AA939BC8}" presName="parentLeftMargin" presStyleLbl="node1" presStyleIdx="0" presStyleCnt="3"/>
      <dgm:spPr/>
    </dgm:pt>
    <dgm:pt modelId="{5E1C0B7B-58BB-4184-98E8-7E1EC3C8057A}" type="pres">
      <dgm:prSet presAssocID="{349761A8-1827-4244-A8A2-E942AA939BC8}" presName="parentText" presStyleLbl="node1" presStyleIdx="0" presStyleCnt="3">
        <dgm:presLayoutVars>
          <dgm:chMax val="0"/>
          <dgm:bulletEnabled val="1"/>
        </dgm:presLayoutVars>
      </dgm:prSet>
      <dgm:spPr/>
    </dgm:pt>
    <dgm:pt modelId="{EECC34D9-701C-4B2A-8CC2-A5FA5EEB2189}" type="pres">
      <dgm:prSet presAssocID="{349761A8-1827-4244-A8A2-E942AA939BC8}" presName="negativeSpace" presStyleCnt="0"/>
      <dgm:spPr/>
    </dgm:pt>
    <dgm:pt modelId="{9065D0E0-0261-49CD-A864-47E175403BA5}" type="pres">
      <dgm:prSet presAssocID="{349761A8-1827-4244-A8A2-E942AA939BC8}" presName="childText" presStyleLbl="conFgAcc1" presStyleIdx="0" presStyleCnt="3">
        <dgm:presLayoutVars>
          <dgm:bulletEnabled val="1"/>
        </dgm:presLayoutVars>
      </dgm:prSet>
      <dgm:spPr/>
    </dgm:pt>
    <dgm:pt modelId="{E32DE68A-AFD2-4512-8F48-D76DF48A1369}" type="pres">
      <dgm:prSet presAssocID="{1B3C477F-8BB7-4BA9-AE24-B3BA875518DD}" presName="spaceBetweenRectangles" presStyleCnt="0"/>
      <dgm:spPr/>
    </dgm:pt>
    <dgm:pt modelId="{BE5242A7-61F0-4CA7-80D8-84A1B20AA34C}" type="pres">
      <dgm:prSet presAssocID="{CA0A8B86-139A-47A1-AA90-DE4E7BAF709A}" presName="parentLin" presStyleCnt="0"/>
      <dgm:spPr/>
    </dgm:pt>
    <dgm:pt modelId="{89CEEF7A-9A17-4BC1-8B2A-846DD01F04B7}" type="pres">
      <dgm:prSet presAssocID="{CA0A8B86-139A-47A1-AA90-DE4E7BAF709A}" presName="parentLeftMargin" presStyleLbl="node1" presStyleIdx="0" presStyleCnt="3"/>
      <dgm:spPr/>
    </dgm:pt>
    <dgm:pt modelId="{F02127D3-1079-4692-9BC6-7193CF005179}" type="pres">
      <dgm:prSet presAssocID="{CA0A8B86-139A-47A1-AA90-DE4E7BAF709A}" presName="parentText" presStyleLbl="node1" presStyleIdx="1" presStyleCnt="3">
        <dgm:presLayoutVars>
          <dgm:chMax val="0"/>
          <dgm:bulletEnabled val="1"/>
        </dgm:presLayoutVars>
      </dgm:prSet>
      <dgm:spPr/>
    </dgm:pt>
    <dgm:pt modelId="{50B2FB59-F67F-4FFB-9B92-74A7A7D8ED72}" type="pres">
      <dgm:prSet presAssocID="{CA0A8B86-139A-47A1-AA90-DE4E7BAF709A}" presName="negativeSpace" presStyleCnt="0"/>
      <dgm:spPr/>
    </dgm:pt>
    <dgm:pt modelId="{01843C56-F5BA-4C67-A9DE-2C7C3FF195EE}" type="pres">
      <dgm:prSet presAssocID="{CA0A8B86-139A-47A1-AA90-DE4E7BAF709A}" presName="childText" presStyleLbl="conFgAcc1" presStyleIdx="1" presStyleCnt="3">
        <dgm:presLayoutVars>
          <dgm:bulletEnabled val="1"/>
        </dgm:presLayoutVars>
      </dgm:prSet>
      <dgm:spPr/>
    </dgm:pt>
    <dgm:pt modelId="{92207AE9-2FFA-4CE5-A8E5-6D07F46BBACA}" type="pres">
      <dgm:prSet presAssocID="{E68D8A8A-A627-4127-8BC2-9489E0F33F68}" presName="spaceBetweenRectangles" presStyleCnt="0"/>
      <dgm:spPr/>
    </dgm:pt>
    <dgm:pt modelId="{AEF5B81F-70DD-43A6-A7F6-6CCFD9CD82C8}" type="pres">
      <dgm:prSet presAssocID="{C1FF115D-1E19-4B0D-8F63-D436E673056E}" presName="parentLin" presStyleCnt="0"/>
      <dgm:spPr/>
    </dgm:pt>
    <dgm:pt modelId="{CFEC3367-A44F-4B85-9FE0-65A3A7B9DAC9}" type="pres">
      <dgm:prSet presAssocID="{C1FF115D-1E19-4B0D-8F63-D436E673056E}" presName="parentLeftMargin" presStyleLbl="node1" presStyleIdx="1" presStyleCnt="3"/>
      <dgm:spPr/>
    </dgm:pt>
    <dgm:pt modelId="{13849D77-E164-4F44-A7C4-F3F9696004BC}" type="pres">
      <dgm:prSet presAssocID="{C1FF115D-1E19-4B0D-8F63-D436E673056E}" presName="parentText" presStyleLbl="node1" presStyleIdx="2" presStyleCnt="3">
        <dgm:presLayoutVars>
          <dgm:chMax val="0"/>
          <dgm:bulletEnabled val="1"/>
        </dgm:presLayoutVars>
      </dgm:prSet>
      <dgm:spPr/>
    </dgm:pt>
    <dgm:pt modelId="{CFF2CA1E-9217-4B7F-A6F6-263FD1DD7658}" type="pres">
      <dgm:prSet presAssocID="{C1FF115D-1E19-4B0D-8F63-D436E673056E}" presName="negativeSpace" presStyleCnt="0"/>
      <dgm:spPr/>
    </dgm:pt>
    <dgm:pt modelId="{DC8FFFA1-F904-42E0-8720-99C315F1A7F9}" type="pres">
      <dgm:prSet presAssocID="{C1FF115D-1E19-4B0D-8F63-D436E673056E}" presName="childText" presStyleLbl="conFgAcc1" presStyleIdx="2" presStyleCnt="3">
        <dgm:presLayoutVars>
          <dgm:bulletEnabled val="1"/>
        </dgm:presLayoutVars>
      </dgm:prSet>
      <dgm:spPr/>
    </dgm:pt>
  </dgm:ptLst>
  <dgm:cxnLst>
    <dgm:cxn modelId="{1CE0D9F0-1A9C-4D3C-AF10-E75EA92593A0}" type="presOf" srcId="{2548C8C8-7993-461F-843D-FAF2A2CAC430}" destId="{01843C56-F5BA-4C67-A9DE-2C7C3FF195EE}" srcOrd="0" destOrd="0" presId="urn:microsoft.com/office/officeart/2005/8/layout/list1"/>
    <dgm:cxn modelId="{C890C9B8-7E9E-4D0B-AED5-5AF32620962A}" type="presOf" srcId="{CA0A8B86-139A-47A1-AA90-DE4E7BAF709A}" destId="{89CEEF7A-9A17-4BC1-8B2A-846DD01F04B7}" srcOrd="0" destOrd="0" presId="urn:microsoft.com/office/officeart/2005/8/layout/list1"/>
    <dgm:cxn modelId="{C3ECE75F-8FD7-4939-8FBB-B794834442C2}" srcId="{C1FF115D-1E19-4B0D-8F63-D436E673056E}" destId="{1120C81D-4E8C-4A2F-A7D8-5BBA546DFF29}" srcOrd="0" destOrd="0" parTransId="{2A5FFC7B-89DE-4F05-A7A6-B1B15FD47863}" sibTransId="{6B712AA9-E724-4F08-A281-51055BF37C1C}"/>
    <dgm:cxn modelId="{FE409060-8ECB-4EB7-9217-A7C2F7FCA08C}" srcId="{EEF270BA-86F2-4D67-8802-B5D0907A025E}" destId="{349761A8-1827-4244-A8A2-E942AA939BC8}" srcOrd="0" destOrd="0" parTransId="{EE3A8C14-E3AE-4A7D-AFA5-9722E39D8595}" sibTransId="{1B3C477F-8BB7-4BA9-AE24-B3BA875518DD}"/>
    <dgm:cxn modelId="{A7AD1460-2EDA-4FDD-BA5E-D1B3A81B2B57}" type="presOf" srcId="{1512C4D1-86CA-4434-88B3-1256C6B092A0}" destId="{9065D0E0-0261-49CD-A864-47E175403BA5}" srcOrd="0" destOrd="0" presId="urn:microsoft.com/office/officeart/2005/8/layout/list1"/>
    <dgm:cxn modelId="{E252FE44-2E0D-4E50-B531-6787461115EF}" type="presOf" srcId="{EEF270BA-86F2-4D67-8802-B5D0907A025E}" destId="{3C252B9B-416A-40C1-A140-8C9639EA3D39}" srcOrd="0" destOrd="0" presId="urn:microsoft.com/office/officeart/2005/8/layout/list1"/>
    <dgm:cxn modelId="{86C3C130-9ED8-4B7A-BB8F-2377A6D0ACFE}" srcId="{EEF270BA-86F2-4D67-8802-B5D0907A025E}" destId="{C1FF115D-1E19-4B0D-8F63-D436E673056E}" srcOrd="2" destOrd="0" parTransId="{06A075CF-C713-40F4-8711-31844B109297}" sibTransId="{314A3A95-3260-4E9E-9871-DAE3DC29692C}"/>
    <dgm:cxn modelId="{72946C2A-D116-4DEA-82B2-5326EF92F5B1}" srcId="{EEF270BA-86F2-4D67-8802-B5D0907A025E}" destId="{CA0A8B86-139A-47A1-AA90-DE4E7BAF709A}" srcOrd="1" destOrd="0" parTransId="{D3D9F96A-903B-4B20-A959-FBFCD7C2467B}" sibTransId="{E68D8A8A-A627-4127-8BC2-9489E0F33F68}"/>
    <dgm:cxn modelId="{6BC8E7C4-024E-4364-8CDB-7F593B33EDEF}" type="presOf" srcId="{C1FF115D-1E19-4B0D-8F63-D436E673056E}" destId="{13849D77-E164-4F44-A7C4-F3F9696004BC}" srcOrd="1" destOrd="0" presId="urn:microsoft.com/office/officeart/2005/8/layout/list1"/>
    <dgm:cxn modelId="{A4F9982D-B3D8-40AE-8053-CEBDDC31FBFC}" srcId="{CA0A8B86-139A-47A1-AA90-DE4E7BAF709A}" destId="{2548C8C8-7993-461F-843D-FAF2A2CAC430}" srcOrd="0" destOrd="0" parTransId="{D7613358-D7B3-4503-A34D-7F8AA1E451BE}" sibTransId="{5892F9D7-820D-4C3E-B195-C3A9D03328E7}"/>
    <dgm:cxn modelId="{173F78F2-1C7B-43CA-892E-AE0C145F500B}" type="presOf" srcId="{1120C81D-4E8C-4A2F-A7D8-5BBA546DFF29}" destId="{DC8FFFA1-F904-42E0-8720-99C315F1A7F9}" srcOrd="0" destOrd="0" presId="urn:microsoft.com/office/officeart/2005/8/layout/list1"/>
    <dgm:cxn modelId="{9B2CD2B3-3066-4A4C-891C-88855F8C08FB}" type="presOf" srcId="{349761A8-1827-4244-A8A2-E942AA939BC8}" destId="{5E1C0B7B-58BB-4184-98E8-7E1EC3C8057A}" srcOrd="1" destOrd="0" presId="urn:microsoft.com/office/officeart/2005/8/layout/list1"/>
    <dgm:cxn modelId="{CA11390F-8889-4C4D-AFB3-3868BBA7FBF2}" srcId="{349761A8-1827-4244-A8A2-E942AA939BC8}" destId="{1512C4D1-86CA-4434-88B3-1256C6B092A0}" srcOrd="0" destOrd="0" parTransId="{C5E14EE8-CE43-48FC-8F27-300D087E79F6}" sibTransId="{50CEA3A3-838F-45DF-A176-794480E234F7}"/>
    <dgm:cxn modelId="{A7859595-00B7-43F6-BD3E-25440EE88D3C}" type="presOf" srcId="{C1FF115D-1E19-4B0D-8F63-D436E673056E}" destId="{CFEC3367-A44F-4B85-9FE0-65A3A7B9DAC9}" srcOrd="0" destOrd="0" presId="urn:microsoft.com/office/officeart/2005/8/layout/list1"/>
    <dgm:cxn modelId="{5097FBBB-D3D3-41F5-BF97-AF5C6DE8A14B}" type="presOf" srcId="{349761A8-1827-4244-A8A2-E942AA939BC8}" destId="{4D8A109B-B200-4A96-8850-5CEEFBEBC68E}" srcOrd="0" destOrd="0" presId="urn:microsoft.com/office/officeart/2005/8/layout/list1"/>
    <dgm:cxn modelId="{9C8333B3-7495-407D-9B11-2B1125F23C8F}" type="presOf" srcId="{CA0A8B86-139A-47A1-AA90-DE4E7BAF709A}" destId="{F02127D3-1079-4692-9BC6-7193CF005179}" srcOrd="1" destOrd="0" presId="urn:microsoft.com/office/officeart/2005/8/layout/list1"/>
    <dgm:cxn modelId="{92077C07-51C2-41CA-A5CC-929D54FD92DD}" type="presParOf" srcId="{3C252B9B-416A-40C1-A140-8C9639EA3D39}" destId="{81FB0525-591C-4FA5-9DBC-961A81AD2E81}" srcOrd="0" destOrd="0" presId="urn:microsoft.com/office/officeart/2005/8/layout/list1"/>
    <dgm:cxn modelId="{4AE996AA-75A2-4458-9531-250D047D65FA}" type="presParOf" srcId="{81FB0525-591C-4FA5-9DBC-961A81AD2E81}" destId="{4D8A109B-B200-4A96-8850-5CEEFBEBC68E}" srcOrd="0" destOrd="0" presId="urn:microsoft.com/office/officeart/2005/8/layout/list1"/>
    <dgm:cxn modelId="{817CB793-3C6D-422E-8CA4-0EB44F63372D}" type="presParOf" srcId="{81FB0525-591C-4FA5-9DBC-961A81AD2E81}" destId="{5E1C0B7B-58BB-4184-98E8-7E1EC3C8057A}" srcOrd="1" destOrd="0" presId="urn:microsoft.com/office/officeart/2005/8/layout/list1"/>
    <dgm:cxn modelId="{03EED1CC-68EA-4164-80B0-623DA5A2D4D0}" type="presParOf" srcId="{3C252B9B-416A-40C1-A140-8C9639EA3D39}" destId="{EECC34D9-701C-4B2A-8CC2-A5FA5EEB2189}" srcOrd="1" destOrd="0" presId="urn:microsoft.com/office/officeart/2005/8/layout/list1"/>
    <dgm:cxn modelId="{E0452262-3520-4611-9DAA-2B5EA78290BF}" type="presParOf" srcId="{3C252B9B-416A-40C1-A140-8C9639EA3D39}" destId="{9065D0E0-0261-49CD-A864-47E175403BA5}" srcOrd="2" destOrd="0" presId="urn:microsoft.com/office/officeart/2005/8/layout/list1"/>
    <dgm:cxn modelId="{89FA25CA-2098-4162-838E-D43BD343BA29}" type="presParOf" srcId="{3C252B9B-416A-40C1-A140-8C9639EA3D39}" destId="{E32DE68A-AFD2-4512-8F48-D76DF48A1369}" srcOrd="3" destOrd="0" presId="urn:microsoft.com/office/officeart/2005/8/layout/list1"/>
    <dgm:cxn modelId="{B93A3C26-416B-4DFB-BA58-3E04639AD4BD}" type="presParOf" srcId="{3C252B9B-416A-40C1-A140-8C9639EA3D39}" destId="{BE5242A7-61F0-4CA7-80D8-84A1B20AA34C}" srcOrd="4" destOrd="0" presId="urn:microsoft.com/office/officeart/2005/8/layout/list1"/>
    <dgm:cxn modelId="{7075DC10-9D71-4E09-9FBE-A9A167289CB5}" type="presParOf" srcId="{BE5242A7-61F0-4CA7-80D8-84A1B20AA34C}" destId="{89CEEF7A-9A17-4BC1-8B2A-846DD01F04B7}" srcOrd="0" destOrd="0" presId="urn:microsoft.com/office/officeart/2005/8/layout/list1"/>
    <dgm:cxn modelId="{63B6426E-65CA-4D56-B20D-13DC85770915}" type="presParOf" srcId="{BE5242A7-61F0-4CA7-80D8-84A1B20AA34C}" destId="{F02127D3-1079-4692-9BC6-7193CF005179}" srcOrd="1" destOrd="0" presId="urn:microsoft.com/office/officeart/2005/8/layout/list1"/>
    <dgm:cxn modelId="{6A34207F-3780-4F89-8882-3565268F51F5}" type="presParOf" srcId="{3C252B9B-416A-40C1-A140-8C9639EA3D39}" destId="{50B2FB59-F67F-4FFB-9B92-74A7A7D8ED72}" srcOrd="5" destOrd="0" presId="urn:microsoft.com/office/officeart/2005/8/layout/list1"/>
    <dgm:cxn modelId="{F0EB6809-FD36-47C5-B343-732405BB9970}" type="presParOf" srcId="{3C252B9B-416A-40C1-A140-8C9639EA3D39}" destId="{01843C56-F5BA-4C67-A9DE-2C7C3FF195EE}" srcOrd="6" destOrd="0" presId="urn:microsoft.com/office/officeart/2005/8/layout/list1"/>
    <dgm:cxn modelId="{6543B4EF-37F1-468C-A4A7-8438A18014E8}" type="presParOf" srcId="{3C252B9B-416A-40C1-A140-8C9639EA3D39}" destId="{92207AE9-2FFA-4CE5-A8E5-6D07F46BBACA}" srcOrd="7" destOrd="0" presId="urn:microsoft.com/office/officeart/2005/8/layout/list1"/>
    <dgm:cxn modelId="{8707AA1E-85E3-4F0F-8525-3716064CACF1}" type="presParOf" srcId="{3C252B9B-416A-40C1-A140-8C9639EA3D39}" destId="{AEF5B81F-70DD-43A6-A7F6-6CCFD9CD82C8}" srcOrd="8" destOrd="0" presId="urn:microsoft.com/office/officeart/2005/8/layout/list1"/>
    <dgm:cxn modelId="{50D6634B-AA0E-4E21-BA49-6673164CBFD4}" type="presParOf" srcId="{AEF5B81F-70DD-43A6-A7F6-6CCFD9CD82C8}" destId="{CFEC3367-A44F-4B85-9FE0-65A3A7B9DAC9}" srcOrd="0" destOrd="0" presId="urn:microsoft.com/office/officeart/2005/8/layout/list1"/>
    <dgm:cxn modelId="{8669E434-1084-42A9-9A8A-D7CB813B0526}" type="presParOf" srcId="{AEF5B81F-70DD-43A6-A7F6-6CCFD9CD82C8}" destId="{13849D77-E164-4F44-A7C4-F3F9696004BC}" srcOrd="1" destOrd="0" presId="urn:microsoft.com/office/officeart/2005/8/layout/list1"/>
    <dgm:cxn modelId="{A2A028AA-73EC-4B4D-8004-422B8D930FE5}" type="presParOf" srcId="{3C252B9B-416A-40C1-A140-8C9639EA3D39}" destId="{CFF2CA1E-9217-4B7F-A6F6-263FD1DD7658}" srcOrd="9" destOrd="0" presId="urn:microsoft.com/office/officeart/2005/8/layout/list1"/>
    <dgm:cxn modelId="{97B13FA8-448B-4C93-9FD1-93FE4FD0C427}" type="presParOf" srcId="{3C252B9B-416A-40C1-A140-8C9639EA3D39}" destId="{DC8FFFA1-F904-42E0-8720-99C315F1A7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EF270BA-86F2-4D67-8802-B5D0907A025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E06045D-E575-4DC1-BA65-C25C2E0426C4}">
      <dgm:prSet/>
      <dgm:spPr/>
      <dgm:t>
        <a:bodyPr/>
        <a:lstStyle/>
        <a:p>
          <a:r>
            <a:rPr lang="en-US" dirty="0"/>
            <a:t>FATF: Financial Action Task Force</a:t>
          </a:r>
        </a:p>
      </dgm:t>
    </dgm:pt>
    <dgm:pt modelId="{B2933861-D069-4511-BFF2-68C2C4D071E8}" type="parTrans" cxnId="{8374BAC0-BD8E-4E75-8B07-DF7A851376E4}">
      <dgm:prSet/>
      <dgm:spPr/>
      <dgm:t>
        <a:bodyPr/>
        <a:lstStyle/>
        <a:p>
          <a:endParaRPr lang="en-US"/>
        </a:p>
      </dgm:t>
    </dgm:pt>
    <dgm:pt modelId="{D81FCD33-12F6-498C-B812-87ED021089CD}" type="sibTrans" cxnId="{8374BAC0-BD8E-4E75-8B07-DF7A851376E4}">
      <dgm:prSet/>
      <dgm:spPr/>
      <dgm:t>
        <a:bodyPr/>
        <a:lstStyle/>
        <a:p>
          <a:endParaRPr lang="en-US"/>
        </a:p>
      </dgm:t>
    </dgm:pt>
    <dgm:pt modelId="{9A0BA377-A470-4A13-9DC2-49F7DD67EB67}">
      <dgm:prSet/>
      <dgm:spPr/>
      <dgm:t>
        <a:bodyPr/>
        <a:lstStyle/>
        <a:p>
          <a:r>
            <a:rPr lang="en-US"/>
            <a:t>to combat money laundering and terrorist financing</a:t>
          </a:r>
        </a:p>
      </dgm:t>
    </dgm:pt>
    <dgm:pt modelId="{E2138CD2-39EC-48AA-9459-0F52EE06E48D}" type="parTrans" cxnId="{BDB0F8ED-E4F0-4EF1-AC0B-86E6BA2C8204}">
      <dgm:prSet/>
      <dgm:spPr/>
      <dgm:t>
        <a:bodyPr/>
        <a:lstStyle/>
        <a:p>
          <a:endParaRPr lang="en-US"/>
        </a:p>
      </dgm:t>
    </dgm:pt>
    <dgm:pt modelId="{0D948FCA-4B09-4C07-B380-950070437B7D}" type="sibTrans" cxnId="{BDB0F8ED-E4F0-4EF1-AC0B-86E6BA2C8204}">
      <dgm:prSet/>
      <dgm:spPr/>
      <dgm:t>
        <a:bodyPr/>
        <a:lstStyle/>
        <a:p>
          <a:endParaRPr lang="en-US"/>
        </a:p>
      </dgm:t>
    </dgm:pt>
    <dgm:pt modelId="{15F0607B-DAF3-4124-9BA4-D5D3EEFA5FCF}">
      <dgm:prSet/>
      <dgm:spPr/>
      <dgm:t>
        <a:bodyPr/>
        <a:lstStyle/>
        <a:p>
          <a:r>
            <a:rPr lang="en-US"/>
            <a:t>Secretariat: Paris, provided by OECD</a:t>
          </a:r>
        </a:p>
      </dgm:t>
    </dgm:pt>
    <dgm:pt modelId="{78864B13-B94C-446F-9C28-DB602AC964AA}" type="parTrans" cxnId="{517A3F56-9736-481B-9467-532C4C5BF47C}">
      <dgm:prSet/>
      <dgm:spPr/>
      <dgm:t>
        <a:bodyPr/>
        <a:lstStyle/>
        <a:p>
          <a:endParaRPr lang="en-US"/>
        </a:p>
      </dgm:t>
    </dgm:pt>
    <dgm:pt modelId="{350FC67A-67EF-4350-895F-3C51A63D1098}" type="sibTrans" cxnId="{517A3F56-9736-481B-9467-532C4C5BF47C}">
      <dgm:prSet/>
      <dgm:spPr/>
      <dgm:t>
        <a:bodyPr/>
        <a:lstStyle/>
        <a:p>
          <a:endParaRPr lang="en-US"/>
        </a:p>
      </dgm:t>
    </dgm:pt>
    <dgm:pt modelId="{975B3CE2-EEFD-4B86-A226-FA2DE1EBFDB0}">
      <dgm:prSet/>
      <dgm:spPr/>
      <dgm:t>
        <a:bodyPr/>
        <a:lstStyle/>
        <a:p>
          <a:r>
            <a:rPr lang="en-US"/>
            <a:t>India</a:t>
          </a:r>
        </a:p>
      </dgm:t>
    </dgm:pt>
    <dgm:pt modelId="{DD0BDF6F-9C85-45E3-B473-E8F7CB3DEA23}" type="parTrans" cxnId="{D2658E48-C009-4179-8B4F-73AD7C908415}">
      <dgm:prSet/>
      <dgm:spPr/>
      <dgm:t>
        <a:bodyPr/>
        <a:lstStyle/>
        <a:p>
          <a:endParaRPr lang="en-US"/>
        </a:p>
      </dgm:t>
    </dgm:pt>
    <dgm:pt modelId="{F7F2539B-0EA3-4AED-B323-AD5DB83C7352}" type="sibTrans" cxnId="{D2658E48-C009-4179-8B4F-73AD7C908415}">
      <dgm:prSet/>
      <dgm:spPr/>
      <dgm:t>
        <a:bodyPr/>
        <a:lstStyle/>
        <a:p>
          <a:endParaRPr lang="en-US"/>
        </a:p>
      </dgm:t>
    </dgm:pt>
    <dgm:pt modelId="{912F5B35-D2CF-4B82-96CB-4C0E1873C606}">
      <dgm:prSet/>
      <dgm:spPr/>
      <dgm:t>
        <a:bodyPr/>
        <a:lstStyle/>
        <a:p>
          <a:r>
            <a:rPr lang="en-US" dirty="0"/>
            <a:t>Problems: 157th in ease of paying taxes; Capital Gains tax +dividend distribution + Corp.Tax=~50% profit gone.</a:t>
          </a:r>
        </a:p>
      </dgm:t>
    </dgm:pt>
    <dgm:pt modelId="{F368F4F5-83F4-4043-BE31-265F8A1065C2}" type="parTrans" cxnId="{D79A9377-E2CC-45D0-B627-D8C4A53DBD39}">
      <dgm:prSet/>
      <dgm:spPr/>
      <dgm:t>
        <a:bodyPr/>
        <a:lstStyle/>
        <a:p>
          <a:endParaRPr lang="en-US"/>
        </a:p>
      </dgm:t>
    </dgm:pt>
    <dgm:pt modelId="{B66FD1F8-0BEC-4361-8DD9-AC38EE8976EF}" type="sibTrans" cxnId="{D79A9377-E2CC-45D0-B627-D8C4A53DBD39}">
      <dgm:prSet/>
      <dgm:spPr/>
      <dgm:t>
        <a:bodyPr/>
        <a:lstStyle/>
        <a:p>
          <a:endParaRPr lang="en-US"/>
        </a:p>
      </dgm:t>
    </dgm:pt>
    <dgm:pt modelId="{C4F9CA89-3696-4508-9841-F7926A5184B3}">
      <dgm:prSet/>
      <dgm:spPr/>
      <dgm:t>
        <a:bodyPr/>
        <a:lstStyle/>
        <a:p>
          <a:r>
            <a:rPr lang="en-US"/>
            <a:t>Prevention of Money Laundering Act.</a:t>
          </a:r>
        </a:p>
      </dgm:t>
    </dgm:pt>
    <dgm:pt modelId="{80A47605-BAF4-4068-919B-7A80DB399C30}" type="parTrans" cxnId="{5AD543A8-3C82-4B1C-8746-17C177192E41}">
      <dgm:prSet/>
      <dgm:spPr/>
      <dgm:t>
        <a:bodyPr/>
        <a:lstStyle/>
        <a:p>
          <a:endParaRPr lang="en-US"/>
        </a:p>
      </dgm:t>
    </dgm:pt>
    <dgm:pt modelId="{31716513-A5ED-4CF0-B83E-7D036DF302AF}" type="sibTrans" cxnId="{5AD543A8-3C82-4B1C-8746-17C177192E41}">
      <dgm:prSet/>
      <dgm:spPr/>
      <dgm:t>
        <a:bodyPr/>
        <a:lstStyle/>
        <a:p>
          <a:endParaRPr lang="en-US"/>
        </a:p>
      </dgm:t>
    </dgm:pt>
    <dgm:pt modelId="{87E36369-A77F-4D9B-8B26-57867D083486}">
      <dgm:prSet/>
      <dgm:spPr/>
      <dgm:t>
        <a:bodyPr/>
        <a:lstStyle/>
        <a:p>
          <a:r>
            <a:rPr lang="en-US" dirty="0"/>
            <a:t>General Anti-Avoidance Rule (GAAR) WEF 1/4/2017</a:t>
          </a:r>
        </a:p>
      </dgm:t>
    </dgm:pt>
    <dgm:pt modelId="{E92BEC34-DB85-4E2B-8D28-D536739FE385}" type="parTrans" cxnId="{28AD82C0-BBB4-4831-B505-886E60EB65EC}">
      <dgm:prSet/>
      <dgm:spPr/>
      <dgm:t>
        <a:bodyPr/>
        <a:lstStyle/>
        <a:p>
          <a:endParaRPr lang="en-US"/>
        </a:p>
      </dgm:t>
    </dgm:pt>
    <dgm:pt modelId="{131E9CC2-7259-476F-AB7C-F01BEF2EA4C4}" type="sibTrans" cxnId="{28AD82C0-BBB4-4831-B505-886E60EB65EC}">
      <dgm:prSet/>
      <dgm:spPr/>
      <dgm:t>
        <a:bodyPr/>
        <a:lstStyle/>
        <a:p>
          <a:endParaRPr lang="en-US"/>
        </a:p>
      </dgm:t>
    </dgm:pt>
    <dgm:pt modelId="{573FDFBD-EA46-4682-867D-A342362884C4}">
      <dgm:prSet/>
      <dgm:spPr/>
      <dgm:t>
        <a:bodyPr/>
        <a:lstStyle/>
        <a:p>
          <a:r>
            <a:rPr lang="en-US" dirty="0" err="1"/>
            <a:t>Liberalised</a:t>
          </a:r>
          <a:r>
            <a:rPr lang="en-US" dirty="0"/>
            <a:t> Remittance Scheme (LRS), every Indian resident is allowed to invest $2,50,000 abroad every year…</a:t>
          </a:r>
        </a:p>
      </dgm:t>
    </dgm:pt>
    <dgm:pt modelId="{8CA4B76D-C3E0-46EB-9A43-F1FCDE4CF240}" type="parTrans" cxnId="{F68C917D-F5D9-42AD-96D5-A12AE7CC639E}">
      <dgm:prSet/>
      <dgm:spPr/>
      <dgm:t>
        <a:bodyPr/>
        <a:lstStyle/>
        <a:p>
          <a:endParaRPr lang="en-US"/>
        </a:p>
      </dgm:t>
    </dgm:pt>
    <dgm:pt modelId="{58E03ED6-A42D-4359-885E-069EF4A7FCCD}" type="sibTrans" cxnId="{F68C917D-F5D9-42AD-96D5-A12AE7CC639E}">
      <dgm:prSet/>
      <dgm:spPr/>
      <dgm:t>
        <a:bodyPr/>
        <a:lstStyle/>
        <a:p>
          <a:endParaRPr lang="en-US"/>
        </a:p>
      </dgm:t>
    </dgm:pt>
    <dgm:pt modelId="{3C252B9B-416A-40C1-A140-8C9639EA3D39}" type="pres">
      <dgm:prSet presAssocID="{EEF270BA-86F2-4D67-8802-B5D0907A025E}" presName="linear" presStyleCnt="0">
        <dgm:presLayoutVars>
          <dgm:dir/>
          <dgm:animLvl val="lvl"/>
          <dgm:resizeHandles val="exact"/>
        </dgm:presLayoutVars>
      </dgm:prSet>
      <dgm:spPr/>
    </dgm:pt>
    <dgm:pt modelId="{9DD93AC7-45A9-4BA1-AEA2-4912A5A2C08B}" type="pres">
      <dgm:prSet presAssocID="{0E06045D-E575-4DC1-BA65-C25C2E0426C4}" presName="parentLin" presStyleCnt="0"/>
      <dgm:spPr/>
    </dgm:pt>
    <dgm:pt modelId="{140484B6-A888-4D02-9B60-283C650BFC23}" type="pres">
      <dgm:prSet presAssocID="{0E06045D-E575-4DC1-BA65-C25C2E0426C4}" presName="parentLeftMargin" presStyleLbl="node1" presStyleIdx="0" presStyleCnt="2"/>
      <dgm:spPr/>
    </dgm:pt>
    <dgm:pt modelId="{8B082676-318E-4807-BD5C-17BCFEDDD4C2}" type="pres">
      <dgm:prSet presAssocID="{0E06045D-E575-4DC1-BA65-C25C2E0426C4}" presName="parentText" presStyleLbl="node1" presStyleIdx="0" presStyleCnt="2">
        <dgm:presLayoutVars>
          <dgm:chMax val="0"/>
          <dgm:bulletEnabled val="1"/>
        </dgm:presLayoutVars>
      </dgm:prSet>
      <dgm:spPr/>
    </dgm:pt>
    <dgm:pt modelId="{ED10B393-6ECB-454E-9717-DA9586D7B5EE}" type="pres">
      <dgm:prSet presAssocID="{0E06045D-E575-4DC1-BA65-C25C2E0426C4}" presName="negativeSpace" presStyleCnt="0"/>
      <dgm:spPr/>
    </dgm:pt>
    <dgm:pt modelId="{8FD17AA5-0EE9-4B23-961A-CD7110D09790}" type="pres">
      <dgm:prSet presAssocID="{0E06045D-E575-4DC1-BA65-C25C2E0426C4}" presName="childText" presStyleLbl="conFgAcc1" presStyleIdx="0" presStyleCnt="2">
        <dgm:presLayoutVars>
          <dgm:bulletEnabled val="1"/>
        </dgm:presLayoutVars>
      </dgm:prSet>
      <dgm:spPr/>
    </dgm:pt>
    <dgm:pt modelId="{C66670DF-DB3D-4B39-9517-0ADFB0BE2A71}" type="pres">
      <dgm:prSet presAssocID="{D81FCD33-12F6-498C-B812-87ED021089CD}" presName="spaceBetweenRectangles" presStyleCnt="0"/>
      <dgm:spPr/>
    </dgm:pt>
    <dgm:pt modelId="{43DB673A-F2C1-4BC5-9D30-2EB0F13B6089}" type="pres">
      <dgm:prSet presAssocID="{975B3CE2-EEFD-4B86-A226-FA2DE1EBFDB0}" presName="parentLin" presStyleCnt="0"/>
      <dgm:spPr/>
    </dgm:pt>
    <dgm:pt modelId="{00F0CBF0-A796-4194-81A5-5A26CF9D6E68}" type="pres">
      <dgm:prSet presAssocID="{975B3CE2-EEFD-4B86-A226-FA2DE1EBFDB0}" presName="parentLeftMargin" presStyleLbl="node1" presStyleIdx="0" presStyleCnt="2"/>
      <dgm:spPr/>
    </dgm:pt>
    <dgm:pt modelId="{5E585AF4-5038-4461-B2CF-C5D25FCEF491}" type="pres">
      <dgm:prSet presAssocID="{975B3CE2-EEFD-4B86-A226-FA2DE1EBFDB0}" presName="parentText" presStyleLbl="node1" presStyleIdx="1" presStyleCnt="2">
        <dgm:presLayoutVars>
          <dgm:chMax val="0"/>
          <dgm:bulletEnabled val="1"/>
        </dgm:presLayoutVars>
      </dgm:prSet>
      <dgm:spPr/>
    </dgm:pt>
    <dgm:pt modelId="{197874D7-D566-48E9-9273-5C074CE36173}" type="pres">
      <dgm:prSet presAssocID="{975B3CE2-EEFD-4B86-A226-FA2DE1EBFDB0}" presName="negativeSpace" presStyleCnt="0"/>
      <dgm:spPr/>
    </dgm:pt>
    <dgm:pt modelId="{FE71DE09-7EE4-41A6-ACE7-1FF6C8F17774}" type="pres">
      <dgm:prSet presAssocID="{975B3CE2-EEFD-4B86-A226-FA2DE1EBFDB0}" presName="childText" presStyleLbl="conFgAcc1" presStyleIdx="1" presStyleCnt="2">
        <dgm:presLayoutVars>
          <dgm:bulletEnabled val="1"/>
        </dgm:presLayoutVars>
      </dgm:prSet>
      <dgm:spPr/>
    </dgm:pt>
  </dgm:ptLst>
  <dgm:cxnLst>
    <dgm:cxn modelId="{F68C917D-F5D9-42AD-96D5-A12AE7CC639E}" srcId="{975B3CE2-EEFD-4B86-A226-FA2DE1EBFDB0}" destId="{573FDFBD-EA46-4682-867D-A342362884C4}" srcOrd="3" destOrd="0" parTransId="{8CA4B76D-C3E0-46EB-9A43-F1FCDE4CF240}" sibTransId="{58E03ED6-A42D-4359-885E-069EF4A7FCCD}"/>
    <dgm:cxn modelId="{157715F4-DE5F-455D-B000-A80FBBD3C155}" type="presOf" srcId="{9A0BA377-A470-4A13-9DC2-49F7DD67EB67}" destId="{8FD17AA5-0EE9-4B23-961A-CD7110D09790}" srcOrd="0" destOrd="0" presId="urn:microsoft.com/office/officeart/2005/8/layout/list1"/>
    <dgm:cxn modelId="{44DA2C8F-AB6A-4DBC-B975-5F04073D0BFB}" type="presOf" srcId="{15F0607B-DAF3-4124-9BA4-D5D3EEFA5FCF}" destId="{8FD17AA5-0EE9-4B23-961A-CD7110D09790}" srcOrd="0" destOrd="1" presId="urn:microsoft.com/office/officeart/2005/8/layout/list1"/>
    <dgm:cxn modelId="{CD853B1E-BC3A-46C2-A6AB-DA6F543DCAF1}" type="presOf" srcId="{87E36369-A77F-4D9B-8B26-57867D083486}" destId="{FE71DE09-7EE4-41A6-ACE7-1FF6C8F17774}" srcOrd="0" destOrd="2" presId="urn:microsoft.com/office/officeart/2005/8/layout/list1"/>
    <dgm:cxn modelId="{D2658E48-C009-4179-8B4F-73AD7C908415}" srcId="{EEF270BA-86F2-4D67-8802-B5D0907A025E}" destId="{975B3CE2-EEFD-4B86-A226-FA2DE1EBFDB0}" srcOrd="1" destOrd="0" parTransId="{DD0BDF6F-9C85-45E3-B473-E8F7CB3DEA23}" sibTransId="{F7F2539B-0EA3-4AED-B323-AD5DB83C7352}"/>
    <dgm:cxn modelId="{6F7EB538-485B-4F37-8821-F517F20F652C}" type="presOf" srcId="{975B3CE2-EEFD-4B86-A226-FA2DE1EBFDB0}" destId="{00F0CBF0-A796-4194-81A5-5A26CF9D6E68}" srcOrd="0" destOrd="0" presId="urn:microsoft.com/office/officeart/2005/8/layout/list1"/>
    <dgm:cxn modelId="{82AB4FE6-9545-4C84-B79F-88CB2FC2470B}" type="presOf" srcId="{912F5B35-D2CF-4B82-96CB-4C0E1873C606}" destId="{FE71DE09-7EE4-41A6-ACE7-1FF6C8F17774}" srcOrd="0" destOrd="0" presId="urn:microsoft.com/office/officeart/2005/8/layout/list1"/>
    <dgm:cxn modelId="{517A3F56-9736-481B-9467-532C4C5BF47C}" srcId="{0E06045D-E575-4DC1-BA65-C25C2E0426C4}" destId="{15F0607B-DAF3-4124-9BA4-D5D3EEFA5FCF}" srcOrd="1" destOrd="0" parTransId="{78864B13-B94C-446F-9C28-DB602AC964AA}" sibTransId="{350FC67A-67EF-4350-895F-3C51A63D1098}"/>
    <dgm:cxn modelId="{D79A9377-E2CC-45D0-B627-D8C4A53DBD39}" srcId="{975B3CE2-EEFD-4B86-A226-FA2DE1EBFDB0}" destId="{912F5B35-D2CF-4B82-96CB-4C0E1873C606}" srcOrd="0" destOrd="0" parTransId="{F368F4F5-83F4-4043-BE31-265F8A1065C2}" sibTransId="{B66FD1F8-0BEC-4361-8DD9-AC38EE8976EF}"/>
    <dgm:cxn modelId="{5AD543A8-3C82-4B1C-8746-17C177192E41}" srcId="{975B3CE2-EEFD-4B86-A226-FA2DE1EBFDB0}" destId="{C4F9CA89-3696-4508-9841-F7926A5184B3}" srcOrd="1" destOrd="0" parTransId="{80A47605-BAF4-4068-919B-7A80DB399C30}" sibTransId="{31716513-A5ED-4CF0-B83E-7D036DF302AF}"/>
    <dgm:cxn modelId="{8374BAC0-BD8E-4E75-8B07-DF7A851376E4}" srcId="{EEF270BA-86F2-4D67-8802-B5D0907A025E}" destId="{0E06045D-E575-4DC1-BA65-C25C2E0426C4}" srcOrd="0" destOrd="0" parTransId="{B2933861-D069-4511-BFF2-68C2C4D071E8}" sibTransId="{D81FCD33-12F6-498C-B812-87ED021089CD}"/>
    <dgm:cxn modelId="{BDB0F8ED-E4F0-4EF1-AC0B-86E6BA2C8204}" srcId="{0E06045D-E575-4DC1-BA65-C25C2E0426C4}" destId="{9A0BA377-A470-4A13-9DC2-49F7DD67EB67}" srcOrd="0" destOrd="0" parTransId="{E2138CD2-39EC-48AA-9459-0F52EE06E48D}" sibTransId="{0D948FCA-4B09-4C07-B380-950070437B7D}"/>
    <dgm:cxn modelId="{35FA9218-8A4B-41A8-93D3-141971B14C9E}" type="presOf" srcId="{0E06045D-E575-4DC1-BA65-C25C2E0426C4}" destId="{140484B6-A888-4D02-9B60-283C650BFC23}" srcOrd="0" destOrd="0" presId="urn:microsoft.com/office/officeart/2005/8/layout/list1"/>
    <dgm:cxn modelId="{C72DFA55-83B2-4372-9365-4DCEA46C9FED}" type="presOf" srcId="{C4F9CA89-3696-4508-9841-F7926A5184B3}" destId="{FE71DE09-7EE4-41A6-ACE7-1FF6C8F17774}" srcOrd="0" destOrd="1" presId="urn:microsoft.com/office/officeart/2005/8/layout/list1"/>
    <dgm:cxn modelId="{28AD82C0-BBB4-4831-B505-886E60EB65EC}" srcId="{975B3CE2-EEFD-4B86-A226-FA2DE1EBFDB0}" destId="{87E36369-A77F-4D9B-8B26-57867D083486}" srcOrd="2" destOrd="0" parTransId="{E92BEC34-DB85-4E2B-8D28-D536739FE385}" sibTransId="{131E9CC2-7259-476F-AB7C-F01BEF2EA4C4}"/>
    <dgm:cxn modelId="{DDAFEE89-9AD3-453D-8B62-DD71B8CF11DC}" type="presOf" srcId="{975B3CE2-EEFD-4B86-A226-FA2DE1EBFDB0}" destId="{5E585AF4-5038-4461-B2CF-C5D25FCEF491}" srcOrd="1" destOrd="0" presId="urn:microsoft.com/office/officeart/2005/8/layout/list1"/>
    <dgm:cxn modelId="{4164E6DB-903A-46C4-A5BA-35900AA61DB4}" type="presOf" srcId="{0E06045D-E575-4DC1-BA65-C25C2E0426C4}" destId="{8B082676-318E-4807-BD5C-17BCFEDDD4C2}" srcOrd="1" destOrd="0" presId="urn:microsoft.com/office/officeart/2005/8/layout/list1"/>
    <dgm:cxn modelId="{E252FE44-2E0D-4E50-B531-6787461115EF}" type="presOf" srcId="{EEF270BA-86F2-4D67-8802-B5D0907A025E}" destId="{3C252B9B-416A-40C1-A140-8C9639EA3D39}" srcOrd="0" destOrd="0" presId="urn:microsoft.com/office/officeart/2005/8/layout/list1"/>
    <dgm:cxn modelId="{18D93370-12E5-41BA-9022-4E24A5708E11}" type="presOf" srcId="{573FDFBD-EA46-4682-867D-A342362884C4}" destId="{FE71DE09-7EE4-41A6-ACE7-1FF6C8F17774}" srcOrd="0" destOrd="3" presId="urn:microsoft.com/office/officeart/2005/8/layout/list1"/>
    <dgm:cxn modelId="{C48D8C0A-0089-4B5E-8DBD-3A483032F534}" type="presParOf" srcId="{3C252B9B-416A-40C1-A140-8C9639EA3D39}" destId="{9DD93AC7-45A9-4BA1-AEA2-4912A5A2C08B}" srcOrd="0" destOrd="0" presId="urn:microsoft.com/office/officeart/2005/8/layout/list1"/>
    <dgm:cxn modelId="{EFC8B0A7-3217-4EDC-A176-496279E6E1CB}" type="presParOf" srcId="{9DD93AC7-45A9-4BA1-AEA2-4912A5A2C08B}" destId="{140484B6-A888-4D02-9B60-283C650BFC23}" srcOrd="0" destOrd="0" presId="urn:microsoft.com/office/officeart/2005/8/layout/list1"/>
    <dgm:cxn modelId="{499C29EB-D1DB-4342-AE17-5313BD800E58}" type="presParOf" srcId="{9DD93AC7-45A9-4BA1-AEA2-4912A5A2C08B}" destId="{8B082676-318E-4807-BD5C-17BCFEDDD4C2}" srcOrd="1" destOrd="0" presId="urn:microsoft.com/office/officeart/2005/8/layout/list1"/>
    <dgm:cxn modelId="{A1C57CB8-6292-49C0-9A87-E193DD32B29C}" type="presParOf" srcId="{3C252B9B-416A-40C1-A140-8C9639EA3D39}" destId="{ED10B393-6ECB-454E-9717-DA9586D7B5EE}" srcOrd="1" destOrd="0" presId="urn:microsoft.com/office/officeart/2005/8/layout/list1"/>
    <dgm:cxn modelId="{5350A091-3862-4565-B0AD-6D94452D4C8E}" type="presParOf" srcId="{3C252B9B-416A-40C1-A140-8C9639EA3D39}" destId="{8FD17AA5-0EE9-4B23-961A-CD7110D09790}" srcOrd="2" destOrd="0" presId="urn:microsoft.com/office/officeart/2005/8/layout/list1"/>
    <dgm:cxn modelId="{3DFDB681-3469-4CE8-92A3-EF58B6C8B9CC}" type="presParOf" srcId="{3C252B9B-416A-40C1-A140-8C9639EA3D39}" destId="{C66670DF-DB3D-4B39-9517-0ADFB0BE2A71}" srcOrd="3" destOrd="0" presId="urn:microsoft.com/office/officeart/2005/8/layout/list1"/>
    <dgm:cxn modelId="{AAF1C1C2-B9BA-420D-B46B-C41F6E5D0402}" type="presParOf" srcId="{3C252B9B-416A-40C1-A140-8C9639EA3D39}" destId="{43DB673A-F2C1-4BC5-9D30-2EB0F13B6089}" srcOrd="4" destOrd="0" presId="urn:microsoft.com/office/officeart/2005/8/layout/list1"/>
    <dgm:cxn modelId="{42B303C4-BF41-42AE-9050-4CDB57AE89DA}" type="presParOf" srcId="{43DB673A-F2C1-4BC5-9D30-2EB0F13B6089}" destId="{00F0CBF0-A796-4194-81A5-5A26CF9D6E68}" srcOrd="0" destOrd="0" presId="urn:microsoft.com/office/officeart/2005/8/layout/list1"/>
    <dgm:cxn modelId="{C2E76039-5963-4F07-AAA4-BE939163413B}" type="presParOf" srcId="{43DB673A-F2C1-4BC5-9D30-2EB0F13B6089}" destId="{5E585AF4-5038-4461-B2CF-C5D25FCEF491}" srcOrd="1" destOrd="0" presId="urn:microsoft.com/office/officeart/2005/8/layout/list1"/>
    <dgm:cxn modelId="{FD0B0F5F-A482-414A-9458-62800B407F3D}" type="presParOf" srcId="{3C252B9B-416A-40C1-A140-8C9639EA3D39}" destId="{197874D7-D566-48E9-9273-5C074CE36173}" srcOrd="5" destOrd="0" presId="urn:microsoft.com/office/officeart/2005/8/layout/list1"/>
    <dgm:cxn modelId="{CAD3D2C2-EEAC-48AD-BED3-27B4CAFA0E60}" type="presParOf" srcId="{3C252B9B-416A-40C1-A140-8C9639EA3D39}" destId="{FE71DE09-7EE4-41A6-ACE7-1FF6C8F1777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65F3E9-EFFD-43C8-8F01-9AD16FAEE67F}"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B665E350-90D2-4164-A9CE-452740DF4F6B}">
      <dgm:prSet phldrT="[Text]"/>
      <dgm:spPr/>
      <dgm:t>
        <a:bodyPr/>
        <a:lstStyle/>
        <a:p>
          <a:r>
            <a:rPr lang="en-US" dirty="0"/>
            <a:t>Can organize mega events without terror attacks</a:t>
          </a:r>
        </a:p>
      </dgm:t>
    </dgm:pt>
    <dgm:pt modelId="{0E53E415-0765-4393-8A06-4DCA838A93F9}" type="parTrans" cxnId="{FF1EEAEC-8456-4B81-9E25-E199173ADF3F}">
      <dgm:prSet/>
      <dgm:spPr/>
      <dgm:t>
        <a:bodyPr/>
        <a:lstStyle/>
        <a:p>
          <a:endParaRPr lang="en-US"/>
        </a:p>
      </dgm:t>
    </dgm:pt>
    <dgm:pt modelId="{D4EBFB77-6D13-461F-98BB-D1F74BEA42C7}" type="sibTrans" cxnId="{FF1EEAEC-8456-4B81-9E25-E199173ADF3F}">
      <dgm:prSet/>
      <dgm:spPr/>
      <dgm:t>
        <a:bodyPr/>
        <a:lstStyle/>
        <a:p>
          <a:endParaRPr lang="en-US"/>
        </a:p>
      </dgm:t>
    </dgm:pt>
    <dgm:pt modelId="{EF5A3DBC-0450-40A2-86A0-EB01AFC13AEA}">
      <dgm:prSet phldrT="[Text]"/>
      <dgm:spPr/>
      <dgm:t>
        <a:bodyPr/>
        <a:lstStyle/>
        <a:p>
          <a:r>
            <a:rPr lang="en-US" dirty="0"/>
            <a:t>But can’t ensure women safety on daily basis</a:t>
          </a:r>
        </a:p>
      </dgm:t>
    </dgm:pt>
    <dgm:pt modelId="{07901025-72C3-4F9B-A7F9-670AC908CC49}" type="parTrans" cxnId="{D0864904-4DB9-4301-8341-D734074513B3}">
      <dgm:prSet/>
      <dgm:spPr/>
      <dgm:t>
        <a:bodyPr/>
        <a:lstStyle/>
        <a:p>
          <a:endParaRPr lang="en-US"/>
        </a:p>
      </dgm:t>
    </dgm:pt>
    <dgm:pt modelId="{6B9B4379-81F4-43B2-B875-AA2E47F9F373}" type="sibTrans" cxnId="{D0864904-4DB9-4301-8341-D734074513B3}">
      <dgm:prSet/>
      <dgm:spPr/>
      <dgm:t>
        <a:bodyPr/>
        <a:lstStyle/>
        <a:p>
          <a:endParaRPr lang="en-US"/>
        </a:p>
      </dgm:t>
    </dgm:pt>
    <dgm:pt modelId="{45286E0D-BA97-4106-8837-6461B0D3CFC7}" type="pres">
      <dgm:prSet presAssocID="{BE65F3E9-EFFD-43C8-8F01-9AD16FAEE67F}" presName="Name0" presStyleCnt="0">
        <dgm:presLayoutVars>
          <dgm:dir/>
          <dgm:resizeHandles val="exact"/>
        </dgm:presLayoutVars>
      </dgm:prSet>
      <dgm:spPr/>
    </dgm:pt>
    <dgm:pt modelId="{F5C3E93D-CFE0-4DA8-AE7C-D29733A5365D}" type="pres">
      <dgm:prSet presAssocID="{B665E350-90D2-4164-A9CE-452740DF4F6B}" presName="compNode" presStyleCnt="0"/>
      <dgm:spPr/>
    </dgm:pt>
    <dgm:pt modelId="{B2FB5B64-2432-4944-8208-6B3A55CACA7A}" type="pres">
      <dgm:prSet presAssocID="{B665E350-90D2-4164-A9CE-452740DF4F6B}" presName="pictRect" presStyleLbl="node1" presStyleIdx="0" presStyleCnt="2" custScaleY="84871"/>
      <dgm:spPr>
        <a:blipFill rotWithShape="1">
          <a:blip xmlns:r="http://schemas.openxmlformats.org/officeDocument/2006/relationships" r:embed="rId1"/>
          <a:stretch>
            <a:fillRect/>
          </a:stretch>
        </a:blipFill>
      </dgm:spPr>
    </dgm:pt>
    <dgm:pt modelId="{E47108E2-27F9-4DD5-A6A0-42BC76365D32}" type="pres">
      <dgm:prSet presAssocID="{B665E350-90D2-4164-A9CE-452740DF4F6B}" presName="textRect" presStyleLbl="revTx" presStyleIdx="0" presStyleCnt="2">
        <dgm:presLayoutVars>
          <dgm:bulletEnabled val="1"/>
        </dgm:presLayoutVars>
      </dgm:prSet>
      <dgm:spPr/>
    </dgm:pt>
    <dgm:pt modelId="{6E9227C5-88DD-4910-B884-D81040F0B8C1}" type="pres">
      <dgm:prSet presAssocID="{D4EBFB77-6D13-461F-98BB-D1F74BEA42C7}" presName="sibTrans" presStyleLbl="sibTrans2D1" presStyleIdx="0" presStyleCnt="0"/>
      <dgm:spPr/>
    </dgm:pt>
    <dgm:pt modelId="{844779F0-D1A6-42C7-888F-48E43B4DFAC6}" type="pres">
      <dgm:prSet presAssocID="{EF5A3DBC-0450-40A2-86A0-EB01AFC13AEA}" presName="compNode" presStyleCnt="0"/>
      <dgm:spPr/>
    </dgm:pt>
    <dgm:pt modelId="{83787A5E-D0B8-4F3B-ABC9-0E2F6772E1BA}" type="pres">
      <dgm:prSet presAssocID="{EF5A3DBC-0450-40A2-86A0-EB01AFC13AEA}" presName="pictRect" presStyleLbl="node1" presStyleIdx="1" presStyleCnt="2" custScaleY="84871"/>
      <dgm:spPr>
        <a:blipFill rotWithShape="1">
          <a:blip xmlns:r="http://schemas.openxmlformats.org/officeDocument/2006/relationships" r:embed="rId2"/>
          <a:stretch>
            <a:fillRect/>
          </a:stretch>
        </a:blipFill>
      </dgm:spPr>
    </dgm:pt>
    <dgm:pt modelId="{690F81B8-E596-4E40-8745-136BDBE5EEFF}" type="pres">
      <dgm:prSet presAssocID="{EF5A3DBC-0450-40A2-86A0-EB01AFC13AEA}" presName="textRect" presStyleLbl="revTx" presStyleIdx="1" presStyleCnt="2">
        <dgm:presLayoutVars>
          <dgm:bulletEnabled val="1"/>
        </dgm:presLayoutVars>
      </dgm:prSet>
      <dgm:spPr/>
    </dgm:pt>
  </dgm:ptLst>
  <dgm:cxnLst>
    <dgm:cxn modelId="{6045E1F5-14A8-402E-AECB-A9C51D53EAD6}" type="presOf" srcId="{B665E350-90D2-4164-A9CE-452740DF4F6B}" destId="{E47108E2-27F9-4DD5-A6A0-42BC76365D32}" srcOrd="0" destOrd="0" presId="urn:microsoft.com/office/officeart/2005/8/layout/pList1"/>
    <dgm:cxn modelId="{D3F1ECC8-F85F-4FF5-B5DB-B66641F36E50}" type="presOf" srcId="{EF5A3DBC-0450-40A2-86A0-EB01AFC13AEA}" destId="{690F81B8-E596-4E40-8745-136BDBE5EEFF}" srcOrd="0" destOrd="0" presId="urn:microsoft.com/office/officeart/2005/8/layout/pList1"/>
    <dgm:cxn modelId="{D0864904-4DB9-4301-8341-D734074513B3}" srcId="{BE65F3E9-EFFD-43C8-8F01-9AD16FAEE67F}" destId="{EF5A3DBC-0450-40A2-86A0-EB01AFC13AEA}" srcOrd="1" destOrd="0" parTransId="{07901025-72C3-4F9B-A7F9-670AC908CC49}" sibTransId="{6B9B4379-81F4-43B2-B875-AA2E47F9F373}"/>
    <dgm:cxn modelId="{FF1EEAEC-8456-4B81-9E25-E199173ADF3F}" srcId="{BE65F3E9-EFFD-43C8-8F01-9AD16FAEE67F}" destId="{B665E350-90D2-4164-A9CE-452740DF4F6B}" srcOrd="0" destOrd="0" parTransId="{0E53E415-0765-4393-8A06-4DCA838A93F9}" sibTransId="{D4EBFB77-6D13-461F-98BB-D1F74BEA42C7}"/>
    <dgm:cxn modelId="{F158FF14-6350-4247-96C7-408BF19F5736}" type="presOf" srcId="{D4EBFB77-6D13-461F-98BB-D1F74BEA42C7}" destId="{6E9227C5-88DD-4910-B884-D81040F0B8C1}" srcOrd="0" destOrd="0" presId="urn:microsoft.com/office/officeart/2005/8/layout/pList1"/>
    <dgm:cxn modelId="{965EF5A4-D90C-4AEC-931F-790363AB4D81}" type="presOf" srcId="{BE65F3E9-EFFD-43C8-8F01-9AD16FAEE67F}" destId="{45286E0D-BA97-4106-8837-6461B0D3CFC7}" srcOrd="0" destOrd="0" presId="urn:microsoft.com/office/officeart/2005/8/layout/pList1"/>
    <dgm:cxn modelId="{19A405FB-29AE-4B65-802E-D175B33E0188}" type="presParOf" srcId="{45286E0D-BA97-4106-8837-6461B0D3CFC7}" destId="{F5C3E93D-CFE0-4DA8-AE7C-D29733A5365D}" srcOrd="0" destOrd="0" presId="urn:microsoft.com/office/officeart/2005/8/layout/pList1"/>
    <dgm:cxn modelId="{15B3A7FD-158E-42EA-973E-447A2B86F806}" type="presParOf" srcId="{F5C3E93D-CFE0-4DA8-AE7C-D29733A5365D}" destId="{B2FB5B64-2432-4944-8208-6B3A55CACA7A}" srcOrd="0" destOrd="0" presId="urn:microsoft.com/office/officeart/2005/8/layout/pList1"/>
    <dgm:cxn modelId="{082BEFE8-EAD6-4D3A-968F-93A6C0228357}" type="presParOf" srcId="{F5C3E93D-CFE0-4DA8-AE7C-D29733A5365D}" destId="{E47108E2-27F9-4DD5-A6A0-42BC76365D32}" srcOrd="1" destOrd="0" presId="urn:microsoft.com/office/officeart/2005/8/layout/pList1"/>
    <dgm:cxn modelId="{E70A54E4-B8A5-48EB-9000-EC38E2BB3021}" type="presParOf" srcId="{45286E0D-BA97-4106-8837-6461B0D3CFC7}" destId="{6E9227C5-88DD-4910-B884-D81040F0B8C1}" srcOrd="1" destOrd="0" presId="urn:microsoft.com/office/officeart/2005/8/layout/pList1"/>
    <dgm:cxn modelId="{628D5B55-68A4-4116-B311-506B43ED31ED}" type="presParOf" srcId="{45286E0D-BA97-4106-8837-6461B0D3CFC7}" destId="{844779F0-D1A6-42C7-888F-48E43B4DFAC6}" srcOrd="2" destOrd="0" presId="urn:microsoft.com/office/officeart/2005/8/layout/pList1"/>
    <dgm:cxn modelId="{AF3CFAC1-9189-4566-BBB6-48F5DA059275}" type="presParOf" srcId="{844779F0-D1A6-42C7-888F-48E43B4DFAC6}" destId="{83787A5E-D0B8-4F3B-ABC9-0E2F6772E1BA}" srcOrd="0" destOrd="0" presId="urn:microsoft.com/office/officeart/2005/8/layout/pList1"/>
    <dgm:cxn modelId="{6127A4AD-0687-46D4-B144-D35F6AE53077}" type="presParOf" srcId="{844779F0-D1A6-42C7-888F-48E43B4DFAC6}" destId="{690F81B8-E596-4E40-8745-136BDBE5EEFF}"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D501F75-5E8F-4587-A718-AE2EF98BCAEC}"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C99413EA-184D-43A6-A13C-FF2C7926F5E0}">
      <dgm:prSet phldrT="[Text]"/>
      <dgm:spPr/>
      <dgm:t>
        <a:bodyPr/>
        <a:lstStyle/>
        <a:p>
          <a:r>
            <a:rPr lang="en-US" dirty="0"/>
            <a:t>Before: Interest on delayed payment of Taxes</a:t>
          </a:r>
        </a:p>
      </dgm:t>
    </dgm:pt>
    <dgm:pt modelId="{5609B2D7-E1D7-4E89-A0CD-305B042531F3}" type="parTrans" cxnId="{F0663F70-F77B-41F7-82DB-06FECE659874}">
      <dgm:prSet/>
      <dgm:spPr/>
      <dgm:t>
        <a:bodyPr/>
        <a:lstStyle/>
        <a:p>
          <a:endParaRPr lang="en-US"/>
        </a:p>
      </dgm:t>
    </dgm:pt>
    <dgm:pt modelId="{6AA10C45-D6D9-4697-A139-A822EAFD9A71}" type="sibTrans" cxnId="{F0663F70-F77B-41F7-82DB-06FECE659874}">
      <dgm:prSet/>
      <dgm:spPr/>
      <dgm:t>
        <a:bodyPr/>
        <a:lstStyle/>
        <a:p>
          <a:endParaRPr lang="en-US"/>
        </a:p>
      </dgm:t>
    </dgm:pt>
    <dgm:pt modelId="{087FA0CA-8C6A-42E9-90C4-C3774144F5EA}">
      <dgm:prSet phldrT="[Text]"/>
      <dgm:spPr/>
      <dgm:t>
        <a:bodyPr/>
        <a:lstStyle/>
        <a:p>
          <a:r>
            <a:rPr lang="en-US" dirty="0"/>
            <a:t>Customs 18%</a:t>
          </a:r>
        </a:p>
      </dgm:t>
    </dgm:pt>
    <dgm:pt modelId="{41741FE9-6A48-46C0-AF52-69308833FDB2}" type="parTrans" cxnId="{B0765D5F-8259-4BF1-A01A-893CD72E2589}">
      <dgm:prSet/>
      <dgm:spPr/>
      <dgm:t>
        <a:bodyPr/>
        <a:lstStyle/>
        <a:p>
          <a:endParaRPr lang="en-US"/>
        </a:p>
      </dgm:t>
    </dgm:pt>
    <dgm:pt modelId="{3C42DC3F-2447-444B-8EA5-8963A5BDB87D}" type="sibTrans" cxnId="{B0765D5F-8259-4BF1-A01A-893CD72E2589}">
      <dgm:prSet/>
      <dgm:spPr/>
      <dgm:t>
        <a:bodyPr/>
        <a:lstStyle/>
        <a:p>
          <a:endParaRPr lang="en-US"/>
        </a:p>
      </dgm:t>
    </dgm:pt>
    <dgm:pt modelId="{A6CD1BB6-8013-4556-AD03-BB2D1731ECD2}">
      <dgm:prSet phldrT="[Text]"/>
      <dgm:spPr/>
      <dgm:t>
        <a:bodyPr/>
        <a:lstStyle/>
        <a:p>
          <a:r>
            <a:rPr lang="en-US" dirty="0"/>
            <a:t>After: all three same: 15% interest</a:t>
          </a:r>
        </a:p>
      </dgm:t>
    </dgm:pt>
    <dgm:pt modelId="{24EF9C44-9DC7-45E3-88B6-EDF260A468B4}" type="parTrans" cxnId="{208B769D-99A8-482C-BE94-8C967BB3CD31}">
      <dgm:prSet/>
      <dgm:spPr/>
      <dgm:t>
        <a:bodyPr/>
        <a:lstStyle/>
        <a:p>
          <a:endParaRPr lang="en-US"/>
        </a:p>
      </dgm:t>
    </dgm:pt>
    <dgm:pt modelId="{8F0E6ED9-0BBF-4099-AF27-E9C9A80CEC34}" type="sibTrans" cxnId="{208B769D-99A8-482C-BE94-8C967BB3CD31}">
      <dgm:prSet/>
      <dgm:spPr/>
      <dgm:t>
        <a:bodyPr/>
        <a:lstStyle/>
        <a:p>
          <a:endParaRPr lang="en-US"/>
        </a:p>
      </dgm:t>
    </dgm:pt>
    <dgm:pt modelId="{A9E82E56-B3FF-4716-B0E6-2B469E7AC49D}">
      <dgm:prSet phldrT="[Text]"/>
      <dgm:spPr/>
      <dgm:t>
        <a:bodyPr/>
        <a:lstStyle/>
        <a:p>
          <a:r>
            <a:rPr lang="en-US" dirty="0"/>
            <a:t>If service tax collected but not deposited- 24%</a:t>
          </a:r>
        </a:p>
      </dgm:t>
    </dgm:pt>
    <dgm:pt modelId="{8302F8EC-7FF7-4732-B4AD-D7E4CD85E4E8}" type="parTrans" cxnId="{BF8D6B17-4009-4D60-B36E-A026C3D89676}">
      <dgm:prSet/>
      <dgm:spPr/>
      <dgm:t>
        <a:bodyPr/>
        <a:lstStyle/>
        <a:p>
          <a:endParaRPr lang="en-US"/>
        </a:p>
      </dgm:t>
    </dgm:pt>
    <dgm:pt modelId="{6ECAE08A-E508-404E-A504-711185E1DE63}" type="sibTrans" cxnId="{BF8D6B17-4009-4D60-B36E-A026C3D89676}">
      <dgm:prSet/>
      <dgm:spPr/>
      <dgm:t>
        <a:bodyPr/>
        <a:lstStyle/>
        <a:p>
          <a:endParaRPr lang="en-US"/>
        </a:p>
      </dgm:t>
    </dgm:pt>
    <dgm:pt modelId="{2B696998-0501-464D-95E0-271ED90EFF97}">
      <dgm:prSet phldrT="[Text]"/>
      <dgm:spPr/>
      <dgm:t>
        <a:bodyPr/>
        <a:lstStyle/>
        <a:p>
          <a:r>
            <a:rPr lang="en-US" dirty="0"/>
            <a:t>Excise 18%</a:t>
          </a:r>
        </a:p>
      </dgm:t>
    </dgm:pt>
    <dgm:pt modelId="{1679EBC7-640A-4102-9232-334B95122F94}" type="parTrans" cxnId="{2C8DA8EE-D7CC-4690-829D-FEF76E139208}">
      <dgm:prSet/>
      <dgm:spPr/>
      <dgm:t>
        <a:bodyPr/>
        <a:lstStyle/>
        <a:p>
          <a:endParaRPr lang="en-US"/>
        </a:p>
      </dgm:t>
    </dgm:pt>
    <dgm:pt modelId="{B4536F97-4AD1-4725-98C2-3B494F2E69BF}" type="sibTrans" cxnId="{2C8DA8EE-D7CC-4690-829D-FEF76E139208}">
      <dgm:prSet/>
      <dgm:spPr/>
      <dgm:t>
        <a:bodyPr/>
        <a:lstStyle/>
        <a:p>
          <a:endParaRPr lang="en-US"/>
        </a:p>
      </dgm:t>
    </dgm:pt>
    <dgm:pt modelId="{7E13EC70-BEF4-431E-8FED-66C62F7C920B}">
      <dgm:prSet phldrT="[Text]"/>
      <dgm:spPr/>
      <dgm:t>
        <a:bodyPr/>
        <a:lstStyle/>
        <a:p>
          <a:r>
            <a:rPr lang="en-US" dirty="0"/>
            <a:t>Service  Tax depending on amt. &amp; years 18-30%</a:t>
          </a:r>
        </a:p>
      </dgm:t>
    </dgm:pt>
    <dgm:pt modelId="{A2529CC4-D58B-403D-8859-B83F50BF78D4}" type="parTrans" cxnId="{9FE4E90D-436D-4D3A-92DB-3FF87C7B5118}">
      <dgm:prSet/>
      <dgm:spPr/>
      <dgm:t>
        <a:bodyPr/>
        <a:lstStyle/>
        <a:p>
          <a:endParaRPr lang="en-US"/>
        </a:p>
      </dgm:t>
    </dgm:pt>
    <dgm:pt modelId="{F52DFB9E-51BB-4DB7-86CA-3E19E3CC6DCF}" type="sibTrans" cxnId="{9FE4E90D-436D-4D3A-92DB-3FF87C7B5118}">
      <dgm:prSet/>
      <dgm:spPr/>
      <dgm:t>
        <a:bodyPr/>
        <a:lstStyle/>
        <a:p>
          <a:endParaRPr lang="en-US"/>
        </a:p>
      </dgm:t>
    </dgm:pt>
    <dgm:pt modelId="{C0CCDA82-1870-4125-A18F-28C6CCA50085}" type="pres">
      <dgm:prSet presAssocID="{2D501F75-5E8F-4587-A718-AE2EF98BCAEC}" presName="Name0" presStyleCnt="0">
        <dgm:presLayoutVars>
          <dgm:dir/>
          <dgm:animLvl val="lvl"/>
          <dgm:resizeHandles val="exact"/>
        </dgm:presLayoutVars>
      </dgm:prSet>
      <dgm:spPr/>
    </dgm:pt>
    <dgm:pt modelId="{6C993F7D-B55E-4CE7-8FE7-4E7607B0FD21}" type="pres">
      <dgm:prSet presAssocID="{A6CD1BB6-8013-4556-AD03-BB2D1731ECD2}" presName="boxAndChildren" presStyleCnt="0"/>
      <dgm:spPr/>
    </dgm:pt>
    <dgm:pt modelId="{5594D112-5A32-4906-BFBF-F42AA0A05EB0}" type="pres">
      <dgm:prSet presAssocID="{A6CD1BB6-8013-4556-AD03-BB2D1731ECD2}" presName="parentTextBox" presStyleLbl="node1" presStyleIdx="0" presStyleCnt="2"/>
      <dgm:spPr/>
    </dgm:pt>
    <dgm:pt modelId="{F32E0915-AB38-4D70-9113-ACD30974D9A8}" type="pres">
      <dgm:prSet presAssocID="{A6CD1BB6-8013-4556-AD03-BB2D1731ECD2}" presName="entireBox" presStyleLbl="node1" presStyleIdx="0" presStyleCnt="2"/>
      <dgm:spPr/>
    </dgm:pt>
    <dgm:pt modelId="{BBBC04B7-D598-47A1-BAEC-ED07A6CED64B}" type="pres">
      <dgm:prSet presAssocID="{A6CD1BB6-8013-4556-AD03-BB2D1731ECD2}" presName="descendantBox" presStyleCnt="0"/>
      <dgm:spPr/>
    </dgm:pt>
    <dgm:pt modelId="{8A084990-A401-4C88-8E45-BE6C181A82F2}" type="pres">
      <dgm:prSet presAssocID="{A9E82E56-B3FF-4716-B0E6-2B469E7AC49D}" presName="childTextBox" presStyleLbl="fgAccFollowNode1" presStyleIdx="0" presStyleCnt="4">
        <dgm:presLayoutVars>
          <dgm:bulletEnabled val="1"/>
        </dgm:presLayoutVars>
      </dgm:prSet>
      <dgm:spPr/>
    </dgm:pt>
    <dgm:pt modelId="{678A95EA-3D54-4276-84BB-CE18C330DDA6}" type="pres">
      <dgm:prSet presAssocID="{6AA10C45-D6D9-4697-A139-A822EAFD9A71}" presName="sp" presStyleCnt="0"/>
      <dgm:spPr/>
    </dgm:pt>
    <dgm:pt modelId="{928753CC-43C3-4F7A-ACC4-95437F141E48}" type="pres">
      <dgm:prSet presAssocID="{C99413EA-184D-43A6-A13C-FF2C7926F5E0}" presName="arrowAndChildren" presStyleCnt="0"/>
      <dgm:spPr/>
    </dgm:pt>
    <dgm:pt modelId="{3D257A7E-21F6-47BF-BFDA-DFE37C68E82E}" type="pres">
      <dgm:prSet presAssocID="{C99413EA-184D-43A6-A13C-FF2C7926F5E0}" presName="parentTextArrow" presStyleLbl="node1" presStyleIdx="0" presStyleCnt="2"/>
      <dgm:spPr/>
    </dgm:pt>
    <dgm:pt modelId="{65D74CB3-C5FB-4A8B-8578-A328C469C323}" type="pres">
      <dgm:prSet presAssocID="{C99413EA-184D-43A6-A13C-FF2C7926F5E0}" presName="arrow" presStyleLbl="node1" presStyleIdx="1" presStyleCnt="2"/>
      <dgm:spPr/>
    </dgm:pt>
    <dgm:pt modelId="{04216A2E-D79A-474E-80EE-3D10493631AF}" type="pres">
      <dgm:prSet presAssocID="{C99413EA-184D-43A6-A13C-FF2C7926F5E0}" presName="descendantArrow" presStyleCnt="0"/>
      <dgm:spPr/>
    </dgm:pt>
    <dgm:pt modelId="{1F288B36-CDC0-46DF-8941-58EE8BFFBA41}" type="pres">
      <dgm:prSet presAssocID="{087FA0CA-8C6A-42E9-90C4-C3774144F5EA}" presName="childTextArrow" presStyleLbl="fgAccFollowNode1" presStyleIdx="1" presStyleCnt="4">
        <dgm:presLayoutVars>
          <dgm:bulletEnabled val="1"/>
        </dgm:presLayoutVars>
      </dgm:prSet>
      <dgm:spPr/>
    </dgm:pt>
    <dgm:pt modelId="{687521A7-1008-4D1F-BFF6-86B72DFD0FA8}" type="pres">
      <dgm:prSet presAssocID="{2B696998-0501-464D-95E0-271ED90EFF97}" presName="childTextArrow" presStyleLbl="fgAccFollowNode1" presStyleIdx="2" presStyleCnt="4">
        <dgm:presLayoutVars>
          <dgm:bulletEnabled val="1"/>
        </dgm:presLayoutVars>
      </dgm:prSet>
      <dgm:spPr/>
    </dgm:pt>
    <dgm:pt modelId="{3D1E4E3A-997F-4BE0-8317-72A67A7AE3DF}" type="pres">
      <dgm:prSet presAssocID="{7E13EC70-BEF4-431E-8FED-66C62F7C920B}" presName="childTextArrow" presStyleLbl="fgAccFollowNode1" presStyleIdx="3" presStyleCnt="4">
        <dgm:presLayoutVars>
          <dgm:bulletEnabled val="1"/>
        </dgm:presLayoutVars>
      </dgm:prSet>
      <dgm:spPr/>
    </dgm:pt>
  </dgm:ptLst>
  <dgm:cxnLst>
    <dgm:cxn modelId="{9FE4E90D-436D-4D3A-92DB-3FF87C7B5118}" srcId="{C99413EA-184D-43A6-A13C-FF2C7926F5E0}" destId="{7E13EC70-BEF4-431E-8FED-66C62F7C920B}" srcOrd="2" destOrd="0" parTransId="{A2529CC4-D58B-403D-8859-B83F50BF78D4}" sibTransId="{F52DFB9E-51BB-4DB7-86CA-3E19E3CC6DCF}"/>
    <dgm:cxn modelId="{B0765D5F-8259-4BF1-A01A-893CD72E2589}" srcId="{C99413EA-184D-43A6-A13C-FF2C7926F5E0}" destId="{087FA0CA-8C6A-42E9-90C4-C3774144F5EA}" srcOrd="0" destOrd="0" parTransId="{41741FE9-6A48-46C0-AF52-69308833FDB2}" sibTransId="{3C42DC3F-2447-444B-8EA5-8963A5BDB87D}"/>
    <dgm:cxn modelId="{BF8D6B17-4009-4D60-B36E-A026C3D89676}" srcId="{A6CD1BB6-8013-4556-AD03-BB2D1731ECD2}" destId="{A9E82E56-B3FF-4716-B0E6-2B469E7AC49D}" srcOrd="0" destOrd="0" parTransId="{8302F8EC-7FF7-4732-B4AD-D7E4CD85E4E8}" sibTransId="{6ECAE08A-E508-404E-A504-711185E1DE63}"/>
    <dgm:cxn modelId="{208B769D-99A8-482C-BE94-8C967BB3CD31}" srcId="{2D501F75-5E8F-4587-A718-AE2EF98BCAEC}" destId="{A6CD1BB6-8013-4556-AD03-BB2D1731ECD2}" srcOrd="1" destOrd="0" parTransId="{24EF9C44-9DC7-45E3-88B6-EDF260A468B4}" sibTransId="{8F0E6ED9-0BBF-4099-AF27-E9C9A80CEC34}"/>
    <dgm:cxn modelId="{95BF5E18-19AD-4DF8-BBC3-FD657690E2F6}" type="presOf" srcId="{2D501F75-5E8F-4587-A718-AE2EF98BCAEC}" destId="{C0CCDA82-1870-4125-A18F-28C6CCA50085}" srcOrd="0" destOrd="0" presId="urn:microsoft.com/office/officeart/2005/8/layout/process4"/>
    <dgm:cxn modelId="{13FFADB4-010B-4C02-9EC0-F906F37D7173}" type="presOf" srcId="{C99413EA-184D-43A6-A13C-FF2C7926F5E0}" destId="{65D74CB3-C5FB-4A8B-8578-A328C469C323}" srcOrd="1" destOrd="0" presId="urn:microsoft.com/office/officeart/2005/8/layout/process4"/>
    <dgm:cxn modelId="{E4D86362-06E3-4E42-80DF-2871E94230FE}" type="presOf" srcId="{C99413EA-184D-43A6-A13C-FF2C7926F5E0}" destId="{3D257A7E-21F6-47BF-BFDA-DFE37C68E82E}" srcOrd="0" destOrd="0" presId="urn:microsoft.com/office/officeart/2005/8/layout/process4"/>
    <dgm:cxn modelId="{7CB4047D-04C0-4DE2-9F05-BF8CF17DF81A}" type="presOf" srcId="{087FA0CA-8C6A-42E9-90C4-C3774144F5EA}" destId="{1F288B36-CDC0-46DF-8941-58EE8BFFBA41}" srcOrd="0" destOrd="0" presId="urn:microsoft.com/office/officeart/2005/8/layout/process4"/>
    <dgm:cxn modelId="{F0663F70-F77B-41F7-82DB-06FECE659874}" srcId="{2D501F75-5E8F-4587-A718-AE2EF98BCAEC}" destId="{C99413EA-184D-43A6-A13C-FF2C7926F5E0}" srcOrd="0" destOrd="0" parTransId="{5609B2D7-E1D7-4E89-A0CD-305B042531F3}" sibTransId="{6AA10C45-D6D9-4697-A139-A822EAFD9A71}"/>
    <dgm:cxn modelId="{42EE141B-8FED-4D94-9233-493E7DB60A13}" type="presOf" srcId="{2B696998-0501-464D-95E0-271ED90EFF97}" destId="{687521A7-1008-4D1F-BFF6-86B72DFD0FA8}" srcOrd="0" destOrd="0" presId="urn:microsoft.com/office/officeart/2005/8/layout/process4"/>
    <dgm:cxn modelId="{2C8DA8EE-D7CC-4690-829D-FEF76E139208}" srcId="{C99413EA-184D-43A6-A13C-FF2C7926F5E0}" destId="{2B696998-0501-464D-95E0-271ED90EFF97}" srcOrd="1" destOrd="0" parTransId="{1679EBC7-640A-4102-9232-334B95122F94}" sibTransId="{B4536F97-4AD1-4725-98C2-3B494F2E69BF}"/>
    <dgm:cxn modelId="{6F04D1CF-D439-4803-9CC6-5F40145BB86E}" type="presOf" srcId="{A6CD1BB6-8013-4556-AD03-BB2D1731ECD2}" destId="{F32E0915-AB38-4D70-9113-ACD30974D9A8}" srcOrd="1" destOrd="0" presId="urn:microsoft.com/office/officeart/2005/8/layout/process4"/>
    <dgm:cxn modelId="{5AD890DE-12EA-4EB6-9BE1-15CDACBFE6F6}" type="presOf" srcId="{A9E82E56-B3FF-4716-B0E6-2B469E7AC49D}" destId="{8A084990-A401-4C88-8E45-BE6C181A82F2}" srcOrd="0" destOrd="0" presId="urn:microsoft.com/office/officeart/2005/8/layout/process4"/>
    <dgm:cxn modelId="{F1B33010-2A7C-4E97-829F-C4534C6BB7E7}" type="presOf" srcId="{7E13EC70-BEF4-431E-8FED-66C62F7C920B}" destId="{3D1E4E3A-997F-4BE0-8317-72A67A7AE3DF}" srcOrd="0" destOrd="0" presId="urn:microsoft.com/office/officeart/2005/8/layout/process4"/>
    <dgm:cxn modelId="{E5186960-546F-4F32-9E19-D9EE5C7E3982}" type="presOf" srcId="{A6CD1BB6-8013-4556-AD03-BB2D1731ECD2}" destId="{5594D112-5A32-4906-BFBF-F42AA0A05EB0}" srcOrd="0" destOrd="0" presId="urn:microsoft.com/office/officeart/2005/8/layout/process4"/>
    <dgm:cxn modelId="{C1F4022B-1617-4A8C-A84C-4A7786BDB96F}" type="presParOf" srcId="{C0CCDA82-1870-4125-A18F-28C6CCA50085}" destId="{6C993F7D-B55E-4CE7-8FE7-4E7607B0FD21}" srcOrd="0" destOrd="0" presId="urn:microsoft.com/office/officeart/2005/8/layout/process4"/>
    <dgm:cxn modelId="{16F8426A-268C-4C1B-AEF7-102D1CC1327F}" type="presParOf" srcId="{6C993F7D-B55E-4CE7-8FE7-4E7607B0FD21}" destId="{5594D112-5A32-4906-BFBF-F42AA0A05EB0}" srcOrd="0" destOrd="0" presId="urn:microsoft.com/office/officeart/2005/8/layout/process4"/>
    <dgm:cxn modelId="{8AD09619-E201-4AE3-871B-E58E89A1D420}" type="presParOf" srcId="{6C993F7D-B55E-4CE7-8FE7-4E7607B0FD21}" destId="{F32E0915-AB38-4D70-9113-ACD30974D9A8}" srcOrd="1" destOrd="0" presId="urn:microsoft.com/office/officeart/2005/8/layout/process4"/>
    <dgm:cxn modelId="{65ECF747-1426-486B-B1EC-0EFC4EEE29A7}" type="presParOf" srcId="{6C993F7D-B55E-4CE7-8FE7-4E7607B0FD21}" destId="{BBBC04B7-D598-47A1-BAEC-ED07A6CED64B}" srcOrd="2" destOrd="0" presId="urn:microsoft.com/office/officeart/2005/8/layout/process4"/>
    <dgm:cxn modelId="{7D6FFF7E-860E-43DC-AF13-26EE5308FC76}" type="presParOf" srcId="{BBBC04B7-D598-47A1-BAEC-ED07A6CED64B}" destId="{8A084990-A401-4C88-8E45-BE6C181A82F2}" srcOrd="0" destOrd="0" presId="urn:microsoft.com/office/officeart/2005/8/layout/process4"/>
    <dgm:cxn modelId="{6AD3A426-3183-4226-BA79-D56CB746F7AE}" type="presParOf" srcId="{C0CCDA82-1870-4125-A18F-28C6CCA50085}" destId="{678A95EA-3D54-4276-84BB-CE18C330DDA6}" srcOrd="1" destOrd="0" presId="urn:microsoft.com/office/officeart/2005/8/layout/process4"/>
    <dgm:cxn modelId="{6E589D14-3614-434F-B4DC-CB20513BB0A0}" type="presParOf" srcId="{C0CCDA82-1870-4125-A18F-28C6CCA50085}" destId="{928753CC-43C3-4F7A-ACC4-95437F141E48}" srcOrd="2" destOrd="0" presId="urn:microsoft.com/office/officeart/2005/8/layout/process4"/>
    <dgm:cxn modelId="{D3C78728-C41C-4710-A96B-006C56DCA199}" type="presParOf" srcId="{928753CC-43C3-4F7A-ACC4-95437F141E48}" destId="{3D257A7E-21F6-47BF-BFDA-DFE37C68E82E}" srcOrd="0" destOrd="0" presId="urn:microsoft.com/office/officeart/2005/8/layout/process4"/>
    <dgm:cxn modelId="{4B4412F5-03F6-4805-B8B9-5B0524D6E336}" type="presParOf" srcId="{928753CC-43C3-4F7A-ACC4-95437F141E48}" destId="{65D74CB3-C5FB-4A8B-8578-A328C469C323}" srcOrd="1" destOrd="0" presId="urn:microsoft.com/office/officeart/2005/8/layout/process4"/>
    <dgm:cxn modelId="{3E7F6AA8-EE56-4C60-9FE8-4ADFA1CC43D9}" type="presParOf" srcId="{928753CC-43C3-4F7A-ACC4-95437F141E48}" destId="{04216A2E-D79A-474E-80EE-3D10493631AF}" srcOrd="2" destOrd="0" presId="urn:microsoft.com/office/officeart/2005/8/layout/process4"/>
    <dgm:cxn modelId="{CCDE5BB8-B165-4DA5-AAE4-B35A03FD607D}" type="presParOf" srcId="{04216A2E-D79A-474E-80EE-3D10493631AF}" destId="{1F288B36-CDC0-46DF-8941-58EE8BFFBA41}" srcOrd="0" destOrd="0" presId="urn:microsoft.com/office/officeart/2005/8/layout/process4"/>
    <dgm:cxn modelId="{8BEF7649-CE93-4D9F-97AC-8CCEBEA2F85A}" type="presParOf" srcId="{04216A2E-D79A-474E-80EE-3D10493631AF}" destId="{687521A7-1008-4D1F-BFF6-86B72DFD0FA8}" srcOrd="1" destOrd="0" presId="urn:microsoft.com/office/officeart/2005/8/layout/process4"/>
    <dgm:cxn modelId="{47761E3C-C186-412C-9A1F-5C3AC19A3B00}" type="presParOf" srcId="{04216A2E-D79A-474E-80EE-3D10493631AF}" destId="{3D1E4E3A-997F-4BE0-8317-72A67A7AE3DF}"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36AB6C6-901C-4FB8-AC39-DB7119E363DF}" type="doc">
      <dgm:prSet loTypeId="urn:microsoft.com/office/officeart/2005/8/layout/lProcess3" loCatId="process" qsTypeId="urn:microsoft.com/office/officeart/2005/8/quickstyle/simple1" qsCatId="simple" csTypeId="urn:microsoft.com/office/officeart/2005/8/colors/accent1_2" csCatId="accent1" phldr="1"/>
      <dgm:spPr/>
    </dgm:pt>
    <dgm:pt modelId="{DAFC2EB9-F4B0-4121-AE86-D0E504DD7F4C}">
      <dgm:prSet phldrT="[Text]"/>
      <dgm:spPr/>
      <dgm:t>
        <a:bodyPr/>
        <a:lstStyle/>
        <a:p>
          <a:r>
            <a:rPr lang="en-US" dirty="0"/>
            <a:t>Commissioners</a:t>
          </a:r>
        </a:p>
      </dgm:t>
    </dgm:pt>
    <dgm:pt modelId="{F86A2CD3-F654-4166-9B29-DF699BFA6533}" type="parTrans" cxnId="{F3897CF4-B49D-4926-9FAC-D2DFA16BBDE4}">
      <dgm:prSet/>
      <dgm:spPr/>
      <dgm:t>
        <a:bodyPr/>
        <a:lstStyle/>
        <a:p>
          <a:endParaRPr lang="en-US"/>
        </a:p>
      </dgm:t>
    </dgm:pt>
    <dgm:pt modelId="{E6492135-F64E-41E0-B675-20F2E1995974}" type="sibTrans" cxnId="{F3897CF4-B49D-4926-9FAC-D2DFA16BBDE4}">
      <dgm:prSet/>
      <dgm:spPr/>
      <dgm:t>
        <a:bodyPr/>
        <a:lstStyle/>
        <a:p>
          <a:endParaRPr lang="en-US"/>
        </a:p>
      </dgm:t>
    </dgm:pt>
    <dgm:pt modelId="{CB89295A-56E2-4B4E-9961-4BE0F41F61ED}">
      <dgm:prSet phldrT="[Text]"/>
      <dgm:spPr/>
      <dgm:t>
        <a:bodyPr/>
        <a:lstStyle/>
        <a:p>
          <a:r>
            <a:rPr lang="en-US" dirty="0"/>
            <a:t>CES-Tax Appellate Tribunal (CESTAT)</a:t>
          </a:r>
        </a:p>
      </dgm:t>
    </dgm:pt>
    <dgm:pt modelId="{1EE0216F-BB41-4DC8-BD75-1EEB2F5EC865}" type="parTrans" cxnId="{BB4789CB-7237-46CD-BB57-A36BA30989C9}">
      <dgm:prSet/>
      <dgm:spPr/>
      <dgm:t>
        <a:bodyPr/>
        <a:lstStyle/>
        <a:p>
          <a:endParaRPr lang="en-US"/>
        </a:p>
      </dgm:t>
    </dgm:pt>
    <dgm:pt modelId="{1F115FE3-BAA1-4A9E-BAD5-DA4D90620E2F}" type="sibTrans" cxnId="{BB4789CB-7237-46CD-BB57-A36BA30989C9}">
      <dgm:prSet/>
      <dgm:spPr/>
      <dgm:t>
        <a:bodyPr/>
        <a:lstStyle/>
        <a:p>
          <a:endParaRPr lang="en-US"/>
        </a:p>
      </dgm:t>
    </dgm:pt>
    <dgm:pt modelId="{7D5DDAF9-EFAA-404D-BE40-DCB52FB4CFD9}">
      <dgm:prSet phldrT="[Text]"/>
      <dgm:spPr/>
      <dgm:t>
        <a:bodyPr/>
        <a:lstStyle/>
        <a:p>
          <a:r>
            <a:rPr lang="en-US" dirty="0"/>
            <a:t>High </a:t>
          </a:r>
          <a:br>
            <a:rPr lang="en-US" dirty="0"/>
          </a:br>
          <a:r>
            <a:rPr lang="en-US" dirty="0"/>
            <a:t>Court</a:t>
          </a:r>
        </a:p>
      </dgm:t>
    </dgm:pt>
    <dgm:pt modelId="{9F56DB44-3B62-4D04-98BA-3085308D46A0}" type="parTrans" cxnId="{52A9A4E0-77A7-4F17-AF95-D68741111189}">
      <dgm:prSet/>
      <dgm:spPr/>
      <dgm:t>
        <a:bodyPr/>
        <a:lstStyle/>
        <a:p>
          <a:endParaRPr lang="en-US"/>
        </a:p>
      </dgm:t>
    </dgm:pt>
    <dgm:pt modelId="{121761C0-A3CA-4CEE-AA13-986D16CAB1C1}" type="sibTrans" cxnId="{52A9A4E0-77A7-4F17-AF95-D68741111189}">
      <dgm:prSet/>
      <dgm:spPr/>
      <dgm:t>
        <a:bodyPr/>
        <a:lstStyle/>
        <a:p>
          <a:endParaRPr lang="en-US"/>
        </a:p>
      </dgm:t>
    </dgm:pt>
    <dgm:pt modelId="{DE45682E-31F7-428B-BA18-81BF0A7D84E1}">
      <dgm:prSet phldrT="[Text]"/>
      <dgm:spPr/>
      <dgm:t>
        <a:bodyPr/>
        <a:lstStyle/>
        <a:p>
          <a:r>
            <a:rPr lang="en-US" dirty="0"/>
            <a:t>*Can’t file appeals for cases &lt;10 lakh</a:t>
          </a:r>
        </a:p>
      </dgm:t>
    </dgm:pt>
    <dgm:pt modelId="{959F551C-8C3E-4B38-9FDB-D869FFF4B30B}" type="parTrans" cxnId="{A180FFE6-420A-45F9-B4B4-C467D962E203}">
      <dgm:prSet/>
      <dgm:spPr/>
      <dgm:t>
        <a:bodyPr/>
        <a:lstStyle/>
        <a:p>
          <a:endParaRPr lang="en-US"/>
        </a:p>
      </dgm:t>
    </dgm:pt>
    <dgm:pt modelId="{45F59C40-0844-469C-86C5-C064994DD6A2}" type="sibTrans" cxnId="{A180FFE6-420A-45F9-B4B4-C467D962E203}">
      <dgm:prSet/>
      <dgm:spPr/>
      <dgm:t>
        <a:bodyPr/>
        <a:lstStyle/>
        <a:p>
          <a:endParaRPr lang="en-US"/>
        </a:p>
      </dgm:t>
    </dgm:pt>
    <dgm:pt modelId="{4EB44A24-99F0-4F77-B7D1-B4279481B1A7}">
      <dgm:prSet phldrT="[Text]"/>
      <dgm:spPr/>
      <dgm:t>
        <a:bodyPr/>
        <a:lstStyle/>
        <a:p>
          <a:r>
            <a:rPr lang="en-US" dirty="0"/>
            <a:t>*Can’t file appeals for cases &lt;15 Lakh</a:t>
          </a:r>
        </a:p>
      </dgm:t>
    </dgm:pt>
    <dgm:pt modelId="{A7FA2A57-4547-4429-BBFE-D7C54A639F6F}" type="parTrans" cxnId="{4C399126-BAEA-4179-8DCB-5A62FC421E0B}">
      <dgm:prSet/>
      <dgm:spPr/>
      <dgm:t>
        <a:bodyPr/>
        <a:lstStyle/>
        <a:p>
          <a:endParaRPr lang="en-US"/>
        </a:p>
      </dgm:t>
    </dgm:pt>
    <dgm:pt modelId="{4C1BE225-3494-47B4-8DD4-B5C572E0E66E}" type="sibTrans" cxnId="{4C399126-BAEA-4179-8DCB-5A62FC421E0B}">
      <dgm:prSet/>
      <dgm:spPr/>
      <dgm:t>
        <a:bodyPr/>
        <a:lstStyle/>
        <a:p>
          <a:endParaRPr lang="en-US"/>
        </a:p>
      </dgm:t>
    </dgm:pt>
    <dgm:pt modelId="{E9D4DE92-7D99-4694-9DC4-1CD854EB9CEC}">
      <dgm:prSet phldrT="[Text]"/>
      <dgm:spPr>
        <a:solidFill>
          <a:schemeClr val="accent4">
            <a:lumMod val="60000"/>
            <a:lumOff val="40000"/>
            <a:alpha val="90000"/>
          </a:schemeClr>
        </a:solidFill>
      </dgm:spPr>
      <dgm:t>
        <a:bodyPr/>
        <a:lstStyle/>
        <a:p>
          <a:r>
            <a:rPr lang="en-US" dirty="0"/>
            <a:t>Pay Tax + Interest + 25% of the penalty (except some criminal cases)</a:t>
          </a:r>
        </a:p>
      </dgm:t>
    </dgm:pt>
    <dgm:pt modelId="{32B9AF8F-36BF-48DD-8DC4-ECB05C182FBD}" type="parTrans" cxnId="{5D42C342-AD69-447C-B947-F7C019B7F592}">
      <dgm:prSet/>
      <dgm:spPr/>
      <dgm:t>
        <a:bodyPr/>
        <a:lstStyle/>
        <a:p>
          <a:endParaRPr lang="en-US"/>
        </a:p>
      </dgm:t>
    </dgm:pt>
    <dgm:pt modelId="{106635FB-B761-463B-8C68-23015A1325BD}" type="sibTrans" cxnId="{5D42C342-AD69-447C-B947-F7C019B7F592}">
      <dgm:prSet/>
      <dgm:spPr/>
      <dgm:t>
        <a:bodyPr/>
        <a:lstStyle/>
        <a:p>
          <a:endParaRPr lang="en-US"/>
        </a:p>
      </dgm:t>
    </dgm:pt>
    <dgm:pt modelId="{2C3ADC7E-6E81-4835-BFB9-08BE3752E5B9}">
      <dgm:prSet phldrT="[Text]"/>
      <dgm:spPr/>
      <dgm:t>
        <a:bodyPr/>
        <a:lstStyle/>
        <a:p>
          <a:r>
            <a:rPr lang="en-US" dirty="0"/>
            <a:t>Service Tax: prosecution only 2cr./&gt;; arrest only if collected but not deposited</a:t>
          </a:r>
        </a:p>
      </dgm:t>
    </dgm:pt>
    <dgm:pt modelId="{567DA446-3DF3-42B3-A722-9AA868071F9D}" type="parTrans" cxnId="{A14F8FA9-9ACE-45A4-ABC8-2232735611A3}">
      <dgm:prSet/>
      <dgm:spPr/>
      <dgm:t>
        <a:bodyPr/>
        <a:lstStyle/>
        <a:p>
          <a:endParaRPr lang="en-US"/>
        </a:p>
      </dgm:t>
    </dgm:pt>
    <dgm:pt modelId="{AABE7BCB-09BB-4F0F-A3F6-E6CAE874F52B}" type="sibTrans" cxnId="{A14F8FA9-9ACE-45A4-ABC8-2232735611A3}">
      <dgm:prSet/>
      <dgm:spPr/>
      <dgm:t>
        <a:bodyPr/>
        <a:lstStyle/>
        <a:p>
          <a:endParaRPr lang="en-US"/>
        </a:p>
      </dgm:t>
    </dgm:pt>
    <dgm:pt modelId="{79C08DAD-71DF-491F-BE2D-E76A5E86F7FC}">
      <dgm:prSet phldrT="[Text]"/>
      <dgm:spPr/>
      <dgm:t>
        <a:bodyPr/>
        <a:lstStyle/>
        <a:p>
          <a:r>
            <a:rPr lang="en-US" dirty="0"/>
            <a:t>11 new benches</a:t>
          </a:r>
        </a:p>
      </dgm:t>
    </dgm:pt>
    <dgm:pt modelId="{72D4B19A-9221-4A13-AAF5-08933635B72F}" type="parTrans" cxnId="{285A74C3-1EB1-4C7E-9151-E88C8DDEDE42}">
      <dgm:prSet/>
      <dgm:spPr/>
      <dgm:t>
        <a:bodyPr/>
        <a:lstStyle/>
        <a:p>
          <a:endParaRPr lang="en-US"/>
        </a:p>
      </dgm:t>
    </dgm:pt>
    <dgm:pt modelId="{9BD9CE78-F07F-40EA-976F-793820F4FE46}" type="sibTrans" cxnId="{285A74C3-1EB1-4C7E-9151-E88C8DDEDE42}">
      <dgm:prSet/>
      <dgm:spPr/>
      <dgm:t>
        <a:bodyPr/>
        <a:lstStyle/>
        <a:p>
          <a:endParaRPr lang="en-US"/>
        </a:p>
      </dgm:t>
    </dgm:pt>
    <dgm:pt modelId="{1CFAB891-1473-486D-91AD-C1D33343ED47}" type="pres">
      <dgm:prSet presAssocID="{036AB6C6-901C-4FB8-AC39-DB7119E363DF}" presName="Name0" presStyleCnt="0">
        <dgm:presLayoutVars>
          <dgm:chPref val="3"/>
          <dgm:dir/>
          <dgm:animLvl val="lvl"/>
          <dgm:resizeHandles/>
        </dgm:presLayoutVars>
      </dgm:prSet>
      <dgm:spPr/>
    </dgm:pt>
    <dgm:pt modelId="{FF8E1E28-B5B4-4056-B518-4677460F537C}" type="pres">
      <dgm:prSet presAssocID="{DAFC2EB9-F4B0-4121-AE86-D0E504DD7F4C}" presName="horFlow" presStyleCnt="0"/>
      <dgm:spPr/>
    </dgm:pt>
    <dgm:pt modelId="{35F2473A-DB42-4717-8A72-E9CB84ADCECD}" type="pres">
      <dgm:prSet presAssocID="{DAFC2EB9-F4B0-4121-AE86-D0E504DD7F4C}" presName="bigChev" presStyleLbl="node1" presStyleIdx="0" presStyleCnt="3"/>
      <dgm:spPr/>
    </dgm:pt>
    <dgm:pt modelId="{807B4027-FD14-428D-B975-9AFD4BD9BE99}" type="pres">
      <dgm:prSet presAssocID="{32B9AF8F-36BF-48DD-8DC4-ECB05C182FBD}" presName="parTrans" presStyleCnt="0"/>
      <dgm:spPr/>
    </dgm:pt>
    <dgm:pt modelId="{3A1958B7-6B2A-499D-A0ED-309D5A6D90E1}" type="pres">
      <dgm:prSet presAssocID="{E9D4DE92-7D99-4694-9DC4-1CD854EB9CEC}" presName="node" presStyleLbl="alignAccFollowNode1" presStyleIdx="0" presStyleCnt="5">
        <dgm:presLayoutVars>
          <dgm:bulletEnabled val="1"/>
        </dgm:presLayoutVars>
      </dgm:prSet>
      <dgm:spPr/>
    </dgm:pt>
    <dgm:pt modelId="{A5CC34E7-4F0E-4787-B6D4-BE4E8D0432B8}" type="pres">
      <dgm:prSet presAssocID="{106635FB-B761-463B-8C68-23015A1325BD}" presName="sibTrans" presStyleCnt="0"/>
      <dgm:spPr/>
    </dgm:pt>
    <dgm:pt modelId="{7B2115FD-8F10-4725-89CE-67E91CC4F07A}" type="pres">
      <dgm:prSet presAssocID="{2C3ADC7E-6E81-4835-BFB9-08BE3752E5B9}" presName="node" presStyleLbl="alignAccFollowNode1" presStyleIdx="1" presStyleCnt="5">
        <dgm:presLayoutVars>
          <dgm:bulletEnabled val="1"/>
        </dgm:presLayoutVars>
      </dgm:prSet>
      <dgm:spPr/>
    </dgm:pt>
    <dgm:pt modelId="{AD9AF718-5573-4977-9581-7100ED044BA0}" type="pres">
      <dgm:prSet presAssocID="{DAFC2EB9-F4B0-4121-AE86-D0E504DD7F4C}" presName="vSp" presStyleCnt="0"/>
      <dgm:spPr/>
    </dgm:pt>
    <dgm:pt modelId="{45F2BB2B-D5F1-425A-B553-FA625D3C6716}" type="pres">
      <dgm:prSet presAssocID="{CB89295A-56E2-4B4E-9961-4BE0F41F61ED}" presName="horFlow" presStyleCnt="0"/>
      <dgm:spPr/>
    </dgm:pt>
    <dgm:pt modelId="{06CE54D2-01C9-4710-8807-E44C99DC6E9D}" type="pres">
      <dgm:prSet presAssocID="{CB89295A-56E2-4B4E-9961-4BE0F41F61ED}" presName="bigChev" presStyleLbl="node1" presStyleIdx="1" presStyleCnt="3"/>
      <dgm:spPr/>
    </dgm:pt>
    <dgm:pt modelId="{263E2278-43E0-4FD4-9285-FB4533B989B7}" type="pres">
      <dgm:prSet presAssocID="{959F551C-8C3E-4B38-9FDB-D869FFF4B30B}" presName="parTrans" presStyleCnt="0"/>
      <dgm:spPr/>
    </dgm:pt>
    <dgm:pt modelId="{51120656-3264-4333-B5BC-45921F4911AF}" type="pres">
      <dgm:prSet presAssocID="{DE45682E-31F7-428B-BA18-81BF0A7D84E1}" presName="node" presStyleLbl="alignAccFollowNode1" presStyleIdx="2" presStyleCnt="5">
        <dgm:presLayoutVars>
          <dgm:bulletEnabled val="1"/>
        </dgm:presLayoutVars>
      </dgm:prSet>
      <dgm:spPr/>
    </dgm:pt>
    <dgm:pt modelId="{836B368D-C312-4A94-86DE-968603F12C50}" type="pres">
      <dgm:prSet presAssocID="{45F59C40-0844-469C-86C5-C064994DD6A2}" presName="sibTrans" presStyleCnt="0"/>
      <dgm:spPr/>
    </dgm:pt>
    <dgm:pt modelId="{1C681CF7-B098-46E3-8A61-4164F8659C32}" type="pres">
      <dgm:prSet presAssocID="{79C08DAD-71DF-491F-BE2D-E76A5E86F7FC}" presName="node" presStyleLbl="alignAccFollowNode1" presStyleIdx="3" presStyleCnt="5">
        <dgm:presLayoutVars>
          <dgm:bulletEnabled val="1"/>
        </dgm:presLayoutVars>
      </dgm:prSet>
      <dgm:spPr/>
    </dgm:pt>
    <dgm:pt modelId="{8B47B36A-2886-4858-AE48-68DCC8E277BA}" type="pres">
      <dgm:prSet presAssocID="{CB89295A-56E2-4B4E-9961-4BE0F41F61ED}" presName="vSp" presStyleCnt="0"/>
      <dgm:spPr/>
    </dgm:pt>
    <dgm:pt modelId="{397C5CFE-56F2-4490-9649-85A1B71DCBC6}" type="pres">
      <dgm:prSet presAssocID="{7D5DDAF9-EFAA-404D-BE40-DCB52FB4CFD9}" presName="horFlow" presStyleCnt="0"/>
      <dgm:spPr/>
    </dgm:pt>
    <dgm:pt modelId="{C30CE7D6-85E5-4963-B967-6A976F171822}" type="pres">
      <dgm:prSet presAssocID="{7D5DDAF9-EFAA-404D-BE40-DCB52FB4CFD9}" presName="bigChev" presStyleLbl="node1" presStyleIdx="2" presStyleCnt="3"/>
      <dgm:spPr/>
    </dgm:pt>
    <dgm:pt modelId="{B608971F-B31B-408A-8498-124AD592D5A2}" type="pres">
      <dgm:prSet presAssocID="{A7FA2A57-4547-4429-BBFE-D7C54A639F6F}" presName="parTrans" presStyleCnt="0"/>
      <dgm:spPr/>
    </dgm:pt>
    <dgm:pt modelId="{7BB02163-4A50-4D56-A346-985CCEC4A245}" type="pres">
      <dgm:prSet presAssocID="{4EB44A24-99F0-4F77-B7D1-B4279481B1A7}" presName="node" presStyleLbl="alignAccFollowNode1" presStyleIdx="4" presStyleCnt="5">
        <dgm:presLayoutVars>
          <dgm:bulletEnabled val="1"/>
        </dgm:presLayoutVars>
      </dgm:prSet>
      <dgm:spPr/>
    </dgm:pt>
  </dgm:ptLst>
  <dgm:cxnLst>
    <dgm:cxn modelId="{52A9A4E0-77A7-4F17-AF95-D68741111189}" srcId="{036AB6C6-901C-4FB8-AC39-DB7119E363DF}" destId="{7D5DDAF9-EFAA-404D-BE40-DCB52FB4CFD9}" srcOrd="2" destOrd="0" parTransId="{9F56DB44-3B62-4D04-98BA-3085308D46A0}" sibTransId="{121761C0-A3CA-4CEE-AA13-986D16CAB1C1}"/>
    <dgm:cxn modelId="{285A74C3-1EB1-4C7E-9151-E88C8DDEDE42}" srcId="{CB89295A-56E2-4B4E-9961-4BE0F41F61ED}" destId="{79C08DAD-71DF-491F-BE2D-E76A5E86F7FC}" srcOrd="1" destOrd="0" parTransId="{72D4B19A-9221-4A13-AAF5-08933635B72F}" sibTransId="{9BD9CE78-F07F-40EA-976F-793820F4FE46}"/>
    <dgm:cxn modelId="{BB4789CB-7237-46CD-BB57-A36BA30989C9}" srcId="{036AB6C6-901C-4FB8-AC39-DB7119E363DF}" destId="{CB89295A-56E2-4B4E-9961-4BE0F41F61ED}" srcOrd="1" destOrd="0" parTransId="{1EE0216F-BB41-4DC8-BD75-1EEB2F5EC865}" sibTransId="{1F115FE3-BAA1-4A9E-BAD5-DA4D90620E2F}"/>
    <dgm:cxn modelId="{CBE40935-DE0B-42E4-B2FE-3668BEA42505}" type="presOf" srcId="{036AB6C6-901C-4FB8-AC39-DB7119E363DF}" destId="{1CFAB891-1473-486D-91AD-C1D33343ED47}" srcOrd="0" destOrd="0" presId="urn:microsoft.com/office/officeart/2005/8/layout/lProcess3"/>
    <dgm:cxn modelId="{5D42C342-AD69-447C-B947-F7C019B7F592}" srcId="{DAFC2EB9-F4B0-4121-AE86-D0E504DD7F4C}" destId="{E9D4DE92-7D99-4694-9DC4-1CD854EB9CEC}" srcOrd="0" destOrd="0" parTransId="{32B9AF8F-36BF-48DD-8DC4-ECB05C182FBD}" sibTransId="{106635FB-B761-463B-8C68-23015A1325BD}"/>
    <dgm:cxn modelId="{4C399126-BAEA-4179-8DCB-5A62FC421E0B}" srcId="{7D5DDAF9-EFAA-404D-BE40-DCB52FB4CFD9}" destId="{4EB44A24-99F0-4F77-B7D1-B4279481B1A7}" srcOrd="0" destOrd="0" parTransId="{A7FA2A57-4547-4429-BBFE-D7C54A639F6F}" sibTransId="{4C1BE225-3494-47B4-8DD4-B5C572E0E66E}"/>
    <dgm:cxn modelId="{78FAC417-4094-4FFE-9300-1FB23AD4880A}" type="presOf" srcId="{DAFC2EB9-F4B0-4121-AE86-D0E504DD7F4C}" destId="{35F2473A-DB42-4717-8A72-E9CB84ADCECD}" srcOrd="0" destOrd="0" presId="urn:microsoft.com/office/officeart/2005/8/layout/lProcess3"/>
    <dgm:cxn modelId="{B401D620-C4B9-443A-B889-6735B77D97B3}" type="presOf" srcId="{4EB44A24-99F0-4F77-B7D1-B4279481B1A7}" destId="{7BB02163-4A50-4D56-A346-985CCEC4A245}" srcOrd="0" destOrd="0" presId="urn:microsoft.com/office/officeart/2005/8/layout/lProcess3"/>
    <dgm:cxn modelId="{D4A242FD-1E9B-4F9E-BA50-985CA48B70FF}" type="presOf" srcId="{2C3ADC7E-6E81-4835-BFB9-08BE3752E5B9}" destId="{7B2115FD-8F10-4725-89CE-67E91CC4F07A}" srcOrd="0" destOrd="0" presId="urn:microsoft.com/office/officeart/2005/8/layout/lProcess3"/>
    <dgm:cxn modelId="{1CFB69B4-C59C-4789-A870-C2DFB48A54CB}" type="presOf" srcId="{7D5DDAF9-EFAA-404D-BE40-DCB52FB4CFD9}" destId="{C30CE7D6-85E5-4963-B967-6A976F171822}" srcOrd="0" destOrd="0" presId="urn:microsoft.com/office/officeart/2005/8/layout/lProcess3"/>
    <dgm:cxn modelId="{F3897CF4-B49D-4926-9FAC-D2DFA16BBDE4}" srcId="{036AB6C6-901C-4FB8-AC39-DB7119E363DF}" destId="{DAFC2EB9-F4B0-4121-AE86-D0E504DD7F4C}" srcOrd="0" destOrd="0" parTransId="{F86A2CD3-F654-4166-9B29-DF699BFA6533}" sibTransId="{E6492135-F64E-41E0-B675-20F2E1995974}"/>
    <dgm:cxn modelId="{A180FFE6-420A-45F9-B4B4-C467D962E203}" srcId="{CB89295A-56E2-4B4E-9961-4BE0F41F61ED}" destId="{DE45682E-31F7-428B-BA18-81BF0A7D84E1}" srcOrd="0" destOrd="0" parTransId="{959F551C-8C3E-4B38-9FDB-D869FFF4B30B}" sibTransId="{45F59C40-0844-469C-86C5-C064994DD6A2}"/>
    <dgm:cxn modelId="{DD965646-B487-4143-9632-51FE37AC4446}" type="presOf" srcId="{CB89295A-56E2-4B4E-9961-4BE0F41F61ED}" destId="{06CE54D2-01C9-4710-8807-E44C99DC6E9D}" srcOrd="0" destOrd="0" presId="urn:microsoft.com/office/officeart/2005/8/layout/lProcess3"/>
    <dgm:cxn modelId="{A14F8FA9-9ACE-45A4-ABC8-2232735611A3}" srcId="{DAFC2EB9-F4B0-4121-AE86-D0E504DD7F4C}" destId="{2C3ADC7E-6E81-4835-BFB9-08BE3752E5B9}" srcOrd="1" destOrd="0" parTransId="{567DA446-3DF3-42B3-A722-9AA868071F9D}" sibTransId="{AABE7BCB-09BB-4F0F-A3F6-E6CAE874F52B}"/>
    <dgm:cxn modelId="{8A0699D4-C6B5-4260-88A1-CAF1E9EBEDFF}" type="presOf" srcId="{E9D4DE92-7D99-4694-9DC4-1CD854EB9CEC}" destId="{3A1958B7-6B2A-499D-A0ED-309D5A6D90E1}" srcOrd="0" destOrd="0" presId="urn:microsoft.com/office/officeart/2005/8/layout/lProcess3"/>
    <dgm:cxn modelId="{4ED86988-C2A9-45B8-B908-A0809FE9A040}" type="presOf" srcId="{79C08DAD-71DF-491F-BE2D-E76A5E86F7FC}" destId="{1C681CF7-B098-46E3-8A61-4164F8659C32}" srcOrd="0" destOrd="0" presId="urn:microsoft.com/office/officeart/2005/8/layout/lProcess3"/>
    <dgm:cxn modelId="{D8CFEEAA-114D-4622-B1AE-8F24CC0F7CC3}" type="presOf" srcId="{DE45682E-31F7-428B-BA18-81BF0A7D84E1}" destId="{51120656-3264-4333-B5BC-45921F4911AF}" srcOrd="0" destOrd="0" presId="urn:microsoft.com/office/officeart/2005/8/layout/lProcess3"/>
    <dgm:cxn modelId="{CC089514-AC82-41FB-B260-51707F1B61FE}" type="presParOf" srcId="{1CFAB891-1473-486D-91AD-C1D33343ED47}" destId="{FF8E1E28-B5B4-4056-B518-4677460F537C}" srcOrd="0" destOrd="0" presId="urn:microsoft.com/office/officeart/2005/8/layout/lProcess3"/>
    <dgm:cxn modelId="{CA0FC2DC-819B-4188-8802-1399A1E9EA3E}" type="presParOf" srcId="{FF8E1E28-B5B4-4056-B518-4677460F537C}" destId="{35F2473A-DB42-4717-8A72-E9CB84ADCECD}" srcOrd="0" destOrd="0" presId="urn:microsoft.com/office/officeart/2005/8/layout/lProcess3"/>
    <dgm:cxn modelId="{96C0FD2F-7FE3-4532-998A-00445F1F1E0A}" type="presParOf" srcId="{FF8E1E28-B5B4-4056-B518-4677460F537C}" destId="{807B4027-FD14-428D-B975-9AFD4BD9BE99}" srcOrd="1" destOrd="0" presId="urn:microsoft.com/office/officeart/2005/8/layout/lProcess3"/>
    <dgm:cxn modelId="{E1F091E3-47AA-4323-9FCA-6D40DCDB10DE}" type="presParOf" srcId="{FF8E1E28-B5B4-4056-B518-4677460F537C}" destId="{3A1958B7-6B2A-499D-A0ED-309D5A6D90E1}" srcOrd="2" destOrd="0" presId="urn:microsoft.com/office/officeart/2005/8/layout/lProcess3"/>
    <dgm:cxn modelId="{E5321476-5D8E-4A1A-AA6F-D2691812F4A2}" type="presParOf" srcId="{FF8E1E28-B5B4-4056-B518-4677460F537C}" destId="{A5CC34E7-4F0E-4787-B6D4-BE4E8D0432B8}" srcOrd="3" destOrd="0" presId="urn:microsoft.com/office/officeart/2005/8/layout/lProcess3"/>
    <dgm:cxn modelId="{F55F2582-4180-4DD8-8D5A-2B0F4FFBA934}" type="presParOf" srcId="{FF8E1E28-B5B4-4056-B518-4677460F537C}" destId="{7B2115FD-8F10-4725-89CE-67E91CC4F07A}" srcOrd="4" destOrd="0" presId="urn:microsoft.com/office/officeart/2005/8/layout/lProcess3"/>
    <dgm:cxn modelId="{7F624A36-BD77-4C71-B41C-77DCB809E9A1}" type="presParOf" srcId="{1CFAB891-1473-486D-91AD-C1D33343ED47}" destId="{AD9AF718-5573-4977-9581-7100ED044BA0}" srcOrd="1" destOrd="0" presId="urn:microsoft.com/office/officeart/2005/8/layout/lProcess3"/>
    <dgm:cxn modelId="{B27D60D0-9F0F-4FE6-B1A2-F7E8171E47EA}" type="presParOf" srcId="{1CFAB891-1473-486D-91AD-C1D33343ED47}" destId="{45F2BB2B-D5F1-425A-B553-FA625D3C6716}" srcOrd="2" destOrd="0" presId="urn:microsoft.com/office/officeart/2005/8/layout/lProcess3"/>
    <dgm:cxn modelId="{078A5441-AEFB-42BD-B481-BBCFB4DBD84C}" type="presParOf" srcId="{45F2BB2B-D5F1-425A-B553-FA625D3C6716}" destId="{06CE54D2-01C9-4710-8807-E44C99DC6E9D}" srcOrd="0" destOrd="0" presId="urn:microsoft.com/office/officeart/2005/8/layout/lProcess3"/>
    <dgm:cxn modelId="{46D8EE42-EDA2-4541-9B20-D4D073435B2F}" type="presParOf" srcId="{45F2BB2B-D5F1-425A-B553-FA625D3C6716}" destId="{263E2278-43E0-4FD4-9285-FB4533B989B7}" srcOrd="1" destOrd="0" presId="urn:microsoft.com/office/officeart/2005/8/layout/lProcess3"/>
    <dgm:cxn modelId="{138CAEC0-8619-462D-BE48-9832EAB950A4}" type="presParOf" srcId="{45F2BB2B-D5F1-425A-B553-FA625D3C6716}" destId="{51120656-3264-4333-B5BC-45921F4911AF}" srcOrd="2" destOrd="0" presId="urn:microsoft.com/office/officeart/2005/8/layout/lProcess3"/>
    <dgm:cxn modelId="{41FAA7AA-8EDD-43BD-939B-321514CF1C3C}" type="presParOf" srcId="{45F2BB2B-D5F1-425A-B553-FA625D3C6716}" destId="{836B368D-C312-4A94-86DE-968603F12C50}" srcOrd="3" destOrd="0" presId="urn:microsoft.com/office/officeart/2005/8/layout/lProcess3"/>
    <dgm:cxn modelId="{2B78672C-2B20-457B-B209-B56F8F82E5FA}" type="presParOf" srcId="{45F2BB2B-D5F1-425A-B553-FA625D3C6716}" destId="{1C681CF7-B098-46E3-8A61-4164F8659C32}" srcOrd="4" destOrd="0" presId="urn:microsoft.com/office/officeart/2005/8/layout/lProcess3"/>
    <dgm:cxn modelId="{23A199B9-261F-4BF7-956F-170EC487C560}" type="presParOf" srcId="{1CFAB891-1473-486D-91AD-C1D33343ED47}" destId="{8B47B36A-2886-4858-AE48-68DCC8E277BA}" srcOrd="3" destOrd="0" presId="urn:microsoft.com/office/officeart/2005/8/layout/lProcess3"/>
    <dgm:cxn modelId="{91F25670-DD75-479E-AA57-9372D0473ED4}" type="presParOf" srcId="{1CFAB891-1473-486D-91AD-C1D33343ED47}" destId="{397C5CFE-56F2-4490-9649-85A1B71DCBC6}" srcOrd="4" destOrd="0" presId="urn:microsoft.com/office/officeart/2005/8/layout/lProcess3"/>
    <dgm:cxn modelId="{C8707A15-EEFE-4D00-8E19-A46D194C52DA}" type="presParOf" srcId="{397C5CFE-56F2-4490-9649-85A1B71DCBC6}" destId="{C30CE7D6-85E5-4963-B967-6A976F171822}" srcOrd="0" destOrd="0" presId="urn:microsoft.com/office/officeart/2005/8/layout/lProcess3"/>
    <dgm:cxn modelId="{84D5C60E-276B-495A-9C48-2D26AB7CDDF3}" type="presParOf" srcId="{397C5CFE-56F2-4490-9649-85A1B71DCBC6}" destId="{B608971F-B31B-408A-8498-124AD592D5A2}" srcOrd="1" destOrd="0" presId="urn:microsoft.com/office/officeart/2005/8/layout/lProcess3"/>
    <dgm:cxn modelId="{635F7F5C-3D42-4B80-ACA6-B60E7BE8CFCE}" type="presParOf" srcId="{397C5CFE-56F2-4490-9649-85A1B71DCBC6}" destId="{7BB02163-4A50-4D56-A346-985CCEC4A245}"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976161E-29BC-453A-9CD0-377A07F5B66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857CCB0-D75B-4EA9-80EA-6BA722978911}">
      <dgm:prSet phldrT="[Text]"/>
      <dgm:spPr/>
      <dgm:t>
        <a:bodyPr/>
        <a:lstStyle/>
        <a:p>
          <a:r>
            <a:rPr lang="en-US" dirty="0"/>
            <a:t>BEFORE</a:t>
          </a:r>
        </a:p>
      </dgm:t>
    </dgm:pt>
    <dgm:pt modelId="{2D8FB277-F807-459E-8F7C-92EA081CBCD0}" type="parTrans" cxnId="{45024C86-8513-4726-8037-AE2397C2A375}">
      <dgm:prSet/>
      <dgm:spPr/>
      <dgm:t>
        <a:bodyPr/>
        <a:lstStyle/>
        <a:p>
          <a:endParaRPr lang="en-US"/>
        </a:p>
      </dgm:t>
    </dgm:pt>
    <dgm:pt modelId="{1572D09E-C139-4C7C-8641-568DDEFA47BE}" type="sibTrans" cxnId="{45024C86-8513-4726-8037-AE2397C2A375}">
      <dgm:prSet/>
      <dgm:spPr/>
      <dgm:t>
        <a:bodyPr/>
        <a:lstStyle/>
        <a:p>
          <a:endParaRPr lang="en-US"/>
        </a:p>
      </dgm:t>
    </dgm:pt>
    <dgm:pt modelId="{80654C06-A1B3-4236-B78C-CE6E2B3D0BAE}">
      <dgm:prSet phldrT="[Text]"/>
      <dgm:spPr/>
      <dgm:t>
        <a:bodyPr/>
        <a:lstStyle/>
        <a:p>
          <a:r>
            <a:rPr lang="en-US" dirty="0"/>
            <a:t>Penalty: 100-300%; on IT officer’s discretion = corruption chance </a:t>
          </a:r>
          <a:r>
            <a:rPr lang="en-US" dirty="0">
              <a:latin typeface="Arial Black" panose="020B0A04020102020204" pitchFamily="34" charset="0"/>
            </a:rPr>
            <a:t>▲</a:t>
          </a:r>
          <a:endParaRPr lang="en-US" dirty="0"/>
        </a:p>
      </dgm:t>
    </dgm:pt>
    <dgm:pt modelId="{41AF6A5A-2147-446E-BDB8-B2D6761A70AA}" type="parTrans" cxnId="{4190B070-37EE-4F6B-B4A6-1FB72101A051}">
      <dgm:prSet/>
      <dgm:spPr/>
      <dgm:t>
        <a:bodyPr/>
        <a:lstStyle/>
        <a:p>
          <a:endParaRPr lang="en-US"/>
        </a:p>
      </dgm:t>
    </dgm:pt>
    <dgm:pt modelId="{8DAD2DA1-E730-4169-A0FA-54EE76300961}" type="sibTrans" cxnId="{4190B070-37EE-4F6B-B4A6-1FB72101A051}">
      <dgm:prSet/>
      <dgm:spPr/>
      <dgm:t>
        <a:bodyPr/>
        <a:lstStyle/>
        <a:p>
          <a:endParaRPr lang="en-US"/>
        </a:p>
      </dgm:t>
    </dgm:pt>
    <dgm:pt modelId="{17ACA02A-2AD9-4A06-9220-64A52C1DFE76}">
      <dgm:prSet phldrT="[Text]"/>
      <dgm:spPr/>
      <dgm:t>
        <a:bodyPr/>
        <a:lstStyle/>
        <a:p>
          <a:r>
            <a:rPr lang="en-US" dirty="0"/>
            <a:t>50-200%= less litigation</a:t>
          </a:r>
        </a:p>
      </dgm:t>
    </dgm:pt>
    <dgm:pt modelId="{A6D69191-8EA1-477B-ADDD-208ADB9EE218}" type="parTrans" cxnId="{3DE04E92-85B0-45BE-BE6A-A7CE0C89BB53}">
      <dgm:prSet/>
      <dgm:spPr/>
      <dgm:t>
        <a:bodyPr/>
        <a:lstStyle/>
        <a:p>
          <a:endParaRPr lang="en-US"/>
        </a:p>
      </dgm:t>
    </dgm:pt>
    <dgm:pt modelId="{018B44F5-2AF9-4710-8AF3-E1B4BA836BE0}" type="sibTrans" cxnId="{3DE04E92-85B0-45BE-BE6A-A7CE0C89BB53}">
      <dgm:prSet/>
      <dgm:spPr/>
      <dgm:t>
        <a:bodyPr/>
        <a:lstStyle/>
        <a:p>
          <a:endParaRPr lang="en-US"/>
        </a:p>
      </dgm:t>
    </dgm:pt>
    <dgm:pt modelId="{EA5EE1E6-F9B6-49B7-88F5-D94BEDAB74F2}">
      <dgm:prSet phldrT="[Text]"/>
      <dgm:spPr/>
      <dgm:t>
        <a:bodyPr/>
        <a:lstStyle/>
        <a:p>
          <a:r>
            <a:rPr lang="en-US" dirty="0"/>
            <a:t>Single member ITAT can hear appeals </a:t>
          </a:r>
          <a:r>
            <a:rPr lang="en-US" dirty="0" err="1"/>
            <a:t>upto</a:t>
          </a:r>
          <a:r>
            <a:rPr lang="en-US" dirty="0"/>
            <a:t> Rs.50 lakhs</a:t>
          </a:r>
        </a:p>
      </dgm:t>
    </dgm:pt>
    <dgm:pt modelId="{22355820-A9B3-4AD6-A17F-D56D69D2A2D4}" type="parTrans" cxnId="{D2E48F38-9324-475C-9887-EF009E6FCC0E}">
      <dgm:prSet/>
      <dgm:spPr/>
      <dgm:t>
        <a:bodyPr/>
        <a:lstStyle/>
        <a:p>
          <a:endParaRPr lang="en-US"/>
        </a:p>
      </dgm:t>
    </dgm:pt>
    <dgm:pt modelId="{52FB5329-94AC-422B-8037-CF7ADF528438}" type="sibTrans" cxnId="{D2E48F38-9324-475C-9887-EF009E6FCC0E}">
      <dgm:prSet/>
      <dgm:spPr/>
      <dgm:t>
        <a:bodyPr/>
        <a:lstStyle/>
        <a:p>
          <a:endParaRPr lang="en-US"/>
        </a:p>
      </dgm:t>
    </dgm:pt>
    <dgm:pt modelId="{FB68A5BE-5EB8-48CA-8DB2-2AF13B6E3EB7}">
      <dgm:prSet phldrT="[Text]"/>
      <dgm:spPr/>
      <dgm:t>
        <a:bodyPr/>
        <a:lstStyle/>
        <a:p>
          <a:r>
            <a:rPr lang="en-US" dirty="0"/>
            <a:t>AFTER Budget 2016</a:t>
          </a:r>
        </a:p>
      </dgm:t>
    </dgm:pt>
    <dgm:pt modelId="{FEC3585B-405E-49B6-B38B-E0AF70DD949B}" type="sibTrans" cxnId="{6EE87F9F-06DF-49D0-98A0-F5D2155ECE9D}">
      <dgm:prSet/>
      <dgm:spPr/>
      <dgm:t>
        <a:bodyPr/>
        <a:lstStyle/>
        <a:p>
          <a:endParaRPr lang="en-US"/>
        </a:p>
      </dgm:t>
    </dgm:pt>
    <dgm:pt modelId="{378C3BFA-F2BB-4C22-9D63-0B881E097AFA}" type="parTrans" cxnId="{6EE87F9F-06DF-49D0-98A0-F5D2155ECE9D}">
      <dgm:prSet/>
      <dgm:spPr/>
      <dgm:t>
        <a:bodyPr/>
        <a:lstStyle/>
        <a:p>
          <a:endParaRPr lang="en-US"/>
        </a:p>
      </dgm:t>
    </dgm:pt>
    <dgm:pt modelId="{57D70A90-89FD-4639-AD00-C89E548A1EB7}">
      <dgm:prSet phldrT="[Text]"/>
      <dgm:spPr/>
      <dgm:t>
        <a:bodyPr/>
        <a:lstStyle/>
        <a:p>
          <a:r>
            <a:rPr lang="en-US" dirty="0"/>
            <a:t>Already pending case @commissioner level (both direct-indirect):</a:t>
          </a:r>
        </a:p>
      </dgm:t>
    </dgm:pt>
    <dgm:pt modelId="{2DC4F49A-1FED-4B9A-9E4E-366E5EFB5383}" type="parTrans" cxnId="{BC8243FA-1B6A-4BFA-8D4D-7806E4896DB4}">
      <dgm:prSet/>
      <dgm:spPr/>
      <dgm:t>
        <a:bodyPr/>
        <a:lstStyle/>
        <a:p>
          <a:endParaRPr lang="en-US"/>
        </a:p>
      </dgm:t>
    </dgm:pt>
    <dgm:pt modelId="{82CE1ADC-AF8C-4EC5-956E-F2C2636999EC}" type="sibTrans" cxnId="{BC8243FA-1B6A-4BFA-8D4D-7806E4896DB4}">
      <dgm:prSet/>
      <dgm:spPr/>
      <dgm:t>
        <a:bodyPr/>
        <a:lstStyle/>
        <a:p>
          <a:endParaRPr lang="en-US"/>
        </a:p>
      </dgm:t>
    </dgm:pt>
    <dgm:pt modelId="{2187F938-C0EA-4CD8-B31F-A47642476961}">
      <dgm:prSet phldrT="[Text]"/>
      <dgm:spPr/>
      <dgm:t>
        <a:bodyPr/>
        <a:lstStyle/>
        <a:p>
          <a:r>
            <a:rPr lang="en-US" dirty="0"/>
            <a:t>Above 10 Lakh- 25% of min. possible penalty. </a:t>
          </a:r>
        </a:p>
      </dgm:t>
    </dgm:pt>
    <dgm:pt modelId="{56A109E8-73B9-4DEE-B660-122C9BE34627}" type="parTrans" cxnId="{045D4ABD-6847-47B0-B484-D1A8F11ADCDF}">
      <dgm:prSet/>
      <dgm:spPr/>
      <dgm:t>
        <a:bodyPr/>
        <a:lstStyle/>
        <a:p>
          <a:endParaRPr lang="en-US"/>
        </a:p>
      </dgm:t>
    </dgm:pt>
    <dgm:pt modelId="{351C5F70-FA73-40CD-91A8-20961A1B76FE}" type="sibTrans" cxnId="{045D4ABD-6847-47B0-B484-D1A8F11ADCDF}">
      <dgm:prSet/>
      <dgm:spPr/>
      <dgm:t>
        <a:bodyPr/>
        <a:lstStyle/>
        <a:p>
          <a:endParaRPr lang="en-US"/>
        </a:p>
      </dgm:t>
    </dgm:pt>
    <dgm:pt modelId="{7BB7B471-042C-47DA-B5F6-F4AE1F2028B7}">
      <dgm:prSet phldrT="[Text]"/>
      <dgm:spPr/>
      <dgm:t>
        <a:bodyPr/>
        <a:lstStyle/>
        <a:p>
          <a:r>
            <a:rPr lang="en-US" dirty="0" err="1"/>
            <a:t>upto</a:t>
          </a:r>
          <a:r>
            <a:rPr lang="en-US" dirty="0"/>
            <a:t> Rs.10 lakh- pay </a:t>
          </a:r>
          <a:r>
            <a:rPr lang="en-US" dirty="0" err="1"/>
            <a:t>interest+tax</a:t>
          </a:r>
          <a:r>
            <a:rPr lang="en-US" dirty="0"/>
            <a:t>, no penalty</a:t>
          </a:r>
        </a:p>
      </dgm:t>
    </dgm:pt>
    <dgm:pt modelId="{60524C65-A758-45B1-8E33-2D697A99CE85}" type="parTrans" cxnId="{5C490251-FAE8-4579-9BAB-8811484EE2BA}">
      <dgm:prSet/>
      <dgm:spPr/>
      <dgm:t>
        <a:bodyPr/>
        <a:lstStyle/>
        <a:p>
          <a:endParaRPr lang="en-US"/>
        </a:p>
      </dgm:t>
    </dgm:pt>
    <dgm:pt modelId="{FE912031-4C38-40A3-A5AF-2442ED2BB4B6}" type="sibTrans" cxnId="{5C490251-FAE8-4579-9BAB-8811484EE2BA}">
      <dgm:prSet/>
      <dgm:spPr/>
      <dgm:t>
        <a:bodyPr/>
        <a:lstStyle/>
        <a:p>
          <a:endParaRPr lang="en-US"/>
        </a:p>
      </dgm:t>
    </dgm:pt>
    <dgm:pt modelId="{5BC6FE8E-A1D0-44FB-B3F7-14FF8609C466}" type="pres">
      <dgm:prSet presAssocID="{E976161E-29BC-453A-9CD0-377A07F5B66F}" presName="Name0" presStyleCnt="0">
        <dgm:presLayoutVars>
          <dgm:dir/>
          <dgm:animLvl val="lvl"/>
          <dgm:resizeHandles val="exact"/>
        </dgm:presLayoutVars>
      </dgm:prSet>
      <dgm:spPr/>
    </dgm:pt>
    <dgm:pt modelId="{06FE28DE-C69C-4E03-899B-BF2D867DE238}" type="pres">
      <dgm:prSet presAssocID="{D857CCB0-D75B-4EA9-80EA-6BA722978911}" presName="composite" presStyleCnt="0"/>
      <dgm:spPr/>
    </dgm:pt>
    <dgm:pt modelId="{E80F6999-D7B8-4F01-A64F-CEB6721B39E3}" type="pres">
      <dgm:prSet presAssocID="{D857CCB0-D75B-4EA9-80EA-6BA722978911}" presName="parTx" presStyleLbl="alignNode1" presStyleIdx="0" presStyleCnt="2">
        <dgm:presLayoutVars>
          <dgm:chMax val="0"/>
          <dgm:chPref val="0"/>
          <dgm:bulletEnabled val="1"/>
        </dgm:presLayoutVars>
      </dgm:prSet>
      <dgm:spPr/>
    </dgm:pt>
    <dgm:pt modelId="{86545151-9A2E-432F-BA7A-662BC72F5332}" type="pres">
      <dgm:prSet presAssocID="{D857CCB0-D75B-4EA9-80EA-6BA722978911}" presName="desTx" presStyleLbl="alignAccFollowNode1" presStyleIdx="0" presStyleCnt="2">
        <dgm:presLayoutVars>
          <dgm:bulletEnabled val="1"/>
        </dgm:presLayoutVars>
      </dgm:prSet>
      <dgm:spPr/>
    </dgm:pt>
    <dgm:pt modelId="{42782544-86B7-4326-98EF-3DE8A1105E43}" type="pres">
      <dgm:prSet presAssocID="{1572D09E-C139-4C7C-8641-568DDEFA47BE}" presName="space" presStyleCnt="0"/>
      <dgm:spPr/>
    </dgm:pt>
    <dgm:pt modelId="{15A85B53-8033-4288-BF47-79AE8E8EF830}" type="pres">
      <dgm:prSet presAssocID="{FB68A5BE-5EB8-48CA-8DB2-2AF13B6E3EB7}" presName="composite" presStyleCnt="0"/>
      <dgm:spPr/>
    </dgm:pt>
    <dgm:pt modelId="{3DB1DEB1-459A-44C6-A61B-8B2FA488AACD}" type="pres">
      <dgm:prSet presAssocID="{FB68A5BE-5EB8-48CA-8DB2-2AF13B6E3EB7}" presName="parTx" presStyleLbl="alignNode1" presStyleIdx="1" presStyleCnt="2">
        <dgm:presLayoutVars>
          <dgm:chMax val="0"/>
          <dgm:chPref val="0"/>
          <dgm:bulletEnabled val="1"/>
        </dgm:presLayoutVars>
      </dgm:prSet>
      <dgm:spPr/>
    </dgm:pt>
    <dgm:pt modelId="{976AC937-1264-44F9-B5D8-9AAF62904C3B}" type="pres">
      <dgm:prSet presAssocID="{FB68A5BE-5EB8-48CA-8DB2-2AF13B6E3EB7}" presName="desTx" presStyleLbl="alignAccFollowNode1" presStyleIdx="1" presStyleCnt="2">
        <dgm:presLayoutVars>
          <dgm:bulletEnabled val="1"/>
        </dgm:presLayoutVars>
      </dgm:prSet>
      <dgm:spPr/>
    </dgm:pt>
  </dgm:ptLst>
  <dgm:cxnLst>
    <dgm:cxn modelId="{291ABDAC-0965-48E0-84CC-5515DE3E97A8}" type="presOf" srcId="{FB68A5BE-5EB8-48CA-8DB2-2AF13B6E3EB7}" destId="{3DB1DEB1-459A-44C6-A61B-8B2FA488AACD}" srcOrd="0" destOrd="0" presId="urn:microsoft.com/office/officeart/2005/8/layout/hList1"/>
    <dgm:cxn modelId="{A9567EE5-74C8-41C3-B714-248830DC2A2A}" type="presOf" srcId="{D857CCB0-D75B-4EA9-80EA-6BA722978911}" destId="{E80F6999-D7B8-4F01-A64F-CEB6721B39E3}" srcOrd="0" destOrd="0" presId="urn:microsoft.com/office/officeart/2005/8/layout/hList1"/>
    <dgm:cxn modelId="{DC70AF26-332F-4ABE-9C42-9FF3BEFD6317}" type="presOf" srcId="{7BB7B471-042C-47DA-B5F6-F4AE1F2028B7}" destId="{976AC937-1264-44F9-B5D8-9AAF62904C3B}" srcOrd="0" destOrd="2" presId="urn:microsoft.com/office/officeart/2005/8/layout/hList1"/>
    <dgm:cxn modelId="{3DE04E92-85B0-45BE-BE6A-A7CE0C89BB53}" srcId="{FB68A5BE-5EB8-48CA-8DB2-2AF13B6E3EB7}" destId="{17ACA02A-2AD9-4A06-9220-64A52C1DFE76}" srcOrd="0" destOrd="0" parTransId="{A6D69191-8EA1-477B-ADDD-208ADB9EE218}" sibTransId="{018B44F5-2AF9-4710-8AF3-E1B4BA836BE0}"/>
    <dgm:cxn modelId="{C49EC2DC-B0D5-4A63-AFD5-DDA249AEF0E2}" type="presOf" srcId="{E976161E-29BC-453A-9CD0-377A07F5B66F}" destId="{5BC6FE8E-A1D0-44FB-B3F7-14FF8609C466}" srcOrd="0" destOrd="0" presId="urn:microsoft.com/office/officeart/2005/8/layout/hList1"/>
    <dgm:cxn modelId="{3F2C4C6D-58F4-45FA-9950-6A47C28E17B3}" type="presOf" srcId="{2187F938-C0EA-4CD8-B31F-A47642476961}" destId="{976AC937-1264-44F9-B5D8-9AAF62904C3B}" srcOrd="0" destOrd="3" presId="urn:microsoft.com/office/officeart/2005/8/layout/hList1"/>
    <dgm:cxn modelId="{43304CA8-C6BF-4E08-9B33-2A133EA78373}" type="presOf" srcId="{17ACA02A-2AD9-4A06-9220-64A52C1DFE76}" destId="{976AC937-1264-44F9-B5D8-9AAF62904C3B}" srcOrd="0" destOrd="0" presId="urn:microsoft.com/office/officeart/2005/8/layout/hList1"/>
    <dgm:cxn modelId="{7E08FB4D-E504-48FD-9663-4B2BAB1DFDF6}" type="presOf" srcId="{57D70A90-89FD-4639-AD00-C89E548A1EB7}" destId="{976AC937-1264-44F9-B5D8-9AAF62904C3B}" srcOrd="0" destOrd="1" presId="urn:microsoft.com/office/officeart/2005/8/layout/hList1"/>
    <dgm:cxn modelId="{5C490251-FAE8-4579-9BAB-8811484EE2BA}" srcId="{57D70A90-89FD-4639-AD00-C89E548A1EB7}" destId="{7BB7B471-042C-47DA-B5F6-F4AE1F2028B7}" srcOrd="0" destOrd="0" parTransId="{60524C65-A758-45B1-8E33-2D697A99CE85}" sibTransId="{FE912031-4C38-40A3-A5AF-2442ED2BB4B6}"/>
    <dgm:cxn modelId="{179C6E91-95D8-4329-BCB3-8AE42A4D39A3}" type="presOf" srcId="{80654C06-A1B3-4236-B78C-CE6E2B3D0BAE}" destId="{86545151-9A2E-432F-BA7A-662BC72F5332}" srcOrd="0" destOrd="0" presId="urn:microsoft.com/office/officeart/2005/8/layout/hList1"/>
    <dgm:cxn modelId="{4190B070-37EE-4F6B-B4A6-1FB72101A051}" srcId="{D857CCB0-D75B-4EA9-80EA-6BA722978911}" destId="{80654C06-A1B3-4236-B78C-CE6E2B3D0BAE}" srcOrd="0" destOrd="0" parTransId="{41AF6A5A-2147-446E-BDB8-B2D6761A70AA}" sibTransId="{8DAD2DA1-E730-4169-A0FA-54EE76300961}"/>
    <dgm:cxn modelId="{A15CEF0A-67C0-4952-BDC2-F9CA1FB7880F}" type="presOf" srcId="{EA5EE1E6-F9B6-49B7-88F5-D94BEDAB74F2}" destId="{976AC937-1264-44F9-B5D8-9AAF62904C3B}" srcOrd="0" destOrd="4" presId="urn:microsoft.com/office/officeart/2005/8/layout/hList1"/>
    <dgm:cxn modelId="{D2E48F38-9324-475C-9887-EF009E6FCC0E}" srcId="{FB68A5BE-5EB8-48CA-8DB2-2AF13B6E3EB7}" destId="{EA5EE1E6-F9B6-49B7-88F5-D94BEDAB74F2}" srcOrd="2" destOrd="0" parTransId="{22355820-A9B3-4AD6-A17F-D56D69D2A2D4}" sibTransId="{52FB5329-94AC-422B-8037-CF7ADF528438}"/>
    <dgm:cxn modelId="{BC8243FA-1B6A-4BFA-8D4D-7806E4896DB4}" srcId="{FB68A5BE-5EB8-48CA-8DB2-2AF13B6E3EB7}" destId="{57D70A90-89FD-4639-AD00-C89E548A1EB7}" srcOrd="1" destOrd="0" parTransId="{2DC4F49A-1FED-4B9A-9E4E-366E5EFB5383}" sibTransId="{82CE1ADC-AF8C-4EC5-956E-F2C2636999EC}"/>
    <dgm:cxn modelId="{045D4ABD-6847-47B0-B484-D1A8F11ADCDF}" srcId="{57D70A90-89FD-4639-AD00-C89E548A1EB7}" destId="{2187F938-C0EA-4CD8-B31F-A47642476961}" srcOrd="1" destOrd="0" parTransId="{56A109E8-73B9-4DEE-B660-122C9BE34627}" sibTransId="{351C5F70-FA73-40CD-91A8-20961A1B76FE}"/>
    <dgm:cxn modelId="{6EE87F9F-06DF-49D0-98A0-F5D2155ECE9D}" srcId="{E976161E-29BC-453A-9CD0-377A07F5B66F}" destId="{FB68A5BE-5EB8-48CA-8DB2-2AF13B6E3EB7}" srcOrd="1" destOrd="0" parTransId="{378C3BFA-F2BB-4C22-9D63-0B881E097AFA}" sibTransId="{FEC3585B-405E-49B6-B38B-E0AF70DD949B}"/>
    <dgm:cxn modelId="{45024C86-8513-4726-8037-AE2397C2A375}" srcId="{E976161E-29BC-453A-9CD0-377A07F5B66F}" destId="{D857CCB0-D75B-4EA9-80EA-6BA722978911}" srcOrd="0" destOrd="0" parTransId="{2D8FB277-F807-459E-8F7C-92EA081CBCD0}" sibTransId="{1572D09E-C139-4C7C-8641-568DDEFA47BE}"/>
    <dgm:cxn modelId="{28F2F4DD-188E-49A5-9420-9A64E22D97FC}" type="presParOf" srcId="{5BC6FE8E-A1D0-44FB-B3F7-14FF8609C466}" destId="{06FE28DE-C69C-4E03-899B-BF2D867DE238}" srcOrd="0" destOrd="0" presId="urn:microsoft.com/office/officeart/2005/8/layout/hList1"/>
    <dgm:cxn modelId="{79191E4B-9263-4E00-96FE-0C3D3D13BF27}" type="presParOf" srcId="{06FE28DE-C69C-4E03-899B-BF2D867DE238}" destId="{E80F6999-D7B8-4F01-A64F-CEB6721B39E3}" srcOrd="0" destOrd="0" presId="urn:microsoft.com/office/officeart/2005/8/layout/hList1"/>
    <dgm:cxn modelId="{CA763143-DE4B-4197-838D-102B074D28A6}" type="presParOf" srcId="{06FE28DE-C69C-4E03-899B-BF2D867DE238}" destId="{86545151-9A2E-432F-BA7A-662BC72F5332}" srcOrd="1" destOrd="0" presId="urn:microsoft.com/office/officeart/2005/8/layout/hList1"/>
    <dgm:cxn modelId="{C7ACB954-9CB3-4756-A172-7C2A7BA7913D}" type="presParOf" srcId="{5BC6FE8E-A1D0-44FB-B3F7-14FF8609C466}" destId="{42782544-86B7-4326-98EF-3DE8A1105E43}" srcOrd="1" destOrd="0" presId="urn:microsoft.com/office/officeart/2005/8/layout/hList1"/>
    <dgm:cxn modelId="{31ACB2FA-BAED-480E-829C-E7E183C1EF6D}" type="presParOf" srcId="{5BC6FE8E-A1D0-44FB-B3F7-14FF8609C466}" destId="{15A85B53-8033-4288-BF47-79AE8E8EF830}" srcOrd="2" destOrd="0" presId="urn:microsoft.com/office/officeart/2005/8/layout/hList1"/>
    <dgm:cxn modelId="{BF9E8B31-D8B7-472F-917F-12BC42219736}" type="presParOf" srcId="{15A85B53-8033-4288-BF47-79AE8E8EF830}" destId="{3DB1DEB1-459A-44C6-A61B-8B2FA488AACD}" srcOrd="0" destOrd="0" presId="urn:microsoft.com/office/officeart/2005/8/layout/hList1"/>
    <dgm:cxn modelId="{E8B03EC3-86A6-4972-AE7A-ADDD7BA52DF1}" type="presParOf" srcId="{15A85B53-8033-4288-BF47-79AE8E8EF830}" destId="{976AC937-1264-44F9-B5D8-9AAF62904C3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A334A21-2511-4018-9DF4-9D02C30F345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008976EF-5A6F-4CDD-A2C1-A274210C2D3B}">
      <dgm:prSet phldrT="[Text]"/>
      <dgm:spPr/>
      <dgm:t>
        <a:bodyPr/>
        <a:lstStyle/>
        <a:p>
          <a:r>
            <a:rPr lang="en-US">
              <a:solidFill>
                <a:schemeClr val="tx2">
                  <a:lumMod val="10000"/>
                </a:schemeClr>
              </a:solidFill>
            </a:rPr>
            <a:t>Retrospective Tax</a:t>
          </a:r>
        </a:p>
      </dgm:t>
    </dgm:pt>
    <dgm:pt modelId="{C9970A5C-4A90-4D3F-B980-4B2E63D5CF5D}" type="parTrans" cxnId="{1E49578E-9372-4DF1-A126-2349E45AD256}">
      <dgm:prSet/>
      <dgm:spPr/>
      <dgm:t>
        <a:bodyPr/>
        <a:lstStyle/>
        <a:p>
          <a:endParaRPr lang="en-US">
            <a:solidFill>
              <a:schemeClr val="tx2">
                <a:lumMod val="10000"/>
              </a:schemeClr>
            </a:solidFill>
          </a:endParaRPr>
        </a:p>
      </dgm:t>
    </dgm:pt>
    <dgm:pt modelId="{F7F1F41B-8EEE-4E35-B33B-BC3DD9A66550}" type="sibTrans" cxnId="{1E49578E-9372-4DF1-A126-2349E45AD256}">
      <dgm:prSet/>
      <dgm:spPr/>
      <dgm:t>
        <a:bodyPr/>
        <a:lstStyle/>
        <a:p>
          <a:endParaRPr lang="en-US">
            <a:solidFill>
              <a:schemeClr val="tx2">
                <a:lumMod val="10000"/>
              </a:schemeClr>
            </a:solidFill>
          </a:endParaRPr>
        </a:p>
      </dgm:t>
    </dgm:pt>
    <dgm:pt modelId="{775D4759-1D2D-4DF0-ADB7-17E9BDF843A2}">
      <dgm:prSet/>
      <dgm:spPr/>
      <dgm:t>
        <a:bodyPr/>
        <a:lstStyle/>
        <a:p>
          <a:r>
            <a:rPr lang="en-US" dirty="0">
              <a:solidFill>
                <a:schemeClr val="tx2">
                  <a:lumMod val="10000"/>
                </a:schemeClr>
              </a:solidFill>
            </a:rPr>
            <a:t>GAAR</a:t>
          </a:r>
        </a:p>
      </dgm:t>
    </dgm:pt>
    <dgm:pt modelId="{79353DA8-E231-42C8-8736-20C1CAE87044}" type="parTrans" cxnId="{3B1B3AB0-31FA-4F30-B52E-ECC7DB0BCDC8}">
      <dgm:prSet/>
      <dgm:spPr/>
      <dgm:t>
        <a:bodyPr/>
        <a:lstStyle/>
        <a:p>
          <a:endParaRPr lang="en-US">
            <a:solidFill>
              <a:schemeClr val="tx2">
                <a:lumMod val="10000"/>
              </a:schemeClr>
            </a:solidFill>
          </a:endParaRPr>
        </a:p>
      </dgm:t>
    </dgm:pt>
    <dgm:pt modelId="{27D989D6-EB85-4620-89EC-C95CDC8EB10C}" type="sibTrans" cxnId="{3B1B3AB0-31FA-4F30-B52E-ECC7DB0BCDC8}">
      <dgm:prSet/>
      <dgm:spPr/>
      <dgm:t>
        <a:bodyPr/>
        <a:lstStyle/>
        <a:p>
          <a:endParaRPr lang="en-US">
            <a:solidFill>
              <a:schemeClr val="tx2">
                <a:lumMod val="10000"/>
              </a:schemeClr>
            </a:solidFill>
          </a:endParaRPr>
        </a:p>
      </dgm:t>
    </dgm:pt>
    <dgm:pt modelId="{D09C636C-94A7-4957-AABE-86A4A18F0450}">
      <dgm:prSet/>
      <dgm:spPr/>
      <dgm:t>
        <a:bodyPr/>
        <a:lstStyle/>
        <a:p>
          <a:r>
            <a:rPr lang="en-US">
              <a:solidFill>
                <a:schemeClr val="tx2">
                  <a:lumMod val="10000"/>
                </a:schemeClr>
              </a:solidFill>
            </a:rPr>
            <a:t>PoEM </a:t>
          </a:r>
          <a:endParaRPr lang="en-US" dirty="0">
            <a:solidFill>
              <a:schemeClr val="tx2">
                <a:lumMod val="10000"/>
              </a:schemeClr>
            </a:solidFill>
          </a:endParaRPr>
        </a:p>
      </dgm:t>
    </dgm:pt>
    <dgm:pt modelId="{3C44805B-7BFA-4397-A472-0C3814C1150E}" type="parTrans" cxnId="{296D40E3-AFFA-474A-83A6-CA622D33ED6B}">
      <dgm:prSet/>
      <dgm:spPr/>
      <dgm:t>
        <a:bodyPr/>
        <a:lstStyle/>
        <a:p>
          <a:endParaRPr lang="en-US"/>
        </a:p>
      </dgm:t>
    </dgm:pt>
    <dgm:pt modelId="{308DFFB6-0991-435B-95C1-A941BC74B164}" type="sibTrans" cxnId="{296D40E3-AFFA-474A-83A6-CA622D33ED6B}">
      <dgm:prSet/>
      <dgm:spPr/>
      <dgm:t>
        <a:bodyPr/>
        <a:lstStyle/>
        <a:p>
          <a:endParaRPr lang="en-US"/>
        </a:p>
      </dgm:t>
    </dgm:pt>
    <dgm:pt modelId="{7F6EA8D7-8182-4B2D-AA0A-ABCC7E89E98A}" type="pres">
      <dgm:prSet presAssocID="{1A334A21-2511-4018-9DF4-9D02C30F345E}" presName="Name0" presStyleCnt="0">
        <dgm:presLayoutVars>
          <dgm:dir/>
          <dgm:resizeHandles val="exact"/>
        </dgm:presLayoutVars>
      </dgm:prSet>
      <dgm:spPr/>
    </dgm:pt>
    <dgm:pt modelId="{A9810F3E-0D9B-4D11-96AD-859B40277AF5}" type="pres">
      <dgm:prSet presAssocID="{008976EF-5A6F-4CDD-A2C1-A274210C2D3B}" presName="compNode" presStyleCnt="0"/>
      <dgm:spPr/>
    </dgm:pt>
    <dgm:pt modelId="{90836FC0-983F-4AE2-B874-BADA2F746F29}" type="pres">
      <dgm:prSet presAssocID="{008976EF-5A6F-4CDD-A2C1-A274210C2D3B}" presName="pictRect" presStyleLbl="node1" presStyleIdx="0" presStyleCnt="3"/>
      <dgm:spPr>
        <a:blipFill rotWithShape="1">
          <a:blip xmlns:r="http://schemas.openxmlformats.org/officeDocument/2006/relationships" r:embed="rId1"/>
          <a:stretch>
            <a:fillRect/>
          </a:stretch>
        </a:blipFill>
      </dgm:spPr>
    </dgm:pt>
    <dgm:pt modelId="{6C6C5343-D10E-4400-A977-E74232A82C6F}" type="pres">
      <dgm:prSet presAssocID="{008976EF-5A6F-4CDD-A2C1-A274210C2D3B}" presName="textRect" presStyleLbl="revTx" presStyleIdx="0" presStyleCnt="3">
        <dgm:presLayoutVars>
          <dgm:bulletEnabled val="1"/>
        </dgm:presLayoutVars>
      </dgm:prSet>
      <dgm:spPr/>
    </dgm:pt>
    <dgm:pt modelId="{27672BB0-AE6D-4AF9-BED9-4DE422030C70}" type="pres">
      <dgm:prSet presAssocID="{F7F1F41B-8EEE-4E35-B33B-BC3DD9A66550}" presName="sibTrans" presStyleLbl="sibTrans2D1" presStyleIdx="0" presStyleCnt="0"/>
      <dgm:spPr/>
    </dgm:pt>
    <dgm:pt modelId="{45B48FE4-9A40-48CF-B723-0C0335F0061C}" type="pres">
      <dgm:prSet presAssocID="{775D4759-1D2D-4DF0-ADB7-17E9BDF843A2}" presName="compNode" presStyleCnt="0"/>
      <dgm:spPr/>
    </dgm:pt>
    <dgm:pt modelId="{8F22AA08-F778-465F-9F9C-2854D04F8D80}" type="pres">
      <dgm:prSet presAssocID="{775D4759-1D2D-4DF0-ADB7-17E9BDF843A2}" presName="pictRect" presStyleLbl="node1" presStyleIdx="1" presStyleCnt="3" custScaleX="76719"/>
      <dgm:spPr>
        <a:blipFill rotWithShape="1">
          <a:blip xmlns:r="http://schemas.openxmlformats.org/officeDocument/2006/relationships" r:embed="rId2"/>
          <a:stretch>
            <a:fillRect/>
          </a:stretch>
        </a:blipFill>
      </dgm:spPr>
    </dgm:pt>
    <dgm:pt modelId="{73686702-E134-4F0A-9765-6EC20E118B12}" type="pres">
      <dgm:prSet presAssocID="{775D4759-1D2D-4DF0-ADB7-17E9BDF843A2}" presName="textRect" presStyleLbl="revTx" presStyleIdx="1" presStyleCnt="3">
        <dgm:presLayoutVars>
          <dgm:bulletEnabled val="1"/>
        </dgm:presLayoutVars>
      </dgm:prSet>
      <dgm:spPr/>
    </dgm:pt>
    <dgm:pt modelId="{9EB4D9A5-E1A3-46AA-9138-BC9769D4DAF5}" type="pres">
      <dgm:prSet presAssocID="{27D989D6-EB85-4620-89EC-C95CDC8EB10C}" presName="sibTrans" presStyleLbl="sibTrans2D1" presStyleIdx="0" presStyleCnt="0"/>
      <dgm:spPr/>
    </dgm:pt>
    <dgm:pt modelId="{B054AE28-9023-445E-B369-73106E9E2C1E}" type="pres">
      <dgm:prSet presAssocID="{D09C636C-94A7-4957-AABE-86A4A18F0450}" presName="compNode" presStyleCnt="0"/>
      <dgm:spPr/>
    </dgm:pt>
    <dgm:pt modelId="{D7975056-FB08-43E3-8052-1F673D192BB9}" type="pres">
      <dgm:prSet presAssocID="{D09C636C-94A7-4957-AABE-86A4A18F0450}" presName="pictRect" presStyleLbl="node1" presStyleIdx="2" presStyleCnt="3"/>
      <dgm:spPr>
        <a:blipFill rotWithShape="1">
          <a:blip xmlns:r="http://schemas.openxmlformats.org/officeDocument/2006/relationships" r:embed="rId3"/>
          <a:stretch>
            <a:fillRect/>
          </a:stretch>
        </a:blipFill>
      </dgm:spPr>
    </dgm:pt>
    <dgm:pt modelId="{2591A661-A5FB-4FDB-9A1C-46E092E06548}" type="pres">
      <dgm:prSet presAssocID="{D09C636C-94A7-4957-AABE-86A4A18F0450}" presName="textRect" presStyleLbl="revTx" presStyleIdx="2" presStyleCnt="3">
        <dgm:presLayoutVars>
          <dgm:bulletEnabled val="1"/>
        </dgm:presLayoutVars>
      </dgm:prSet>
      <dgm:spPr/>
    </dgm:pt>
  </dgm:ptLst>
  <dgm:cxnLst>
    <dgm:cxn modelId="{BA287CC9-2AE9-499E-B655-418572E4EDE9}" type="presOf" srcId="{D09C636C-94A7-4957-AABE-86A4A18F0450}" destId="{2591A661-A5FB-4FDB-9A1C-46E092E06548}" srcOrd="0" destOrd="0" presId="urn:microsoft.com/office/officeart/2005/8/layout/pList1"/>
    <dgm:cxn modelId="{27E64435-9BB4-4500-9C34-72E746FA22CF}" type="presOf" srcId="{008976EF-5A6F-4CDD-A2C1-A274210C2D3B}" destId="{6C6C5343-D10E-4400-A977-E74232A82C6F}" srcOrd="0" destOrd="0" presId="urn:microsoft.com/office/officeart/2005/8/layout/pList1"/>
    <dgm:cxn modelId="{1E49578E-9372-4DF1-A126-2349E45AD256}" srcId="{1A334A21-2511-4018-9DF4-9D02C30F345E}" destId="{008976EF-5A6F-4CDD-A2C1-A274210C2D3B}" srcOrd="0" destOrd="0" parTransId="{C9970A5C-4A90-4D3F-B980-4B2E63D5CF5D}" sibTransId="{F7F1F41B-8EEE-4E35-B33B-BC3DD9A66550}"/>
    <dgm:cxn modelId="{992F4E8B-4AE2-4263-955F-EC64BF7020A3}" type="presOf" srcId="{F7F1F41B-8EEE-4E35-B33B-BC3DD9A66550}" destId="{27672BB0-AE6D-4AF9-BED9-4DE422030C70}" srcOrd="0" destOrd="0" presId="urn:microsoft.com/office/officeart/2005/8/layout/pList1"/>
    <dgm:cxn modelId="{D2C76626-9539-47F5-926F-28608E300088}" type="presOf" srcId="{775D4759-1D2D-4DF0-ADB7-17E9BDF843A2}" destId="{73686702-E134-4F0A-9765-6EC20E118B12}" srcOrd="0" destOrd="0" presId="urn:microsoft.com/office/officeart/2005/8/layout/pList1"/>
    <dgm:cxn modelId="{4EEE4B6A-6D8A-4F6B-A037-B6B48312B580}" type="presOf" srcId="{1A334A21-2511-4018-9DF4-9D02C30F345E}" destId="{7F6EA8D7-8182-4B2D-AA0A-ABCC7E89E98A}" srcOrd="0" destOrd="0" presId="urn:microsoft.com/office/officeart/2005/8/layout/pList1"/>
    <dgm:cxn modelId="{B6944583-ABDB-4ABB-A970-2F9DE0B8FBC6}" type="presOf" srcId="{27D989D6-EB85-4620-89EC-C95CDC8EB10C}" destId="{9EB4D9A5-E1A3-46AA-9138-BC9769D4DAF5}" srcOrd="0" destOrd="0" presId="urn:microsoft.com/office/officeart/2005/8/layout/pList1"/>
    <dgm:cxn modelId="{296D40E3-AFFA-474A-83A6-CA622D33ED6B}" srcId="{1A334A21-2511-4018-9DF4-9D02C30F345E}" destId="{D09C636C-94A7-4957-AABE-86A4A18F0450}" srcOrd="2" destOrd="0" parTransId="{3C44805B-7BFA-4397-A472-0C3814C1150E}" sibTransId="{308DFFB6-0991-435B-95C1-A941BC74B164}"/>
    <dgm:cxn modelId="{3B1B3AB0-31FA-4F30-B52E-ECC7DB0BCDC8}" srcId="{1A334A21-2511-4018-9DF4-9D02C30F345E}" destId="{775D4759-1D2D-4DF0-ADB7-17E9BDF843A2}" srcOrd="1" destOrd="0" parTransId="{79353DA8-E231-42C8-8736-20C1CAE87044}" sibTransId="{27D989D6-EB85-4620-89EC-C95CDC8EB10C}"/>
    <dgm:cxn modelId="{52697620-7D3E-4A05-9B3E-1B0B3F090563}" type="presParOf" srcId="{7F6EA8D7-8182-4B2D-AA0A-ABCC7E89E98A}" destId="{A9810F3E-0D9B-4D11-96AD-859B40277AF5}" srcOrd="0" destOrd="0" presId="urn:microsoft.com/office/officeart/2005/8/layout/pList1"/>
    <dgm:cxn modelId="{6F7C2DED-EADF-4791-9F0F-13FE24F59536}" type="presParOf" srcId="{A9810F3E-0D9B-4D11-96AD-859B40277AF5}" destId="{90836FC0-983F-4AE2-B874-BADA2F746F29}" srcOrd="0" destOrd="0" presId="urn:microsoft.com/office/officeart/2005/8/layout/pList1"/>
    <dgm:cxn modelId="{AC0DF1E3-5C33-4AE4-9B85-9B0718664F56}" type="presParOf" srcId="{A9810F3E-0D9B-4D11-96AD-859B40277AF5}" destId="{6C6C5343-D10E-4400-A977-E74232A82C6F}" srcOrd="1" destOrd="0" presId="urn:microsoft.com/office/officeart/2005/8/layout/pList1"/>
    <dgm:cxn modelId="{83B999D9-A358-45DC-90FE-40869626B22A}" type="presParOf" srcId="{7F6EA8D7-8182-4B2D-AA0A-ABCC7E89E98A}" destId="{27672BB0-AE6D-4AF9-BED9-4DE422030C70}" srcOrd="1" destOrd="0" presId="urn:microsoft.com/office/officeart/2005/8/layout/pList1"/>
    <dgm:cxn modelId="{969FB5EA-A506-463C-8420-AC6FB083B5A3}" type="presParOf" srcId="{7F6EA8D7-8182-4B2D-AA0A-ABCC7E89E98A}" destId="{45B48FE4-9A40-48CF-B723-0C0335F0061C}" srcOrd="2" destOrd="0" presId="urn:microsoft.com/office/officeart/2005/8/layout/pList1"/>
    <dgm:cxn modelId="{CE13B8D4-4D98-4A3E-AC0B-15BF1A3F870E}" type="presParOf" srcId="{45B48FE4-9A40-48CF-B723-0C0335F0061C}" destId="{8F22AA08-F778-465F-9F9C-2854D04F8D80}" srcOrd="0" destOrd="0" presId="urn:microsoft.com/office/officeart/2005/8/layout/pList1"/>
    <dgm:cxn modelId="{90E00F43-FA6A-42B4-83A0-2B52C24B8806}" type="presParOf" srcId="{45B48FE4-9A40-48CF-B723-0C0335F0061C}" destId="{73686702-E134-4F0A-9765-6EC20E118B12}" srcOrd="1" destOrd="0" presId="urn:microsoft.com/office/officeart/2005/8/layout/pList1"/>
    <dgm:cxn modelId="{90CE3C37-9D0A-4BC8-B0CD-CCA51130B6A3}" type="presParOf" srcId="{7F6EA8D7-8182-4B2D-AA0A-ABCC7E89E98A}" destId="{9EB4D9A5-E1A3-46AA-9138-BC9769D4DAF5}" srcOrd="3" destOrd="0" presId="urn:microsoft.com/office/officeart/2005/8/layout/pList1"/>
    <dgm:cxn modelId="{A49378C9-6748-49EF-B1B5-12AA1F22F16F}" type="presParOf" srcId="{7F6EA8D7-8182-4B2D-AA0A-ABCC7E89E98A}" destId="{B054AE28-9023-445E-B369-73106E9E2C1E}" srcOrd="4" destOrd="0" presId="urn:microsoft.com/office/officeart/2005/8/layout/pList1"/>
    <dgm:cxn modelId="{DE2DD90A-4422-4B36-8BDF-C1F7F25B4C33}" type="presParOf" srcId="{B054AE28-9023-445E-B369-73106E9E2C1E}" destId="{D7975056-FB08-43E3-8052-1F673D192BB9}" srcOrd="0" destOrd="0" presId="urn:microsoft.com/office/officeart/2005/8/layout/pList1"/>
    <dgm:cxn modelId="{FDB7E1F9-60C4-4B2B-8E9A-E82398090121}" type="presParOf" srcId="{B054AE28-9023-445E-B369-73106E9E2C1E}" destId="{2591A661-A5FB-4FDB-9A1C-46E092E0654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66D9D30-20F3-45BE-B1DF-5DE1D001E2DA}" type="doc">
      <dgm:prSet loTypeId="urn:microsoft.com/office/officeart/2005/8/layout/hList2" loCatId="picture" qsTypeId="urn:microsoft.com/office/officeart/2005/8/quickstyle/simple1" qsCatId="simple" csTypeId="urn:microsoft.com/office/officeart/2005/8/colors/accent1_2" csCatId="accent1" phldr="1"/>
      <dgm:spPr/>
      <dgm:t>
        <a:bodyPr/>
        <a:lstStyle/>
        <a:p>
          <a:endParaRPr lang="en-US"/>
        </a:p>
      </dgm:t>
    </dgm:pt>
    <dgm:pt modelId="{52ABFEC6-990C-4D30-9BCA-FD9EBBBB1360}">
      <dgm:prSet phldrT="[Text]"/>
      <dgm:spPr/>
      <dgm:t>
        <a:bodyPr/>
        <a:lstStyle/>
        <a:p>
          <a:r>
            <a:rPr lang="en-US"/>
            <a:t>Global company</a:t>
          </a:r>
        </a:p>
      </dgm:t>
    </dgm:pt>
    <dgm:pt modelId="{2AD7F5E7-A7AB-4471-9697-1A69F7FC62D9}" type="parTrans" cxnId="{74BD5FAE-E5D5-40F5-9896-0B48B1E5B8D5}">
      <dgm:prSet/>
      <dgm:spPr/>
      <dgm:t>
        <a:bodyPr/>
        <a:lstStyle/>
        <a:p>
          <a:endParaRPr lang="en-US"/>
        </a:p>
      </dgm:t>
    </dgm:pt>
    <dgm:pt modelId="{74A26F50-CAAA-4354-8A6F-450759ED8F19}" type="sibTrans" cxnId="{74BD5FAE-E5D5-40F5-9896-0B48B1E5B8D5}">
      <dgm:prSet/>
      <dgm:spPr/>
      <dgm:t>
        <a:bodyPr/>
        <a:lstStyle/>
        <a:p>
          <a:endParaRPr lang="en-US"/>
        </a:p>
      </dgm:t>
    </dgm:pt>
    <dgm:pt modelId="{F52BFA7E-A9B2-48B0-B190-BD52843DABE3}">
      <dgm:prSet/>
      <dgm:spPr/>
      <dgm:t>
        <a:bodyPr/>
        <a:lstStyle/>
        <a:p>
          <a:r>
            <a:rPr lang="en-US"/>
            <a:t>India can tax only its Indian income.</a:t>
          </a:r>
        </a:p>
      </dgm:t>
    </dgm:pt>
    <dgm:pt modelId="{114B3D00-292E-447D-AA2E-83857023FF35}" type="parTrans" cxnId="{6ED605AB-7B7C-461E-B61F-D262DAC18CA9}">
      <dgm:prSet/>
      <dgm:spPr/>
      <dgm:t>
        <a:bodyPr/>
        <a:lstStyle/>
        <a:p>
          <a:endParaRPr lang="en-US"/>
        </a:p>
      </dgm:t>
    </dgm:pt>
    <dgm:pt modelId="{D1E83043-7A64-4824-ABE0-98947F05C083}" type="sibTrans" cxnId="{6ED605AB-7B7C-461E-B61F-D262DAC18CA9}">
      <dgm:prSet/>
      <dgm:spPr/>
      <dgm:t>
        <a:bodyPr/>
        <a:lstStyle/>
        <a:p>
          <a:endParaRPr lang="en-US"/>
        </a:p>
      </dgm:t>
    </dgm:pt>
    <dgm:pt modelId="{67F3F270-5D38-45F7-ADD1-428F4E4B6768}">
      <dgm:prSet/>
      <dgm:spPr/>
      <dgm:t>
        <a:bodyPr/>
        <a:lstStyle/>
        <a:p>
          <a:r>
            <a:rPr lang="en-US" dirty="0"/>
            <a:t>Indian Resident Company</a:t>
          </a:r>
        </a:p>
      </dgm:t>
    </dgm:pt>
    <dgm:pt modelId="{63F9B97E-D740-48F5-8955-1BA45C9A2098}" type="parTrans" cxnId="{57140B14-6BEC-4B62-A584-10F3BA203601}">
      <dgm:prSet/>
      <dgm:spPr/>
      <dgm:t>
        <a:bodyPr/>
        <a:lstStyle/>
        <a:p>
          <a:endParaRPr lang="en-US"/>
        </a:p>
      </dgm:t>
    </dgm:pt>
    <dgm:pt modelId="{7C244F29-4445-4014-B1B0-FBE86AED732C}" type="sibTrans" cxnId="{57140B14-6BEC-4B62-A584-10F3BA203601}">
      <dgm:prSet/>
      <dgm:spPr/>
      <dgm:t>
        <a:bodyPr/>
        <a:lstStyle/>
        <a:p>
          <a:endParaRPr lang="en-US"/>
        </a:p>
      </dgm:t>
    </dgm:pt>
    <dgm:pt modelId="{88FECEDA-BC2C-453D-957A-DD543B29F294}">
      <dgm:prSet/>
      <dgm:spPr/>
      <dgm:t>
        <a:bodyPr/>
        <a:lstStyle/>
        <a:p>
          <a:r>
            <a:rPr lang="en-US" dirty="0"/>
            <a:t>If </a:t>
          </a:r>
          <a:r>
            <a:rPr lang="en-US" dirty="0">
              <a:solidFill>
                <a:srgbClr val="FF0000"/>
              </a:solidFill>
            </a:rPr>
            <a:t>Place of Effective  Management is India</a:t>
          </a:r>
        </a:p>
      </dgm:t>
    </dgm:pt>
    <dgm:pt modelId="{BF61022B-64D1-4C55-91A6-E6ADE587FF58}" type="parTrans" cxnId="{E07AE024-2338-405C-B8F4-405FC05A2874}">
      <dgm:prSet/>
      <dgm:spPr/>
      <dgm:t>
        <a:bodyPr/>
        <a:lstStyle/>
        <a:p>
          <a:endParaRPr lang="en-US"/>
        </a:p>
      </dgm:t>
    </dgm:pt>
    <dgm:pt modelId="{09082D03-FC8D-4B42-BF3D-00A8B32BFEA2}" type="sibTrans" cxnId="{E07AE024-2338-405C-B8F4-405FC05A2874}">
      <dgm:prSet/>
      <dgm:spPr/>
      <dgm:t>
        <a:bodyPr/>
        <a:lstStyle/>
        <a:p>
          <a:endParaRPr lang="en-US"/>
        </a:p>
      </dgm:t>
    </dgm:pt>
    <dgm:pt modelId="{FC0A2C24-A585-4C65-ADF7-9C69C7998457}">
      <dgm:prSet/>
      <dgm:spPr/>
      <dgm:t>
        <a:bodyPr/>
        <a:lstStyle/>
        <a:p>
          <a:r>
            <a:rPr lang="en-US" dirty="0"/>
            <a:t>India can tax both its Indian and global income.</a:t>
          </a:r>
        </a:p>
      </dgm:t>
    </dgm:pt>
    <dgm:pt modelId="{CA100519-F09F-4794-83C0-25094885AC4C}" type="parTrans" cxnId="{A5095198-6D56-4D30-A2A2-00CB9BADEED3}">
      <dgm:prSet/>
      <dgm:spPr/>
      <dgm:t>
        <a:bodyPr/>
        <a:lstStyle/>
        <a:p>
          <a:endParaRPr lang="en-US"/>
        </a:p>
      </dgm:t>
    </dgm:pt>
    <dgm:pt modelId="{E125F8F1-EE7D-440D-8CA4-86DFA12E551E}" type="sibTrans" cxnId="{A5095198-6D56-4D30-A2A2-00CB9BADEED3}">
      <dgm:prSet/>
      <dgm:spPr/>
      <dgm:t>
        <a:bodyPr/>
        <a:lstStyle/>
        <a:p>
          <a:endParaRPr lang="en-US"/>
        </a:p>
      </dgm:t>
    </dgm:pt>
    <dgm:pt modelId="{77B824C5-2302-49D2-85B9-68BEF131735F}">
      <dgm:prSet/>
      <dgm:spPr/>
      <dgm:t>
        <a:bodyPr/>
        <a:lstStyle/>
        <a:p>
          <a:r>
            <a:rPr lang="en-US" dirty="0"/>
            <a:t>including global passive income e.g. royalty.</a:t>
          </a:r>
        </a:p>
      </dgm:t>
    </dgm:pt>
    <dgm:pt modelId="{454B0DCE-EB7E-4A1A-8067-1E23CDC5297C}" type="parTrans" cxnId="{3808687D-93A8-407C-8EAF-8340F1DF0E55}">
      <dgm:prSet/>
      <dgm:spPr/>
      <dgm:t>
        <a:bodyPr/>
        <a:lstStyle/>
        <a:p>
          <a:endParaRPr lang="en-US"/>
        </a:p>
      </dgm:t>
    </dgm:pt>
    <dgm:pt modelId="{4DBAA16A-2687-4488-9DE1-7551DD79A602}" type="sibTrans" cxnId="{3808687D-93A8-407C-8EAF-8340F1DF0E55}">
      <dgm:prSet/>
      <dgm:spPr/>
      <dgm:t>
        <a:bodyPr/>
        <a:lstStyle/>
        <a:p>
          <a:endParaRPr lang="en-US"/>
        </a:p>
      </dgm:t>
    </dgm:pt>
    <dgm:pt modelId="{C83C5792-2673-4860-9326-08C6D3B59846}">
      <dgm:prSet/>
      <dgm:spPr/>
      <dgm:t>
        <a:bodyPr/>
        <a:lstStyle/>
        <a:p>
          <a:r>
            <a:rPr lang="en-US" dirty="0"/>
            <a:t>If incorporated in India</a:t>
          </a:r>
        </a:p>
      </dgm:t>
    </dgm:pt>
    <dgm:pt modelId="{D5FE5D4C-393E-4141-9E84-EE322AFEE002}" type="parTrans" cxnId="{77639338-7F6C-4865-8660-8BD9B5A84484}">
      <dgm:prSet/>
      <dgm:spPr/>
      <dgm:t>
        <a:bodyPr/>
        <a:lstStyle/>
        <a:p>
          <a:endParaRPr lang="en-US"/>
        </a:p>
      </dgm:t>
    </dgm:pt>
    <dgm:pt modelId="{470879DA-A728-4AA5-8D55-F15188DC1C48}" type="sibTrans" cxnId="{77639338-7F6C-4865-8660-8BD9B5A84484}">
      <dgm:prSet/>
      <dgm:spPr/>
      <dgm:t>
        <a:bodyPr/>
        <a:lstStyle/>
        <a:p>
          <a:endParaRPr lang="en-US"/>
        </a:p>
      </dgm:t>
    </dgm:pt>
    <dgm:pt modelId="{34F6B102-EA37-49DC-AE99-742E5AC4B3E7}" type="pres">
      <dgm:prSet presAssocID="{F66D9D30-20F3-45BE-B1DF-5DE1D001E2DA}" presName="linearFlow" presStyleCnt="0">
        <dgm:presLayoutVars>
          <dgm:dir/>
          <dgm:animLvl val="lvl"/>
          <dgm:resizeHandles/>
        </dgm:presLayoutVars>
      </dgm:prSet>
      <dgm:spPr/>
    </dgm:pt>
    <dgm:pt modelId="{F7E47EEA-C80D-4E1D-8387-9F524F45E036}" type="pres">
      <dgm:prSet presAssocID="{52ABFEC6-990C-4D30-9BCA-FD9EBBBB1360}" presName="compositeNode" presStyleCnt="0">
        <dgm:presLayoutVars>
          <dgm:bulletEnabled val="1"/>
        </dgm:presLayoutVars>
      </dgm:prSet>
      <dgm:spPr/>
    </dgm:pt>
    <dgm:pt modelId="{E16AB77A-5082-46D1-8EB9-6084C860F14B}" type="pres">
      <dgm:prSet presAssocID="{52ABFEC6-990C-4D30-9BCA-FD9EBBBB1360}" presName="image" presStyleLbl="fgImgPlace1" presStyleIdx="0" presStyleCnt="2" custScaleY="33072"/>
      <dgm:spPr>
        <a:blipFill rotWithShape="1">
          <a:blip xmlns:r="http://schemas.openxmlformats.org/officeDocument/2006/relationships" r:embed="rId1"/>
          <a:stretch>
            <a:fillRect/>
          </a:stretch>
        </a:blipFill>
      </dgm:spPr>
    </dgm:pt>
    <dgm:pt modelId="{D1FE1F95-A255-4FE8-9594-E8F30C806352}" type="pres">
      <dgm:prSet presAssocID="{52ABFEC6-990C-4D30-9BCA-FD9EBBBB1360}" presName="childNode" presStyleLbl="node1" presStyleIdx="0" presStyleCnt="2">
        <dgm:presLayoutVars>
          <dgm:bulletEnabled val="1"/>
        </dgm:presLayoutVars>
      </dgm:prSet>
      <dgm:spPr/>
    </dgm:pt>
    <dgm:pt modelId="{E44DA591-0073-4EE3-9538-A0F9A7CAB39E}" type="pres">
      <dgm:prSet presAssocID="{52ABFEC6-990C-4D30-9BCA-FD9EBBBB1360}" presName="parentNode" presStyleLbl="revTx" presStyleIdx="0" presStyleCnt="2">
        <dgm:presLayoutVars>
          <dgm:chMax val="0"/>
          <dgm:bulletEnabled val="1"/>
        </dgm:presLayoutVars>
      </dgm:prSet>
      <dgm:spPr/>
    </dgm:pt>
    <dgm:pt modelId="{280A6122-B788-4817-B7AA-2092796AAA15}" type="pres">
      <dgm:prSet presAssocID="{74A26F50-CAAA-4354-8A6F-450759ED8F19}" presName="sibTrans" presStyleCnt="0"/>
      <dgm:spPr/>
    </dgm:pt>
    <dgm:pt modelId="{D49FFCDE-C191-45CB-A9BF-E333AAF29474}" type="pres">
      <dgm:prSet presAssocID="{67F3F270-5D38-45F7-ADD1-428F4E4B6768}" presName="compositeNode" presStyleCnt="0">
        <dgm:presLayoutVars>
          <dgm:bulletEnabled val="1"/>
        </dgm:presLayoutVars>
      </dgm:prSet>
      <dgm:spPr/>
    </dgm:pt>
    <dgm:pt modelId="{1D2CD1B8-9636-4BCB-8443-A13C78BE0B4E}" type="pres">
      <dgm:prSet presAssocID="{67F3F270-5D38-45F7-ADD1-428F4E4B6768}" presName="image" presStyleLbl="fgImgPlace1" presStyleIdx="1" presStyleCnt="2" custScaleY="75867"/>
      <dgm:spPr>
        <a:blipFill rotWithShape="1">
          <a:blip xmlns:r="http://schemas.openxmlformats.org/officeDocument/2006/relationships" r:embed="rId2"/>
          <a:stretch>
            <a:fillRect/>
          </a:stretch>
        </a:blipFill>
      </dgm:spPr>
    </dgm:pt>
    <dgm:pt modelId="{1D4BC8F9-719A-489B-97E5-DFDB5892DFF0}" type="pres">
      <dgm:prSet presAssocID="{67F3F270-5D38-45F7-ADD1-428F4E4B6768}" presName="childNode" presStyleLbl="node1" presStyleIdx="1" presStyleCnt="2">
        <dgm:presLayoutVars>
          <dgm:bulletEnabled val="1"/>
        </dgm:presLayoutVars>
      </dgm:prSet>
      <dgm:spPr/>
    </dgm:pt>
    <dgm:pt modelId="{9C1E4830-B030-4517-980D-88DAFB8218FB}" type="pres">
      <dgm:prSet presAssocID="{67F3F270-5D38-45F7-ADD1-428F4E4B6768}" presName="parentNode" presStyleLbl="revTx" presStyleIdx="1" presStyleCnt="2">
        <dgm:presLayoutVars>
          <dgm:chMax val="0"/>
          <dgm:bulletEnabled val="1"/>
        </dgm:presLayoutVars>
      </dgm:prSet>
      <dgm:spPr/>
    </dgm:pt>
  </dgm:ptLst>
  <dgm:cxnLst>
    <dgm:cxn modelId="{E12EE93D-C446-4742-977F-D0DBD3DDB64A}" type="presOf" srcId="{C83C5792-2673-4860-9326-08C6D3B59846}" destId="{1D4BC8F9-719A-489B-97E5-DFDB5892DFF0}" srcOrd="0" destOrd="2" presId="urn:microsoft.com/office/officeart/2005/8/layout/hList2"/>
    <dgm:cxn modelId="{7F720638-C744-4356-845C-CEA9BCAC9478}" type="presOf" srcId="{67F3F270-5D38-45F7-ADD1-428F4E4B6768}" destId="{9C1E4830-B030-4517-980D-88DAFB8218FB}" srcOrd="0" destOrd="0" presId="urn:microsoft.com/office/officeart/2005/8/layout/hList2"/>
    <dgm:cxn modelId="{A6063728-63D4-4272-91AF-C54C566F999D}" type="presOf" srcId="{F52BFA7E-A9B2-48B0-B190-BD52843DABE3}" destId="{D1FE1F95-A255-4FE8-9594-E8F30C806352}" srcOrd="0" destOrd="0" presId="urn:microsoft.com/office/officeart/2005/8/layout/hList2"/>
    <dgm:cxn modelId="{E07AE024-2338-405C-B8F4-405FC05A2874}" srcId="{67F3F270-5D38-45F7-ADD1-428F4E4B6768}" destId="{88FECEDA-BC2C-453D-957A-DD543B29F294}" srcOrd="3" destOrd="0" parTransId="{BF61022B-64D1-4C55-91A6-E6ADE587FF58}" sibTransId="{09082D03-FC8D-4B42-BF3D-00A8B32BFEA2}"/>
    <dgm:cxn modelId="{6ED605AB-7B7C-461E-B61F-D262DAC18CA9}" srcId="{52ABFEC6-990C-4D30-9BCA-FD9EBBBB1360}" destId="{F52BFA7E-A9B2-48B0-B190-BD52843DABE3}" srcOrd="0" destOrd="0" parTransId="{114B3D00-292E-447D-AA2E-83857023FF35}" sibTransId="{D1E83043-7A64-4824-ABE0-98947F05C083}"/>
    <dgm:cxn modelId="{774E85BD-A2A2-49DF-AF76-37AFAFD6D22F}" type="presOf" srcId="{FC0A2C24-A585-4C65-ADF7-9C69C7998457}" destId="{1D4BC8F9-719A-489B-97E5-DFDB5892DFF0}" srcOrd="0" destOrd="0" presId="urn:microsoft.com/office/officeart/2005/8/layout/hList2"/>
    <dgm:cxn modelId="{542F3834-DA17-4997-9AC3-41F4BD99CFEA}" type="presOf" srcId="{88FECEDA-BC2C-453D-957A-DD543B29F294}" destId="{1D4BC8F9-719A-489B-97E5-DFDB5892DFF0}" srcOrd="0" destOrd="3" presId="urn:microsoft.com/office/officeart/2005/8/layout/hList2"/>
    <dgm:cxn modelId="{3808687D-93A8-407C-8EAF-8340F1DF0E55}" srcId="{67F3F270-5D38-45F7-ADD1-428F4E4B6768}" destId="{77B824C5-2302-49D2-85B9-68BEF131735F}" srcOrd="1" destOrd="0" parTransId="{454B0DCE-EB7E-4A1A-8067-1E23CDC5297C}" sibTransId="{4DBAA16A-2687-4488-9DE1-7551DD79A602}"/>
    <dgm:cxn modelId="{00C52780-10D9-4A36-B26F-618291A39FA9}" type="presOf" srcId="{F66D9D30-20F3-45BE-B1DF-5DE1D001E2DA}" destId="{34F6B102-EA37-49DC-AE99-742E5AC4B3E7}" srcOrd="0" destOrd="0" presId="urn:microsoft.com/office/officeart/2005/8/layout/hList2"/>
    <dgm:cxn modelId="{77639338-7F6C-4865-8660-8BD9B5A84484}" srcId="{67F3F270-5D38-45F7-ADD1-428F4E4B6768}" destId="{C83C5792-2673-4860-9326-08C6D3B59846}" srcOrd="2" destOrd="0" parTransId="{D5FE5D4C-393E-4141-9E84-EE322AFEE002}" sibTransId="{470879DA-A728-4AA5-8D55-F15188DC1C48}"/>
    <dgm:cxn modelId="{57140B14-6BEC-4B62-A584-10F3BA203601}" srcId="{F66D9D30-20F3-45BE-B1DF-5DE1D001E2DA}" destId="{67F3F270-5D38-45F7-ADD1-428F4E4B6768}" srcOrd="1" destOrd="0" parTransId="{63F9B97E-D740-48F5-8955-1BA45C9A2098}" sibTransId="{7C244F29-4445-4014-B1B0-FBE86AED732C}"/>
    <dgm:cxn modelId="{74BD5FAE-E5D5-40F5-9896-0B48B1E5B8D5}" srcId="{F66D9D30-20F3-45BE-B1DF-5DE1D001E2DA}" destId="{52ABFEC6-990C-4D30-9BCA-FD9EBBBB1360}" srcOrd="0" destOrd="0" parTransId="{2AD7F5E7-A7AB-4471-9697-1A69F7FC62D9}" sibTransId="{74A26F50-CAAA-4354-8A6F-450759ED8F19}"/>
    <dgm:cxn modelId="{70206206-81CA-4B59-A471-4C49D801C0BD}" type="presOf" srcId="{77B824C5-2302-49D2-85B9-68BEF131735F}" destId="{1D4BC8F9-719A-489B-97E5-DFDB5892DFF0}" srcOrd="0" destOrd="1" presId="urn:microsoft.com/office/officeart/2005/8/layout/hList2"/>
    <dgm:cxn modelId="{A5095198-6D56-4D30-A2A2-00CB9BADEED3}" srcId="{67F3F270-5D38-45F7-ADD1-428F4E4B6768}" destId="{FC0A2C24-A585-4C65-ADF7-9C69C7998457}" srcOrd="0" destOrd="0" parTransId="{CA100519-F09F-4794-83C0-25094885AC4C}" sibTransId="{E125F8F1-EE7D-440D-8CA4-86DFA12E551E}"/>
    <dgm:cxn modelId="{E46748B0-DB36-40A4-B525-212CA9347A4B}" type="presOf" srcId="{52ABFEC6-990C-4D30-9BCA-FD9EBBBB1360}" destId="{E44DA591-0073-4EE3-9538-A0F9A7CAB39E}" srcOrd="0" destOrd="0" presId="urn:microsoft.com/office/officeart/2005/8/layout/hList2"/>
    <dgm:cxn modelId="{F82F2FD1-1473-4C50-B86A-2EC02E5ECACD}" type="presParOf" srcId="{34F6B102-EA37-49DC-AE99-742E5AC4B3E7}" destId="{F7E47EEA-C80D-4E1D-8387-9F524F45E036}" srcOrd="0" destOrd="0" presId="urn:microsoft.com/office/officeart/2005/8/layout/hList2"/>
    <dgm:cxn modelId="{996757B0-5B8F-4D36-BBC0-BE28DE6F713E}" type="presParOf" srcId="{F7E47EEA-C80D-4E1D-8387-9F524F45E036}" destId="{E16AB77A-5082-46D1-8EB9-6084C860F14B}" srcOrd="0" destOrd="0" presId="urn:microsoft.com/office/officeart/2005/8/layout/hList2"/>
    <dgm:cxn modelId="{F28CD806-5521-4FDB-A520-7D22C02BE4E1}" type="presParOf" srcId="{F7E47EEA-C80D-4E1D-8387-9F524F45E036}" destId="{D1FE1F95-A255-4FE8-9594-E8F30C806352}" srcOrd="1" destOrd="0" presId="urn:microsoft.com/office/officeart/2005/8/layout/hList2"/>
    <dgm:cxn modelId="{5A17418A-EA13-4582-9A00-ADCDB03216D6}" type="presParOf" srcId="{F7E47EEA-C80D-4E1D-8387-9F524F45E036}" destId="{E44DA591-0073-4EE3-9538-A0F9A7CAB39E}" srcOrd="2" destOrd="0" presId="urn:microsoft.com/office/officeart/2005/8/layout/hList2"/>
    <dgm:cxn modelId="{D1E66E64-2DB8-43CA-B96D-9DBCF4B3E5E5}" type="presParOf" srcId="{34F6B102-EA37-49DC-AE99-742E5AC4B3E7}" destId="{280A6122-B788-4817-B7AA-2092796AAA15}" srcOrd="1" destOrd="0" presId="urn:microsoft.com/office/officeart/2005/8/layout/hList2"/>
    <dgm:cxn modelId="{37CB74C9-E548-4519-98AD-8C34D5AF594B}" type="presParOf" srcId="{34F6B102-EA37-49DC-AE99-742E5AC4B3E7}" destId="{D49FFCDE-C191-45CB-A9BF-E333AAF29474}" srcOrd="2" destOrd="0" presId="urn:microsoft.com/office/officeart/2005/8/layout/hList2"/>
    <dgm:cxn modelId="{4CCA6977-C1D2-405A-A896-7D68C6ED762B}" type="presParOf" srcId="{D49FFCDE-C191-45CB-A9BF-E333AAF29474}" destId="{1D2CD1B8-9636-4BCB-8443-A13C78BE0B4E}" srcOrd="0" destOrd="0" presId="urn:microsoft.com/office/officeart/2005/8/layout/hList2"/>
    <dgm:cxn modelId="{476147B6-EEA7-4DF9-B3A0-2B8AF10A89CA}" type="presParOf" srcId="{D49FFCDE-C191-45CB-A9BF-E333AAF29474}" destId="{1D4BC8F9-719A-489B-97E5-DFDB5892DFF0}" srcOrd="1" destOrd="0" presId="urn:microsoft.com/office/officeart/2005/8/layout/hList2"/>
    <dgm:cxn modelId="{4E34FF75-2288-42B6-BCEE-472867072D67}" type="presParOf" srcId="{D49FFCDE-C191-45CB-A9BF-E333AAF29474}" destId="{9C1E4830-B030-4517-980D-88DAFB8218F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A334A21-2511-4018-9DF4-9D02C30F345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008976EF-5A6F-4CDD-A2C1-A274210C2D3B}">
      <dgm:prSet phldrT="[Text]"/>
      <dgm:spPr/>
      <dgm:t>
        <a:bodyPr/>
        <a:lstStyle/>
        <a:p>
          <a:r>
            <a:rPr lang="en-US">
              <a:solidFill>
                <a:schemeClr val="tx2">
                  <a:lumMod val="10000"/>
                </a:schemeClr>
              </a:solidFill>
            </a:rPr>
            <a:t>Retrospective Tax</a:t>
          </a:r>
        </a:p>
      </dgm:t>
    </dgm:pt>
    <dgm:pt modelId="{C9970A5C-4A90-4D3F-B980-4B2E63D5CF5D}" type="parTrans" cxnId="{1E49578E-9372-4DF1-A126-2349E45AD256}">
      <dgm:prSet/>
      <dgm:spPr/>
      <dgm:t>
        <a:bodyPr/>
        <a:lstStyle/>
        <a:p>
          <a:endParaRPr lang="en-US">
            <a:solidFill>
              <a:schemeClr val="tx2">
                <a:lumMod val="10000"/>
              </a:schemeClr>
            </a:solidFill>
          </a:endParaRPr>
        </a:p>
      </dgm:t>
    </dgm:pt>
    <dgm:pt modelId="{F7F1F41B-8EEE-4E35-B33B-BC3DD9A66550}" type="sibTrans" cxnId="{1E49578E-9372-4DF1-A126-2349E45AD256}">
      <dgm:prSet/>
      <dgm:spPr/>
      <dgm:t>
        <a:bodyPr/>
        <a:lstStyle/>
        <a:p>
          <a:endParaRPr lang="en-US">
            <a:solidFill>
              <a:schemeClr val="tx2">
                <a:lumMod val="10000"/>
              </a:schemeClr>
            </a:solidFill>
          </a:endParaRPr>
        </a:p>
      </dgm:t>
    </dgm:pt>
    <dgm:pt modelId="{775D4759-1D2D-4DF0-ADB7-17E9BDF843A2}">
      <dgm:prSet/>
      <dgm:spPr/>
      <dgm:t>
        <a:bodyPr/>
        <a:lstStyle/>
        <a:p>
          <a:r>
            <a:rPr lang="en-US" dirty="0">
              <a:solidFill>
                <a:schemeClr val="tx2">
                  <a:lumMod val="10000"/>
                </a:schemeClr>
              </a:solidFill>
            </a:rPr>
            <a:t>GAAR</a:t>
          </a:r>
        </a:p>
      </dgm:t>
    </dgm:pt>
    <dgm:pt modelId="{79353DA8-E231-42C8-8736-20C1CAE87044}" type="parTrans" cxnId="{3B1B3AB0-31FA-4F30-B52E-ECC7DB0BCDC8}">
      <dgm:prSet/>
      <dgm:spPr/>
      <dgm:t>
        <a:bodyPr/>
        <a:lstStyle/>
        <a:p>
          <a:endParaRPr lang="en-US">
            <a:solidFill>
              <a:schemeClr val="tx2">
                <a:lumMod val="10000"/>
              </a:schemeClr>
            </a:solidFill>
          </a:endParaRPr>
        </a:p>
      </dgm:t>
    </dgm:pt>
    <dgm:pt modelId="{27D989D6-EB85-4620-89EC-C95CDC8EB10C}" type="sibTrans" cxnId="{3B1B3AB0-31FA-4F30-B52E-ECC7DB0BCDC8}">
      <dgm:prSet/>
      <dgm:spPr/>
      <dgm:t>
        <a:bodyPr/>
        <a:lstStyle/>
        <a:p>
          <a:endParaRPr lang="en-US">
            <a:solidFill>
              <a:schemeClr val="tx2">
                <a:lumMod val="10000"/>
              </a:schemeClr>
            </a:solidFill>
          </a:endParaRPr>
        </a:p>
      </dgm:t>
    </dgm:pt>
    <dgm:pt modelId="{D09C636C-94A7-4957-AABE-86A4A18F0450}">
      <dgm:prSet/>
      <dgm:spPr/>
      <dgm:t>
        <a:bodyPr/>
        <a:lstStyle/>
        <a:p>
          <a:r>
            <a:rPr lang="en-US">
              <a:solidFill>
                <a:schemeClr val="tx2">
                  <a:lumMod val="10000"/>
                </a:schemeClr>
              </a:solidFill>
            </a:rPr>
            <a:t>PoEM </a:t>
          </a:r>
          <a:endParaRPr lang="en-US" dirty="0">
            <a:solidFill>
              <a:schemeClr val="tx2">
                <a:lumMod val="10000"/>
              </a:schemeClr>
            </a:solidFill>
          </a:endParaRPr>
        </a:p>
      </dgm:t>
    </dgm:pt>
    <dgm:pt modelId="{3C44805B-7BFA-4397-A472-0C3814C1150E}" type="parTrans" cxnId="{296D40E3-AFFA-474A-83A6-CA622D33ED6B}">
      <dgm:prSet/>
      <dgm:spPr/>
      <dgm:t>
        <a:bodyPr/>
        <a:lstStyle/>
        <a:p>
          <a:endParaRPr lang="en-US"/>
        </a:p>
      </dgm:t>
    </dgm:pt>
    <dgm:pt modelId="{308DFFB6-0991-435B-95C1-A941BC74B164}" type="sibTrans" cxnId="{296D40E3-AFFA-474A-83A6-CA622D33ED6B}">
      <dgm:prSet/>
      <dgm:spPr/>
      <dgm:t>
        <a:bodyPr/>
        <a:lstStyle/>
        <a:p>
          <a:endParaRPr lang="en-US"/>
        </a:p>
      </dgm:t>
    </dgm:pt>
    <dgm:pt modelId="{7F6EA8D7-8182-4B2D-AA0A-ABCC7E89E98A}" type="pres">
      <dgm:prSet presAssocID="{1A334A21-2511-4018-9DF4-9D02C30F345E}" presName="Name0" presStyleCnt="0">
        <dgm:presLayoutVars>
          <dgm:dir/>
          <dgm:resizeHandles val="exact"/>
        </dgm:presLayoutVars>
      </dgm:prSet>
      <dgm:spPr/>
    </dgm:pt>
    <dgm:pt modelId="{A9810F3E-0D9B-4D11-96AD-859B40277AF5}" type="pres">
      <dgm:prSet presAssocID="{008976EF-5A6F-4CDD-A2C1-A274210C2D3B}" presName="compNode" presStyleCnt="0"/>
      <dgm:spPr/>
    </dgm:pt>
    <dgm:pt modelId="{90836FC0-983F-4AE2-B874-BADA2F746F29}" type="pres">
      <dgm:prSet presAssocID="{008976EF-5A6F-4CDD-A2C1-A274210C2D3B}" presName="pictRect" presStyleLbl="node1" presStyleIdx="0" presStyleCnt="3"/>
      <dgm:spPr>
        <a:blipFill rotWithShape="1">
          <a:blip xmlns:r="http://schemas.openxmlformats.org/officeDocument/2006/relationships" r:embed="rId1"/>
          <a:stretch>
            <a:fillRect/>
          </a:stretch>
        </a:blipFill>
      </dgm:spPr>
    </dgm:pt>
    <dgm:pt modelId="{6C6C5343-D10E-4400-A977-E74232A82C6F}" type="pres">
      <dgm:prSet presAssocID="{008976EF-5A6F-4CDD-A2C1-A274210C2D3B}" presName="textRect" presStyleLbl="revTx" presStyleIdx="0" presStyleCnt="3">
        <dgm:presLayoutVars>
          <dgm:bulletEnabled val="1"/>
        </dgm:presLayoutVars>
      </dgm:prSet>
      <dgm:spPr/>
    </dgm:pt>
    <dgm:pt modelId="{27672BB0-AE6D-4AF9-BED9-4DE422030C70}" type="pres">
      <dgm:prSet presAssocID="{F7F1F41B-8EEE-4E35-B33B-BC3DD9A66550}" presName="sibTrans" presStyleLbl="sibTrans2D1" presStyleIdx="0" presStyleCnt="0"/>
      <dgm:spPr/>
    </dgm:pt>
    <dgm:pt modelId="{45B48FE4-9A40-48CF-B723-0C0335F0061C}" type="pres">
      <dgm:prSet presAssocID="{775D4759-1D2D-4DF0-ADB7-17E9BDF843A2}" presName="compNode" presStyleCnt="0"/>
      <dgm:spPr/>
    </dgm:pt>
    <dgm:pt modelId="{8F22AA08-F778-465F-9F9C-2854D04F8D80}" type="pres">
      <dgm:prSet presAssocID="{775D4759-1D2D-4DF0-ADB7-17E9BDF843A2}" presName="pictRect" presStyleLbl="node1" presStyleIdx="1" presStyleCnt="3" custScaleX="76719"/>
      <dgm:spPr>
        <a:blipFill rotWithShape="1">
          <a:blip xmlns:r="http://schemas.openxmlformats.org/officeDocument/2006/relationships" r:embed="rId2"/>
          <a:stretch>
            <a:fillRect/>
          </a:stretch>
        </a:blipFill>
      </dgm:spPr>
    </dgm:pt>
    <dgm:pt modelId="{73686702-E134-4F0A-9765-6EC20E118B12}" type="pres">
      <dgm:prSet presAssocID="{775D4759-1D2D-4DF0-ADB7-17E9BDF843A2}" presName="textRect" presStyleLbl="revTx" presStyleIdx="1" presStyleCnt="3">
        <dgm:presLayoutVars>
          <dgm:bulletEnabled val="1"/>
        </dgm:presLayoutVars>
      </dgm:prSet>
      <dgm:spPr/>
    </dgm:pt>
    <dgm:pt modelId="{9EB4D9A5-E1A3-46AA-9138-BC9769D4DAF5}" type="pres">
      <dgm:prSet presAssocID="{27D989D6-EB85-4620-89EC-C95CDC8EB10C}" presName="sibTrans" presStyleLbl="sibTrans2D1" presStyleIdx="0" presStyleCnt="0"/>
      <dgm:spPr/>
    </dgm:pt>
    <dgm:pt modelId="{B054AE28-9023-445E-B369-73106E9E2C1E}" type="pres">
      <dgm:prSet presAssocID="{D09C636C-94A7-4957-AABE-86A4A18F0450}" presName="compNode" presStyleCnt="0"/>
      <dgm:spPr/>
    </dgm:pt>
    <dgm:pt modelId="{D7975056-FB08-43E3-8052-1F673D192BB9}" type="pres">
      <dgm:prSet presAssocID="{D09C636C-94A7-4957-AABE-86A4A18F0450}" presName="pictRect" presStyleLbl="node1" presStyleIdx="2" presStyleCnt="3"/>
      <dgm:spPr>
        <a:blipFill rotWithShape="1">
          <a:blip xmlns:r="http://schemas.openxmlformats.org/officeDocument/2006/relationships" r:embed="rId3"/>
          <a:stretch>
            <a:fillRect/>
          </a:stretch>
        </a:blipFill>
      </dgm:spPr>
    </dgm:pt>
    <dgm:pt modelId="{2591A661-A5FB-4FDB-9A1C-46E092E06548}" type="pres">
      <dgm:prSet presAssocID="{D09C636C-94A7-4957-AABE-86A4A18F0450}" presName="textRect" presStyleLbl="revTx" presStyleIdx="2" presStyleCnt="3">
        <dgm:presLayoutVars>
          <dgm:bulletEnabled val="1"/>
        </dgm:presLayoutVars>
      </dgm:prSet>
      <dgm:spPr/>
    </dgm:pt>
  </dgm:ptLst>
  <dgm:cxnLst>
    <dgm:cxn modelId="{BA287CC9-2AE9-499E-B655-418572E4EDE9}" type="presOf" srcId="{D09C636C-94A7-4957-AABE-86A4A18F0450}" destId="{2591A661-A5FB-4FDB-9A1C-46E092E06548}" srcOrd="0" destOrd="0" presId="urn:microsoft.com/office/officeart/2005/8/layout/pList1"/>
    <dgm:cxn modelId="{27E64435-9BB4-4500-9C34-72E746FA22CF}" type="presOf" srcId="{008976EF-5A6F-4CDD-A2C1-A274210C2D3B}" destId="{6C6C5343-D10E-4400-A977-E74232A82C6F}" srcOrd="0" destOrd="0" presId="urn:microsoft.com/office/officeart/2005/8/layout/pList1"/>
    <dgm:cxn modelId="{1E49578E-9372-4DF1-A126-2349E45AD256}" srcId="{1A334A21-2511-4018-9DF4-9D02C30F345E}" destId="{008976EF-5A6F-4CDD-A2C1-A274210C2D3B}" srcOrd="0" destOrd="0" parTransId="{C9970A5C-4A90-4D3F-B980-4B2E63D5CF5D}" sibTransId="{F7F1F41B-8EEE-4E35-B33B-BC3DD9A66550}"/>
    <dgm:cxn modelId="{992F4E8B-4AE2-4263-955F-EC64BF7020A3}" type="presOf" srcId="{F7F1F41B-8EEE-4E35-B33B-BC3DD9A66550}" destId="{27672BB0-AE6D-4AF9-BED9-4DE422030C70}" srcOrd="0" destOrd="0" presId="urn:microsoft.com/office/officeart/2005/8/layout/pList1"/>
    <dgm:cxn modelId="{D2C76626-9539-47F5-926F-28608E300088}" type="presOf" srcId="{775D4759-1D2D-4DF0-ADB7-17E9BDF843A2}" destId="{73686702-E134-4F0A-9765-6EC20E118B12}" srcOrd="0" destOrd="0" presId="urn:microsoft.com/office/officeart/2005/8/layout/pList1"/>
    <dgm:cxn modelId="{4EEE4B6A-6D8A-4F6B-A037-B6B48312B580}" type="presOf" srcId="{1A334A21-2511-4018-9DF4-9D02C30F345E}" destId="{7F6EA8D7-8182-4B2D-AA0A-ABCC7E89E98A}" srcOrd="0" destOrd="0" presId="urn:microsoft.com/office/officeart/2005/8/layout/pList1"/>
    <dgm:cxn modelId="{B6944583-ABDB-4ABB-A970-2F9DE0B8FBC6}" type="presOf" srcId="{27D989D6-EB85-4620-89EC-C95CDC8EB10C}" destId="{9EB4D9A5-E1A3-46AA-9138-BC9769D4DAF5}" srcOrd="0" destOrd="0" presId="urn:microsoft.com/office/officeart/2005/8/layout/pList1"/>
    <dgm:cxn modelId="{296D40E3-AFFA-474A-83A6-CA622D33ED6B}" srcId="{1A334A21-2511-4018-9DF4-9D02C30F345E}" destId="{D09C636C-94A7-4957-AABE-86A4A18F0450}" srcOrd="2" destOrd="0" parTransId="{3C44805B-7BFA-4397-A472-0C3814C1150E}" sibTransId="{308DFFB6-0991-435B-95C1-A941BC74B164}"/>
    <dgm:cxn modelId="{3B1B3AB0-31FA-4F30-B52E-ECC7DB0BCDC8}" srcId="{1A334A21-2511-4018-9DF4-9D02C30F345E}" destId="{775D4759-1D2D-4DF0-ADB7-17E9BDF843A2}" srcOrd="1" destOrd="0" parTransId="{79353DA8-E231-42C8-8736-20C1CAE87044}" sibTransId="{27D989D6-EB85-4620-89EC-C95CDC8EB10C}"/>
    <dgm:cxn modelId="{52697620-7D3E-4A05-9B3E-1B0B3F090563}" type="presParOf" srcId="{7F6EA8D7-8182-4B2D-AA0A-ABCC7E89E98A}" destId="{A9810F3E-0D9B-4D11-96AD-859B40277AF5}" srcOrd="0" destOrd="0" presId="urn:microsoft.com/office/officeart/2005/8/layout/pList1"/>
    <dgm:cxn modelId="{6F7C2DED-EADF-4791-9F0F-13FE24F59536}" type="presParOf" srcId="{A9810F3E-0D9B-4D11-96AD-859B40277AF5}" destId="{90836FC0-983F-4AE2-B874-BADA2F746F29}" srcOrd="0" destOrd="0" presId="urn:microsoft.com/office/officeart/2005/8/layout/pList1"/>
    <dgm:cxn modelId="{AC0DF1E3-5C33-4AE4-9B85-9B0718664F56}" type="presParOf" srcId="{A9810F3E-0D9B-4D11-96AD-859B40277AF5}" destId="{6C6C5343-D10E-4400-A977-E74232A82C6F}" srcOrd="1" destOrd="0" presId="urn:microsoft.com/office/officeart/2005/8/layout/pList1"/>
    <dgm:cxn modelId="{83B999D9-A358-45DC-90FE-40869626B22A}" type="presParOf" srcId="{7F6EA8D7-8182-4B2D-AA0A-ABCC7E89E98A}" destId="{27672BB0-AE6D-4AF9-BED9-4DE422030C70}" srcOrd="1" destOrd="0" presId="urn:microsoft.com/office/officeart/2005/8/layout/pList1"/>
    <dgm:cxn modelId="{969FB5EA-A506-463C-8420-AC6FB083B5A3}" type="presParOf" srcId="{7F6EA8D7-8182-4B2D-AA0A-ABCC7E89E98A}" destId="{45B48FE4-9A40-48CF-B723-0C0335F0061C}" srcOrd="2" destOrd="0" presId="urn:microsoft.com/office/officeart/2005/8/layout/pList1"/>
    <dgm:cxn modelId="{CE13B8D4-4D98-4A3E-AC0B-15BF1A3F870E}" type="presParOf" srcId="{45B48FE4-9A40-48CF-B723-0C0335F0061C}" destId="{8F22AA08-F778-465F-9F9C-2854D04F8D80}" srcOrd="0" destOrd="0" presId="urn:microsoft.com/office/officeart/2005/8/layout/pList1"/>
    <dgm:cxn modelId="{90E00F43-FA6A-42B4-83A0-2B52C24B8806}" type="presParOf" srcId="{45B48FE4-9A40-48CF-B723-0C0335F0061C}" destId="{73686702-E134-4F0A-9765-6EC20E118B12}" srcOrd="1" destOrd="0" presId="urn:microsoft.com/office/officeart/2005/8/layout/pList1"/>
    <dgm:cxn modelId="{90CE3C37-9D0A-4BC8-B0CD-CCA51130B6A3}" type="presParOf" srcId="{7F6EA8D7-8182-4B2D-AA0A-ABCC7E89E98A}" destId="{9EB4D9A5-E1A3-46AA-9138-BC9769D4DAF5}" srcOrd="3" destOrd="0" presId="urn:microsoft.com/office/officeart/2005/8/layout/pList1"/>
    <dgm:cxn modelId="{A49378C9-6748-49EF-B1B5-12AA1F22F16F}" type="presParOf" srcId="{7F6EA8D7-8182-4B2D-AA0A-ABCC7E89E98A}" destId="{B054AE28-9023-445E-B369-73106E9E2C1E}" srcOrd="4" destOrd="0" presId="urn:microsoft.com/office/officeart/2005/8/layout/pList1"/>
    <dgm:cxn modelId="{DE2DD90A-4422-4B36-8BDF-C1F7F25B4C33}" type="presParOf" srcId="{B054AE28-9023-445E-B369-73106E9E2C1E}" destId="{D7975056-FB08-43E3-8052-1F673D192BB9}" srcOrd="0" destOrd="0" presId="urn:microsoft.com/office/officeart/2005/8/layout/pList1"/>
    <dgm:cxn modelId="{FDB7E1F9-60C4-4B2B-8E9A-E82398090121}" type="presParOf" srcId="{B054AE28-9023-445E-B369-73106E9E2C1E}" destId="{2591A661-A5FB-4FDB-9A1C-46E092E0654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B2FD3F0-08E9-4E87-9394-14AD0A1A059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8B51C59-F242-4D0A-8190-556F0A94F134}">
      <dgm:prSet phldrT="[Text]"/>
      <dgm:spPr/>
      <dgm:t>
        <a:bodyPr/>
        <a:lstStyle/>
        <a:p>
          <a:r>
            <a:rPr lang="en-US" dirty="0">
              <a:latin typeface="+mn-lt"/>
            </a:rPr>
            <a:t>Custom (import)</a:t>
          </a:r>
        </a:p>
      </dgm:t>
    </dgm:pt>
    <dgm:pt modelId="{5D77C813-B4EE-47A3-8D32-5DF0E1CC1612}" type="parTrans" cxnId="{67DD566B-D374-41D4-B5B3-FBF86E085E3A}">
      <dgm:prSet/>
      <dgm:spPr/>
      <dgm:t>
        <a:bodyPr/>
        <a:lstStyle/>
        <a:p>
          <a:endParaRPr lang="en-US"/>
        </a:p>
      </dgm:t>
    </dgm:pt>
    <dgm:pt modelId="{54C54DA3-B409-4AA3-A51E-0E042A886D4C}" type="sibTrans" cxnId="{67DD566B-D374-41D4-B5B3-FBF86E085E3A}">
      <dgm:prSet/>
      <dgm:spPr/>
      <dgm:t>
        <a:bodyPr/>
        <a:lstStyle/>
        <a:p>
          <a:endParaRPr lang="en-US"/>
        </a:p>
      </dgm:t>
    </dgm:pt>
    <dgm:pt modelId="{8C18722F-12EB-4830-8E36-18BE9B95D607}">
      <dgm:prSet phldrT="[Text]"/>
      <dgm:spPr/>
      <dgm:t>
        <a:bodyPr/>
        <a:lstStyle/>
        <a:p>
          <a:r>
            <a:rPr lang="en-US" dirty="0">
              <a:latin typeface="+mn-lt"/>
            </a:rPr>
            <a:t>▼ raw material</a:t>
          </a:r>
        </a:p>
      </dgm:t>
    </dgm:pt>
    <dgm:pt modelId="{DC10C2FD-826B-4EAC-A841-9794BD5E02B5}" type="parTrans" cxnId="{4625447B-F0B9-4CBD-935E-9AAE61290262}">
      <dgm:prSet/>
      <dgm:spPr/>
      <dgm:t>
        <a:bodyPr/>
        <a:lstStyle/>
        <a:p>
          <a:endParaRPr lang="en-US"/>
        </a:p>
      </dgm:t>
    </dgm:pt>
    <dgm:pt modelId="{7601647D-0BE9-41A2-B3AB-5A6CF5F64B9E}" type="sibTrans" cxnId="{4625447B-F0B9-4CBD-935E-9AAE61290262}">
      <dgm:prSet/>
      <dgm:spPr/>
      <dgm:t>
        <a:bodyPr/>
        <a:lstStyle/>
        <a:p>
          <a:endParaRPr lang="en-US"/>
        </a:p>
      </dgm:t>
    </dgm:pt>
    <dgm:pt modelId="{C423039B-B3D0-4913-9768-F6DA3F0A3851}">
      <dgm:prSet phldrT="[Text]"/>
      <dgm:spPr>
        <a:solidFill>
          <a:schemeClr val="accent2">
            <a:lumMod val="60000"/>
            <a:lumOff val="40000"/>
          </a:schemeClr>
        </a:solidFill>
      </dgm:spPr>
      <dgm:t>
        <a:bodyPr/>
        <a:lstStyle/>
        <a:p>
          <a:r>
            <a:rPr lang="en-US" dirty="0">
              <a:latin typeface="+mn-lt"/>
            </a:rPr>
            <a:t>Excise</a:t>
          </a:r>
        </a:p>
      </dgm:t>
    </dgm:pt>
    <dgm:pt modelId="{8399C66F-F19A-4489-A4A9-AAE46381F004}" type="parTrans" cxnId="{1AAAC166-E068-4648-8572-C5870071C0A0}">
      <dgm:prSet/>
      <dgm:spPr/>
      <dgm:t>
        <a:bodyPr/>
        <a:lstStyle/>
        <a:p>
          <a:endParaRPr lang="en-US"/>
        </a:p>
      </dgm:t>
    </dgm:pt>
    <dgm:pt modelId="{71183156-B071-4131-9D15-8698A75AE968}" type="sibTrans" cxnId="{1AAAC166-E068-4648-8572-C5870071C0A0}">
      <dgm:prSet/>
      <dgm:spPr/>
      <dgm:t>
        <a:bodyPr/>
        <a:lstStyle/>
        <a:p>
          <a:endParaRPr lang="en-US"/>
        </a:p>
      </dgm:t>
    </dgm:pt>
    <dgm:pt modelId="{626F6758-CC48-4FF0-B8CB-632F9C36D9CF}">
      <dgm:prSet phldrT="[Text]"/>
      <dgm:spPr/>
      <dgm:t>
        <a:bodyPr/>
        <a:lstStyle/>
        <a:p>
          <a:r>
            <a:rPr lang="en-US" dirty="0">
              <a:latin typeface="+mn-lt"/>
            </a:rPr>
            <a:t>▲ luxury goods, harmful items </a:t>
          </a:r>
        </a:p>
      </dgm:t>
    </dgm:pt>
    <dgm:pt modelId="{295824F9-C232-46C7-B02A-F8BC76C46D91}" type="parTrans" cxnId="{B9438055-F1E1-4A7A-B5FC-D4F524673DE6}">
      <dgm:prSet/>
      <dgm:spPr/>
      <dgm:t>
        <a:bodyPr/>
        <a:lstStyle/>
        <a:p>
          <a:endParaRPr lang="en-US"/>
        </a:p>
      </dgm:t>
    </dgm:pt>
    <dgm:pt modelId="{77762755-145D-4310-AE7D-96817D825000}" type="sibTrans" cxnId="{B9438055-F1E1-4A7A-B5FC-D4F524673DE6}">
      <dgm:prSet/>
      <dgm:spPr/>
      <dgm:t>
        <a:bodyPr/>
        <a:lstStyle/>
        <a:p>
          <a:endParaRPr lang="en-US"/>
        </a:p>
      </dgm:t>
    </dgm:pt>
    <dgm:pt modelId="{65A317BD-34AE-4789-9E77-3F768C59B71C}">
      <dgm:prSet phldrT="[Text]"/>
      <dgm:spPr/>
      <dgm:t>
        <a:bodyPr/>
        <a:lstStyle/>
        <a:p>
          <a:r>
            <a:rPr lang="en-US" dirty="0">
              <a:latin typeface="+mn-lt"/>
            </a:rPr>
            <a:t>▲ Finished goods</a:t>
          </a:r>
        </a:p>
      </dgm:t>
    </dgm:pt>
    <dgm:pt modelId="{850368E3-F964-426A-9CE1-60E38F37B18F}" type="parTrans" cxnId="{65FC5653-18EA-4573-B3C5-73D8A7EDD178}">
      <dgm:prSet/>
      <dgm:spPr/>
      <dgm:t>
        <a:bodyPr/>
        <a:lstStyle/>
        <a:p>
          <a:endParaRPr lang="en-US"/>
        </a:p>
      </dgm:t>
    </dgm:pt>
    <dgm:pt modelId="{1C6E484C-6CBC-4914-B1ED-047B806823A4}" type="sibTrans" cxnId="{65FC5653-18EA-4573-B3C5-73D8A7EDD178}">
      <dgm:prSet/>
      <dgm:spPr/>
      <dgm:t>
        <a:bodyPr/>
        <a:lstStyle/>
        <a:p>
          <a:endParaRPr lang="en-US"/>
        </a:p>
      </dgm:t>
    </dgm:pt>
    <dgm:pt modelId="{A9F00729-C585-4563-82C0-01ABBCA964EA}">
      <dgm:prSet phldrT="[Text]"/>
      <dgm:spPr/>
      <dgm:t>
        <a:bodyPr/>
        <a:lstStyle/>
        <a:p>
          <a:r>
            <a:rPr lang="en-US" dirty="0">
              <a:latin typeface="+mn-lt"/>
            </a:rPr>
            <a:t>▼ intermediate goods</a:t>
          </a:r>
        </a:p>
      </dgm:t>
    </dgm:pt>
    <dgm:pt modelId="{7C84E254-237F-441B-9265-6DFA039A726F}" type="parTrans" cxnId="{77E9FEF8-96AE-42B6-8936-76F6B4BC824B}">
      <dgm:prSet/>
      <dgm:spPr/>
      <dgm:t>
        <a:bodyPr/>
        <a:lstStyle/>
        <a:p>
          <a:endParaRPr lang="en-US"/>
        </a:p>
      </dgm:t>
    </dgm:pt>
    <dgm:pt modelId="{F01151C5-45CA-4F22-A4AD-205E9AC2F5C1}" type="sibTrans" cxnId="{77E9FEF8-96AE-42B6-8936-76F6B4BC824B}">
      <dgm:prSet/>
      <dgm:spPr/>
      <dgm:t>
        <a:bodyPr/>
        <a:lstStyle/>
        <a:p>
          <a:endParaRPr lang="en-US"/>
        </a:p>
      </dgm:t>
    </dgm:pt>
    <dgm:pt modelId="{8EA5D100-10D1-4956-B664-C1DB435826DA}">
      <dgm:prSet phldrT="[Text]"/>
      <dgm:spPr/>
      <dgm:t>
        <a:bodyPr/>
        <a:lstStyle/>
        <a:p>
          <a:r>
            <a:rPr lang="en-US" dirty="0">
              <a:latin typeface="+mn-lt"/>
            </a:rPr>
            <a:t>Custom (export)</a:t>
          </a:r>
        </a:p>
      </dgm:t>
    </dgm:pt>
    <dgm:pt modelId="{C8E2B9D5-C667-40F8-A743-0C4031A9E5D3}" type="parTrans" cxnId="{F4F2C165-3279-425C-924B-B43304CE535D}">
      <dgm:prSet/>
      <dgm:spPr/>
      <dgm:t>
        <a:bodyPr/>
        <a:lstStyle/>
        <a:p>
          <a:endParaRPr lang="en-US"/>
        </a:p>
      </dgm:t>
    </dgm:pt>
    <dgm:pt modelId="{A9A5BDB8-25C4-4CDB-BCB3-204A458559E6}" type="sibTrans" cxnId="{F4F2C165-3279-425C-924B-B43304CE535D}">
      <dgm:prSet/>
      <dgm:spPr/>
      <dgm:t>
        <a:bodyPr/>
        <a:lstStyle/>
        <a:p>
          <a:endParaRPr lang="en-US"/>
        </a:p>
      </dgm:t>
    </dgm:pt>
    <dgm:pt modelId="{5CB90FD4-C682-45D6-AF57-A8F269E0E77A}">
      <dgm:prSet phldrT="[Text]"/>
      <dgm:spPr/>
      <dgm:t>
        <a:bodyPr/>
        <a:lstStyle/>
        <a:p>
          <a:r>
            <a:rPr lang="en-US" dirty="0">
              <a:latin typeface="+mn-lt"/>
            </a:rPr>
            <a:t>▲ raw material</a:t>
          </a:r>
        </a:p>
      </dgm:t>
    </dgm:pt>
    <dgm:pt modelId="{90BA8FB6-5456-4894-900E-2EE861DFA479}" type="parTrans" cxnId="{73D2F72C-C23F-4FF6-917E-AE1EC9A09DD2}">
      <dgm:prSet/>
      <dgm:spPr/>
      <dgm:t>
        <a:bodyPr/>
        <a:lstStyle/>
        <a:p>
          <a:endParaRPr lang="en-US"/>
        </a:p>
      </dgm:t>
    </dgm:pt>
    <dgm:pt modelId="{F2EF9467-310F-43BB-8D82-8F9399CB85AE}" type="sibTrans" cxnId="{73D2F72C-C23F-4FF6-917E-AE1EC9A09DD2}">
      <dgm:prSet/>
      <dgm:spPr/>
      <dgm:t>
        <a:bodyPr/>
        <a:lstStyle/>
        <a:p>
          <a:endParaRPr lang="en-US"/>
        </a:p>
      </dgm:t>
    </dgm:pt>
    <dgm:pt modelId="{389BEBD3-C793-4816-8551-081CC1757B64}">
      <dgm:prSet phldrT="[Text]"/>
      <dgm:spPr/>
      <dgm:t>
        <a:bodyPr/>
        <a:lstStyle/>
        <a:p>
          <a:r>
            <a:rPr lang="en-US" dirty="0">
              <a:latin typeface="+mn-lt"/>
            </a:rPr>
            <a:t>▼ finished goods</a:t>
          </a:r>
        </a:p>
      </dgm:t>
    </dgm:pt>
    <dgm:pt modelId="{E946A18A-A477-4358-9E00-7FF385F13425}" type="parTrans" cxnId="{4862CFD8-6091-401B-ABB9-97CF44230FDC}">
      <dgm:prSet/>
      <dgm:spPr/>
      <dgm:t>
        <a:bodyPr/>
        <a:lstStyle/>
        <a:p>
          <a:endParaRPr lang="en-US"/>
        </a:p>
      </dgm:t>
    </dgm:pt>
    <dgm:pt modelId="{3FBFFAE8-504B-421E-AA89-D2AE9AB5720A}" type="sibTrans" cxnId="{4862CFD8-6091-401B-ABB9-97CF44230FDC}">
      <dgm:prSet/>
      <dgm:spPr/>
      <dgm:t>
        <a:bodyPr/>
        <a:lstStyle/>
        <a:p>
          <a:endParaRPr lang="en-US"/>
        </a:p>
      </dgm:t>
    </dgm:pt>
    <dgm:pt modelId="{44120FE6-7689-4159-BFC0-973C29FDD370}">
      <dgm:prSet phldrT="[Text]"/>
      <dgm:spPr/>
      <dgm:t>
        <a:bodyPr/>
        <a:lstStyle/>
        <a:p>
          <a:r>
            <a:rPr lang="en-US" dirty="0">
              <a:latin typeface="+mn-lt"/>
            </a:rPr>
            <a:t>▼ environmental </a:t>
          </a:r>
        </a:p>
      </dgm:t>
    </dgm:pt>
    <dgm:pt modelId="{EEF6265D-7DB4-4AA3-9F09-246F7E59597D}" type="parTrans" cxnId="{F4B1F7E1-E34D-4954-B648-FFA2D4FCA229}">
      <dgm:prSet/>
      <dgm:spPr/>
      <dgm:t>
        <a:bodyPr/>
        <a:lstStyle/>
        <a:p>
          <a:endParaRPr lang="en-US"/>
        </a:p>
      </dgm:t>
    </dgm:pt>
    <dgm:pt modelId="{119846F1-BDD8-4691-8D0D-716D290A2D2E}" type="sibTrans" cxnId="{F4B1F7E1-E34D-4954-B648-FFA2D4FCA229}">
      <dgm:prSet/>
      <dgm:spPr/>
      <dgm:t>
        <a:bodyPr/>
        <a:lstStyle/>
        <a:p>
          <a:endParaRPr lang="en-US"/>
        </a:p>
      </dgm:t>
    </dgm:pt>
    <dgm:pt modelId="{C6FC34B9-DB36-4ADA-B8EE-44D329EF35DB}">
      <dgm:prSet phldrT="[Text]"/>
      <dgm:spPr/>
      <dgm:t>
        <a:bodyPr/>
        <a:lstStyle/>
        <a:p>
          <a:r>
            <a:rPr lang="en-US" dirty="0">
              <a:latin typeface="+mn-lt"/>
            </a:rPr>
            <a:t>▼ renewable energy</a:t>
          </a:r>
        </a:p>
      </dgm:t>
    </dgm:pt>
    <dgm:pt modelId="{5D730F89-05FE-4879-8168-B944814B2EC8}" type="parTrans" cxnId="{F77B46B9-7F96-4724-8D67-768C1592B4EC}">
      <dgm:prSet/>
      <dgm:spPr/>
      <dgm:t>
        <a:bodyPr/>
        <a:lstStyle/>
        <a:p>
          <a:endParaRPr lang="en-US"/>
        </a:p>
      </dgm:t>
    </dgm:pt>
    <dgm:pt modelId="{BB6DBA80-53BE-4C1C-88E3-A0A39F19AEBD}" type="sibTrans" cxnId="{F77B46B9-7F96-4724-8D67-768C1592B4EC}">
      <dgm:prSet/>
      <dgm:spPr/>
      <dgm:t>
        <a:bodyPr/>
        <a:lstStyle/>
        <a:p>
          <a:endParaRPr lang="en-US"/>
        </a:p>
      </dgm:t>
    </dgm:pt>
    <dgm:pt modelId="{04795247-9BAB-4358-BC50-EEAE18E829EB}">
      <dgm:prSet phldrT="[Text]"/>
      <dgm:spPr/>
      <dgm:t>
        <a:bodyPr/>
        <a:lstStyle/>
        <a:p>
          <a:r>
            <a:rPr lang="en-US" dirty="0">
              <a:latin typeface="+mn-lt"/>
            </a:rPr>
            <a:t>Aerated drinks: 21%</a:t>
          </a:r>
        </a:p>
      </dgm:t>
    </dgm:pt>
    <dgm:pt modelId="{83959AA8-8497-4598-B606-660715747BC0}" type="parTrans" cxnId="{486DF6E2-BE82-4517-9CA3-5042ABE8A7A6}">
      <dgm:prSet/>
      <dgm:spPr/>
    </dgm:pt>
    <dgm:pt modelId="{12A750F0-7B06-489F-B348-713D85F8B0B4}" type="sibTrans" cxnId="{486DF6E2-BE82-4517-9CA3-5042ABE8A7A6}">
      <dgm:prSet/>
      <dgm:spPr/>
    </dgm:pt>
    <dgm:pt modelId="{F91FCAD5-75BD-4F65-B166-0FC9B23290FE}">
      <dgm:prSet phldrT="[Text]"/>
      <dgm:spPr/>
      <dgm:t>
        <a:bodyPr/>
        <a:lstStyle/>
        <a:p>
          <a:r>
            <a:rPr lang="en-US" dirty="0">
              <a:latin typeface="+mn-lt"/>
            </a:rPr>
            <a:t>Tobacco: 19-64-81%</a:t>
          </a:r>
        </a:p>
      </dgm:t>
    </dgm:pt>
    <dgm:pt modelId="{21B100BC-4D83-4116-AFD0-3D084533B3DF}" type="parTrans" cxnId="{23832E1E-0AF1-4B6C-A2F4-FC84935CB479}">
      <dgm:prSet/>
      <dgm:spPr/>
    </dgm:pt>
    <dgm:pt modelId="{DE69A931-74F1-473E-9FC4-469820C848B2}" type="sibTrans" cxnId="{23832E1E-0AF1-4B6C-A2F4-FC84935CB479}">
      <dgm:prSet/>
      <dgm:spPr/>
    </dgm:pt>
    <dgm:pt modelId="{E3211CD9-3735-4B2A-9412-7BDDB806235A}" type="pres">
      <dgm:prSet presAssocID="{9B2FD3F0-08E9-4E87-9394-14AD0A1A059E}" presName="Name0" presStyleCnt="0">
        <dgm:presLayoutVars>
          <dgm:dir/>
          <dgm:animLvl val="lvl"/>
          <dgm:resizeHandles val="exact"/>
        </dgm:presLayoutVars>
      </dgm:prSet>
      <dgm:spPr/>
    </dgm:pt>
    <dgm:pt modelId="{69F02A4F-E282-4B73-AB53-ACBF1FBF4F22}" type="pres">
      <dgm:prSet presAssocID="{68B51C59-F242-4D0A-8190-556F0A94F134}" presName="composite" presStyleCnt="0"/>
      <dgm:spPr/>
    </dgm:pt>
    <dgm:pt modelId="{20F0F678-176A-4143-A3E5-2F44FBE4FA62}" type="pres">
      <dgm:prSet presAssocID="{68B51C59-F242-4D0A-8190-556F0A94F134}" presName="parTx" presStyleLbl="alignNode1" presStyleIdx="0" presStyleCnt="3">
        <dgm:presLayoutVars>
          <dgm:chMax val="0"/>
          <dgm:chPref val="0"/>
          <dgm:bulletEnabled val="1"/>
        </dgm:presLayoutVars>
      </dgm:prSet>
      <dgm:spPr/>
    </dgm:pt>
    <dgm:pt modelId="{FDBDE2A4-58BE-4D34-A47D-6AC2E0081B9A}" type="pres">
      <dgm:prSet presAssocID="{68B51C59-F242-4D0A-8190-556F0A94F134}" presName="desTx" presStyleLbl="alignAccFollowNode1" presStyleIdx="0" presStyleCnt="3">
        <dgm:presLayoutVars>
          <dgm:bulletEnabled val="1"/>
        </dgm:presLayoutVars>
      </dgm:prSet>
      <dgm:spPr/>
    </dgm:pt>
    <dgm:pt modelId="{0EC2E6FD-41CC-4804-90F8-323F08147C6F}" type="pres">
      <dgm:prSet presAssocID="{54C54DA3-B409-4AA3-A51E-0E042A886D4C}" presName="space" presStyleCnt="0"/>
      <dgm:spPr/>
    </dgm:pt>
    <dgm:pt modelId="{477C8589-DF2A-4F4C-90B7-B37BBC833C70}" type="pres">
      <dgm:prSet presAssocID="{8EA5D100-10D1-4956-B664-C1DB435826DA}" presName="composite" presStyleCnt="0"/>
      <dgm:spPr/>
    </dgm:pt>
    <dgm:pt modelId="{BFA71604-190E-404C-87FF-B87DC8B54245}" type="pres">
      <dgm:prSet presAssocID="{8EA5D100-10D1-4956-B664-C1DB435826DA}" presName="parTx" presStyleLbl="alignNode1" presStyleIdx="1" presStyleCnt="3">
        <dgm:presLayoutVars>
          <dgm:chMax val="0"/>
          <dgm:chPref val="0"/>
          <dgm:bulletEnabled val="1"/>
        </dgm:presLayoutVars>
      </dgm:prSet>
      <dgm:spPr/>
    </dgm:pt>
    <dgm:pt modelId="{2EDF6DF1-88AA-49C0-A52A-5A7518BFF24F}" type="pres">
      <dgm:prSet presAssocID="{8EA5D100-10D1-4956-B664-C1DB435826DA}" presName="desTx" presStyleLbl="alignAccFollowNode1" presStyleIdx="1" presStyleCnt="3">
        <dgm:presLayoutVars>
          <dgm:bulletEnabled val="1"/>
        </dgm:presLayoutVars>
      </dgm:prSet>
      <dgm:spPr/>
    </dgm:pt>
    <dgm:pt modelId="{CCF1C604-82E6-4408-9665-002219E7D3D3}" type="pres">
      <dgm:prSet presAssocID="{A9A5BDB8-25C4-4CDB-BCB3-204A458559E6}" presName="space" presStyleCnt="0"/>
      <dgm:spPr/>
    </dgm:pt>
    <dgm:pt modelId="{0CD9AC8E-AB7A-43B9-B4AC-592683475804}" type="pres">
      <dgm:prSet presAssocID="{C423039B-B3D0-4913-9768-F6DA3F0A3851}" presName="composite" presStyleCnt="0"/>
      <dgm:spPr/>
    </dgm:pt>
    <dgm:pt modelId="{D1F4FEF2-F6BF-4B10-8262-A669F17B70B2}" type="pres">
      <dgm:prSet presAssocID="{C423039B-B3D0-4913-9768-F6DA3F0A3851}" presName="parTx" presStyleLbl="alignNode1" presStyleIdx="2" presStyleCnt="3">
        <dgm:presLayoutVars>
          <dgm:chMax val="0"/>
          <dgm:chPref val="0"/>
          <dgm:bulletEnabled val="1"/>
        </dgm:presLayoutVars>
      </dgm:prSet>
      <dgm:spPr/>
    </dgm:pt>
    <dgm:pt modelId="{095EDA54-A9E5-419E-B974-6AB03282069F}" type="pres">
      <dgm:prSet presAssocID="{C423039B-B3D0-4913-9768-F6DA3F0A3851}" presName="desTx" presStyleLbl="alignAccFollowNode1" presStyleIdx="2" presStyleCnt="3">
        <dgm:presLayoutVars>
          <dgm:bulletEnabled val="1"/>
        </dgm:presLayoutVars>
      </dgm:prSet>
      <dgm:spPr/>
    </dgm:pt>
  </dgm:ptLst>
  <dgm:cxnLst>
    <dgm:cxn modelId="{8157AE02-84C8-4B43-BE62-8066922B51C0}" type="presOf" srcId="{389BEBD3-C793-4816-8551-081CC1757B64}" destId="{2EDF6DF1-88AA-49C0-A52A-5A7518BFF24F}" srcOrd="0" destOrd="1" presId="urn:microsoft.com/office/officeart/2005/8/layout/hList1"/>
    <dgm:cxn modelId="{4DEAAEF5-8E78-4068-9D84-445B90CCEB4C}" type="presOf" srcId="{68B51C59-F242-4D0A-8190-556F0A94F134}" destId="{20F0F678-176A-4143-A3E5-2F44FBE4FA62}" srcOrd="0" destOrd="0" presId="urn:microsoft.com/office/officeart/2005/8/layout/hList1"/>
    <dgm:cxn modelId="{270ED72D-0BE0-4364-A355-AF890B7099D3}" type="presOf" srcId="{5CB90FD4-C682-45D6-AF57-A8F269E0E77A}" destId="{2EDF6DF1-88AA-49C0-A52A-5A7518BFF24F}" srcOrd="0" destOrd="0" presId="urn:microsoft.com/office/officeart/2005/8/layout/hList1"/>
    <dgm:cxn modelId="{D35506A1-194F-4106-8868-716F7BC93225}" type="presOf" srcId="{44120FE6-7689-4159-BFC0-973C29FDD370}" destId="{095EDA54-A9E5-419E-B974-6AB03282069F}" srcOrd="0" destOrd="0" presId="urn:microsoft.com/office/officeart/2005/8/layout/hList1"/>
    <dgm:cxn modelId="{4862CFD8-6091-401B-ABB9-97CF44230FDC}" srcId="{8EA5D100-10D1-4956-B664-C1DB435826DA}" destId="{389BEBD3-C793-4816-8551-081CC1757B64}" srcOrd="1" destOrd="0" parTransId="{E946A18A-A477-4358-9E00-7FF385F13425}" sibTransId="{3FBFFAE8-504B-421E-AA89-D2AE9AB5720A}"/>
    <dgm:cxn modelId="{4625447B-F0B9-4CBD-935E-9AAE61290262}" srcId="{68B51C59-F242-4D0A-8190-556F0A94F134}" destId="{8C18722F-12EB-4830-8E36-18BE9B95D607}" srcOrd="0" destOrd="0" parTransId="{DC10C2FD-826B-4EAC-A841-9794BD5E02B5}" sibTransId="{7601647D-0BE9-41A2-B3AB-5A6CF5F64B9E}"/>
    <dgm:cxn modelId="{BF1E1F3C-2FA7-4999-BD44-364BECD26FCD}" type="presOf" srcId="{9B2FD3F0-08E9-4E87-9394-14AD0A1A059E}" destId="{E3211CD9-3735-4B2A-9412-7BDDB806235A}" srcOrd="0" destOrd="0" presId="urn:microsoft.com/office/officeart/2005/8/layout/hList1"/>
    <dgm:cxn modelId="{23832E1E-0AF1-4B6C-A2F4-FC84935CB479}" srcId="{C423039B-B3D0-4913-9768-F6DA3F0A3851}" destId="{F91FCAD5-75BD-4F65-B166-0FC9B23290FE}" srcOrd="3" destOrd="0" parTransId="{21B100BC-4D83-4116-AFD0-3D084533B3DF}" sibTransId="{DE69A931-74F1-473E-9FC4-469820C848B2}"/>
    <dgm:cxn modelId="{D8EC4A53-DB90-4776-9C67-ACB77278E4DE}" type="presOf" srcId="{A9F00729-C585-4563-82C0-01ABBCA964EA}" destId="{FDBDE2A4-58BE-4D34-A47D-6AC2E0081B9A}" srcOrd="0" destOrd="1" presId="urn:microsoft.com/office/officeart/2005/8/layout/hList1"/>
    <dgm:cxn modelId="{CA707930-09DB-4D16-9BC6-0D086483C30A}" type="presOf" srcId="{C423039B-B3D0-4913-9768-F6DA3F0A3851}" destId="{D1F4FEF2-F6BF-4B10-8262-A669F17B70B2}" srcOrd="0" destOrd="0" presId="urn:microsoft.com/office/officeart/2005/8/layout/hList1"/>
    <dgm:cxn modelId="{1AAAC166-E068-4648-8572-C5870071C0A0}" srcId="{9B2FD3F0-08E9-4E87-9394-14AD0A1A059E}" destId="{C423039B-B3D0-4913-9768-F6DA3F0A3851}" srcOrd="2" destOrd="0" parTransId="{8399C66F-F19A-4489-A4A9-AAE46381F004}" sibTransId="{71183156-B071-4131-9D15-8698A75AE968}"/>
    <dgm:cxn modelId="{F4F2C165-3279-425C-924B-B43304CE535D}" srcId="{9B2FD3F0-08E9-4E87-9394-14AD0A1A059E}" destId="{8EA5D100-10D1-4956-B664-C1DB435826DA}" srcOrd="1" destOrd="0" parTransId="{C8E2B9D5-C667-40F8-A743-0C4031A9E5D3}" sibTransId="{A9A5BDB8-25C4-4CDB-BCB3-204A458559E6}"/>
    <dgm:cxn modelId="{77E9FEF8-96AE-42B6-8936-76F6B4BC824B}" srcId="{68B51C59-F242-4D0A-8190-556F0A94F134}" destId="{A9F00729-C585-4563-82C0-01ABBCA964EA}" srcOrd="1" destOrd="0" parTransId="{7C84E254-237F-441B-9265-6DFA039A726F}" sibTransId="{F01151C5-45CA-4F22-A4AD-205E9AC2F5C1}"/>
    <dgm:cxn modelId="{F77B46B9-7F96-4724-8D67-768C1592B4EC}" srcId="{68B51C59-F242-4D0A-8190-556F0A94F134}" destId="{C6FC34B9-DB36-4ADA-B8EE-44D329EF35DB}" srcOrd="2" destOrd="0" parTransId="{5D730F89-05FE-4879-8168-B944814B2EC8}" sibTransId="{BB6DBA80-53BE-4C1C-88E3-A0A39F19AEBD}"/>
    <dgm:cxn modelId="{486DF6E2-BE82-4517-9CA3-5042ABE8A7A6}" srcId="{C423039B-B3D0-4913-9768-F6DA3F0A3851}" destId="{04795247-9BAB-4358-BC50-EEAE18E829EB}" srcOrd="2" destOrd="0" parTransId="{83959AA8-8497-4598-B606-660715747BC0}" sibTransId="{12A750F0-7B06-489F-B348-713D85F8B0B4}"/>
    <dgm:cxn modelId="{19AD99E2-B132-4ABC-B7E8-A7E75EDAFBA3}" type="presOf" srcId="{65A317BD-34AE-4789-9E77-3F768C59B71C}" destId="{FDBDE2A4-58BE-4D34-A47D-6AC2E0081B9A}" srcOrd="0" destOrd="3" presId="urn:microsoft.com/office/officeart/2005/8/layout/hList1"/>
    <dgm:cxn modelId="{65FC5653-18EA-4573-B3C5-73D8A7EDD178}" srcId="{68B51C59-F242-4D0A-8190-556F0A94F134}" destId="{65A317BD-34AE-4789-9E77-3F768C59B71C}" srcOrd="3" destOrd="0" parTransId="{850368E3-F964-426A-9CE1-60E38F37B18F}" sibTransId="{1C6E484C-6CBC-4914-B1ED-047B806823A4}"/>
    <dgm:cxn modelId="{73D2F72C-C23F-4FF6-917E-AE1EC9A09DD2}" srcId="{8EA5D100-10D1-4956-B664-C1DB435826DA}" destId="{5CB90FD4-C682-45D6-AF57-A8F269E0E77A}" srcOrd="0" destOrd="0" parTransId="{90BA8FB6-5456-4894-900E-2EE861DFA479}" sibTransId="{F2EF9467-310F-43BB-8D82-8F9399CB85AE}"/>
    <dgm:cxn modelId="{A2B79828-99C2-4BC6-882C-77703AFB340C}" type="presOf" srcId="{C6FC34B9-DB36-4ADA-B8EE-44D329EF35DB}" destId="{FDBDE2A4-58BE-4D34-A47D-6AC2E0081B9A}" srcOrd="0" destOrd="2" presId="urn:microsoft.com/office/officeart/2005/8/layout/hList1"/>
    <dgm:cxn modelId="{F4B1F7E1-E34D-4954-B648-FFA2D4FCA229}" srcId="{C423039B-B3D0-4913-9768-F6DA3F0A3851}" destId="{44120FE6-7689-4159-BFC0-973C29FDD370}" srcOrd="0" destOrd="0" parTransId="{EEF6265D-7DB4-4AA3-9F09-246F7E59597D}" sibTransId="{119846F1-BDD8-4691-8D0D-716D290A2D2E}"/>
    <dgm:cxn modelId="{B9438055-F1E1-4A7A-B5FC-D4F524673DE6}" srcId="{C423039B-B3D0-4913-9768-F6DA3F0A3851}" destId="{626F6758-CC48-4FF0-B8CB-632F9C36D9CF}" srcOrd="1" destOrd="0" parTransId="{295824F9-C232-46C7-B02A-F8BC76C46D91}" sibTransId="{77762755-145D-4310-AE7D-96817D825000}"/>
    <dgm:cxn modelId="{A1297A48-37C4-45CE-9E80-90E29785BE64}" type="presOf" srcId="{8EA5D100-10D1-4956-B664-C1DB435826DA}" destId="{BFA71604-190E-404C-87FF-B87DC8B54245}" srcOrd="0" destOrd="0" presId="urn:microsoft.com/office/officeart/2005/8/layout/hList1"/>
    <dgm:cxn modelId="{67DD566B-D374-41D4-B5B3-FBF86E085E3A}" srcId="{9B2FD3F0-08E9-4E87-9394-14AD0A1A059E}" destId="{68B51C59-F242-4D0A-8190-556F0A94F134}" srcOrd="0" destOrd="0" parTransId="{5D77C813-B4EE-47A3-8D32-5DF0E1CC1612}" sibTransId="{54C54DA3-B409-4AA3-A51E-0E042A886D4C}"/>
    <dgm:cxn modelId="{C55F75B2-517D-4074-937B-876439AA2AB9}" type="presOf" srcId="{F91FCAD5-75BD-4F65-B166-0FC9B23290FE}" destId="{095EDA54-A9E5-419E-B974-6AB03282069F}" srcOrd="0" destOrd="3" presId="urn:microsoft.com/office/officeart/2005/8/layout/hList1"/>
    <dgm:cxn modelId="{8648769B-28C0-41A1-B284-81726192744A}" type="presOf" srcId="{04795247-9BAB-4358-BC50-EEAE18E829EB}" destId="{095EDA54-A9E5-419E-B974-6AB03282069F}" srcOrd="0" destOrd="2" presId="urn:microsoft.com/office/officeart/2005/8/layout/hList1"/>
    <dgm:cxn modelId="{51E99637-1A4F-45A4-BD24-7E92DD092EF9}" type="presOf" srcId="{8C18722F-12EB-4830-8E36-18BE9B95D607}" destId="{FDBDE2A4-58BE-4D34-A47D-6AC2E0081B9A}" srcOrd="0" destOrd="0" presId="urn:microsoft.com/office/officeart/2005/8/layout/hList1"/>
    <dgm:cxn modelId="{56AD84D7-7D85-46A1-A067-DF57884776CF}" type="presOf" srcId="{626F6758-CC48-4FF0-B8CB-632F9C36D9CF}" destId="{095EDA54-A9E5-419E-B974-6AB03282069F}" srcOrd="0" destOrd="1" presId="urn:microsoft.com/office/officeart/2005/8/layout/hList1"/>
    <dgm:cxn modelId="{5EBB538E-E80A-4599-90D6-D24FC1307EFC}" type="presParOf" srcId="{E3211CD9-3735-4B2A-9412-7BDDB806235A}" destId="{69F02A4F-E282-4B73-AB53-ACBF1FBF4F22}" srcOrd="0" destOrd="0" presId="urn:microsoft.com/office/officeart/2005/8/layout/hList1"/>
    <dgm:cxn modelId="{46FDBAC0-B31E-4BAD-8C5D-316F31CF3891}" type="presParOf" srcId="{69F02A4F-E282-4B73-AB53-ACBF1FBF4F22}" destId="{20F0F678-176A-4143-A3E5-2F44FBE4FA62}" srcOrd="0" destOrd="0" presId="urn:microsoft.com/office/officeart/2005/8/layout/hList1"/>
    <dgm:cxn modelId="{C9169B1C-7DA9-4355-B9A9-0CE179C72976}" type="presParOf" srcId="{69F02A4F-E282-4B73-AB53-ACBF1FBF4F22}" destId="{FDBDE2A4-58BE-4D34-A47D-6AC2E0081B9A}" srcOrd="1" destOrd="0" presId="urn:microsoft.com/office/officeart/2005/8/layout/hList1"/>
    <dgm:cxn modelId="{61618328-8348-421B-BAB1-B7F32CF5B989}" type="presParOf" srcId="{E3211CD9-3735-4B2A-9412-7BDDB806235A}" destId="{0EC2E6FD-41CC-4804-90F8-323F08147C6F}" srcOrd="1" destOrd="0" presId="urn:microsoft.com/office/officeart/2005/8/layout/hList1"/>
    <dgm:cxn modelId="{964BB942-09CB-42EA-BE8E-8872B3E48718}" type="presParOf" srcId="{E3211CD9-3735-4B2A-9412-7BDDB806235A}" destId="{477C8589-DF2A-4F4C-90B7-B37BBC833C70}" srcOrd="2" destOrd="0" presId="urn:microsoft.com/office/officeart/2005/8/layout/hList1"/>
    <dgm:cxn modelId="{1D1CF178-C40D-4E91-AFE7-ADEEA7C927BA}" type="presParOf" srcId="{477C8589-DF2A-4F4C-90B7-B37BBC833C70}" destId="{BFA71604-190E-404C-87FF-B87DC8B54245}" srcOrd="0" destOrd="0" presId="urn:microsoft.com/office/officeart/2005/8/layout/hList1"/>
    <dgm:cxn modelId="{988CBF2A-26E5-4736-A5F7-DCF0A5EC43FC}" type="presParOf" srcId="{477C8589-DF2A-4F4C-90B7-B37BBC833C70}" destId="{2EDF6DF1-88AA-49C0-A52A-5A7518BFF24F}" srcOrd="1" destOrd="0" presId="urn:microsoft.com/office/officeart/2005/8/layout/hList1"/>
    <dgm:cxn modelId="{2A070821-24A9-479F-B380-325A750791F5}" type="presParOf" srcId="{E3211CD9-3735-4B2A-9412-7BDDB806235A}" destId="{CCF1C604-82E6-4408-9665-002219E7D3D3}" srcOrd="3" destOrd="0" presId="urn:microsoft.com/office/officeart/2005/8/layout/hList1"/>
    <dgm:cxn modelId="{CFEEC7E8-C7A9-4B22-AA05-3E87F07C8FDF}" type="presParOf" srcId="{E3211CD9-3735-4B2A-9412-7BDDB806235A}" destId="{0CD9AC8E-AB7A-43B9-B4AC-592683475804}" srcOrd="4" destOrd="0" presId="urn:microsoft.com/office/officeart/2005/8/layout/hList1"/>
    <dgm:cxn modelId="{67B519DA-F52D-4339-BE41-60F5B7ABB20A}" type="presParOf" srcId="{0CD9AC8E-AB7A-43B9-B4AC-592683475804}" destId="{D1F4FEF2-F6BF-4B10-8262-A669F17B70B2}" srcOrd="0" destOrd="0" presId="urn:microsoft.com/office/officeart/2005/8/layout/hList1"/>
    <dgm:cxn modelId="{D7E3E2EC-B4D3-4705-B1CD-5F176F812DEE}" type="presParOf" srcId="{0CD9AC8E-AB7A-43B9-B4AC-592683475804}" destId="{095EDA54-A9E5-419E-B974-6AB03282069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FF23D47-D790-4443-A312-376B2F123C32}" type="doc">
      <dgm:prSet loTypeId="urn:microsoft.com/office/officeart/2008/layout/BendingPictureCaptionList" loCatId="picture" qsTypeId="urn:microsoft.com/office/officeart/2005/8/quickstyle/simple1" qsCatId="simple" csTypeId="urn:microsoft.com/office/officeart/2005/8/colors/colorful1" csCatId="colorful" phldr="1"/>
      <dgm:spPr/>
      <dgm:t>
        <a:bodyPr/>
        <a:lstStyle/>
        <a:p>
          <a:endParaRPr lang="en-US"/>
        </a:p>
      </dgm:t>
    </dgm:pt>
    <dgm:pt modelId="{9C52F160-46BF-4183-9903-47B2F6AD542F}">
      <dgm:prSet phldrT="[Text]"/>
      <dgm:spPr/>
      <dgm:t>
        <a:bodyPr/>
        <a:lstStyle/>
        <a:p>
          <a:r>
            <a:rPr lang="en-US" dirty="0">
              <a:latin typeface="Franklin Gothic Medium Cond" panose="020B0606030402020204" pitchFamily="34" charset="0"/>
            </a:rPr>
            <a:t>Consumer goods</a:t>
          </a:r>
        </a:p>
      </dgm:t>
    </dgm:pt>
    <dgm:pt modelId="{4058DCC7-E264-412C-9109-4880F8B3C54F}" type="parTrans" cxnId="{943DF24C-01A7-489A-B9A6-EA7E2F8C46A6}">
      <dgm:prSet/>
      <dgm:spPr/>
      <dgm:t>
        <a:bodyPr/>
        <a:lstStyle/>
        <a:p>
          <a:endParaRPr lang="en-US"/>
        </a:p>
      </dgm:t>
    </dgm:pt>
    <dgm:pt modelId="{9D14227C-E879-435C-A442-841FB1C5B2C2}" type="sibTrans" cxnId="{943DF24C-01A7-489A-B9A6-EA7E2F8C46A6}">
      <dgm:prSet/>
      <dgm:spPr/>
      <dgm:t>
        <a:bodyPr/>
        <a:lstStyle/>
        <a:p>
          <a:endParaRPr lang="en-US"/>
        </a:p>
      </dgm:t>
    </dgm:pt>
    <dgm:pt modelId="{B7D5D27E-EA72-4628-959D-6323573738C1}">
      <dgm:prSet phldrT="[Text]"/>
      <dgm:spPr/>
      <dgm:t>
        <a:bodyPr/>
        <a:lstStyle/>
        <a:p>
          <a:r>
            <a:rPr lang="en-US" dirty="0">
              <a:latin typeface="Franklin Gothic Medium Cond" panose="020B0606030402020204" pitchFamily="34" charset="0"/>
            </a:rPr>
            <a:t>Gold</a:t>
          </a:r>
        </a:p>
      </dgm:t>
    </dgm:pt>
    <dgm:pt modelId="{43A29493-93E2-4D5E-9D49-1601435B013E}" type="parTrans" cxnId="{DF73CE53-793D-49ED-859D-B02DFCC9F881}">
      <dgm:prSet/>
      <dgm:spPr/>
      <dgm:t>
        <a:bodyPr/>
        <a:lstStyle/>
        <a:p>
          <a:endParaRPr lang="en-US"/>
        </a:p>
      </dgm:t>
    </dgm:pt>
    <dgm:pt modelId="{35D3B388-1AEE-4700-AA6C-31A81A1D16A2}" type="sibTrans" cxnId="{DF73CE53-793D-49ED-859D-B02DFCC9F881}">
      <dgm:prSet/>
      <dgm:spPr/>
      <dgm:t>
        <a:bodyPr/>
        <a:lstStyle/>
        <a:p>
          <a:endParaRPr lang="en-US"/>
        </a:p>
      </dgm:t>
    </dgm:pt>
    <dgm:pt modelId="{67250BCE-91B5-4CBE-BF56-BE5B9AC8C947}">
      <dgm:prSet phldrT="[Text]"/>
      <dgm:spPr/>
      <dgm:t>
        <a:bodyPr/>
        <a:lstStyle/>
        <a:p>
          <a:r>
            <a:rPr lang="en-US" dirty="0">
              <a:latin typeface="Franklin Gothic Medium Cond" panose="020B0606030402020204" pitchFamily="34" charset="0"/>
            </a:rPr>
            <a:t>0% Central Excise</a:t>
          </a:r>
        </a:p>
      </dgm:t>
    </dgm:pt>
    <dgm:pt modelId="{A99B1FB6-48D5-45F2-B42C-8046C94CBC5B}" type="parTrans" cxnId="{442E800E-5922-43C9-9678-C1FE0BF8DD20}">
      <dgm:prSet/>
      <dgm:spPr/>
      <dgm:t>
        <a:bodyPr/>
        <a:lstStyle/>
        <a:p>
          <a:endParaRPr lang="en-US"/>
        </a:p>
      </dgm:t>
    </dgm:pt>
    <dgm:pt modelId="{B6475FD1-64BF-4899-85A3-41A3A7118796}" type="sibTrans" cxnId="{442E800E-5922-43C9-9678-C1FE0BF8DD20}">
      <dgm:prSet/>
      <dgm:spPr/>
      <dgm:t>
        <a:bodyPr/>
        <a:lstStyle/>
        <a:p>
          <a:endParaRPr lang="en-US"/>
        </a:p>
      </dgm:t>
    </dgm:pt>
    <dgm:pt modelId="{36A3D283-C6A7-4888-B0C5-C86D0BFB9085}">
      <dgm:prSet phldrT="[Text]"/>
      <dgm:spPr/>
      <dgm:t>
        <a:bodyPr/>
        <a:lstStyle/>
        <a:p>
          <a:r>
            <a:rPr lang="en-US" dirty="0">
              <a:latin typeface="Franklin Gothic Medium Cond" panose="020B0606030402020204" pitchFamily="34" charset="0"/>
            </a:rPr>
            <a:t>12.5% Central excise</a:t>
          </a:r>
        </a:p>
      </dgm:t>
    </dgm:pt>
    <dgm:pt modelId="{AF285759-553E-48CE-BF22-4CF2A7D14C98}" type="parTrans" cxnId="{0A99708B-263E-48E5-B2A3-08EEE2CE4C70}">
      <dgm:prSet/>
      <dgm:spPr/>
      <dgm:t>
        <a:bodyPr/>
        <a:lstStyle/>
        <a:p>
          <a:endParaRPr lang="en-US"/>
        </a:p>
      </dgm:t>
    </dgm:pt>
    <dgm:pt modelId="{A4AAE394-8CFE-4A3D-AFEB-F88768278F0D}" type="sibTrans" cxnId="{0A99708B-263E-48E5-B2A3-08EEE2CE4C70}">
      <dgm:prSet/>
      <dgm:spPr/>
      <dgm:t>
        <a:bodyPr/>
        <a:lstStyle/>
        <a:p>
          <a:endParaRPr lang="en-US"/>
        </a:p>
      </dgm:t>
    </dgm:pt>
    <dgm:pt modelId="{563A3A3F-C794-42F6-BA45-D82136A74D08}">
      <dgm:prSet phldrT="[Text]"/>
      <dgm:spPr/>
      <dgm:t>
        <a:bodyPr/>
        <a:lstStyle/>
        <a:p>
          <a:r>
            <a:rPr lang="en-US" dirty="0">
              <a:latin typeface="Franklin Gothic Medium Cond" panose="020B0606030402020204" pitchFamily="34" charset="0"/>
            </a:rPr>
            <a:t>Top 20% population buying 80% of gold</a:t>
          </a:r>
        </a:p>
      </dgm:t>
    </dgm:pt>
    <dgm:pt modelId="{47E320EB-36CD-45FF-B494-8F210D2C3547}" type="parTrans" cxnId="{CC693288-04FA-4B38-BF5A-91E5BB0FC02C}">
      <dgm:prSet/>
      <dgm:spPr/>
      <dgm:t>
        <a:bodyPr/>
        <a:lstStyle/>
        <a:p>
          <a:endParaRPr lang="en-US"/>
        </a:p>
      </dgm:t>
    </dgm:pt>
    <dgm:pt modelId="{D9D2571A-1962-41D1-B2F3-CD80DE4571AD}" type="sibTrans" cxnId="{CC693288-04FA-4B38-BF5A-91E5BB0FC02C}">
      <dgm:prSet/>
      <dgm:spPr/>
      <dgm:t>
        <a:bodyPr/>
        <a:lstStyle/>
        <a:p>
          <a:endParaRPr lang="en-US"/>
        </a:p>
      </dgm:t>
    </dgm:pt>
    <dgm:pt modelId="{3A355496-14C3-4FE0-8669-E734D3B63FCD}" type="pres">
      <dgm:prSet presAssocID="{DFF23D47-D790-4443-A312-376B2F123C32}" presName="Name0" presStyleCnt="0">
        <dgm:presLayoutVars>
          <dgm:dir/>
          <dgm:resizeHandles val="exact"/>
        </dgm:presLayoutVars>
      </dgm:prSet>
      <dgm:spPr/>
    </dgm:pt>
    <dgm:pt modelId="{A74B6DB8-7AE5-46B9-9BDD-7A7EFF943C53}" type="pres">
      <dgm:prSet presAssocID="{B7D5D27E-EA72-4628-959D-6323573738C1}" presName="composite" presStyleCnt="0"/>
      <dgm:spPr/>
    </dgm:pt>
    <dgm:pt modelId="{B76138D4-5E0C-47F2-8AD2-E9377993A24B}" type="pres">
      <dgm:prSet presAssocID="{B7D5D27E-EA72-4628-959D-6323573738C1}" presName="rect1" presStyleLbl="bgImgPlace1" presStyleIdx="0" presStyleCnt="2"/>
      <dgm:spPr>
        <a:blipFill rotWithShape="1">
          <a:blip xmlns:r="http://schemas.openxmlformats.org/officeDocument/2006/relationships" r:embed="rId1"/>
          <a:stretch>
            <a:fillRect/>
          </a:stretch>
        </a:blipFill>
      </dgm:spPr>
    </dgm:pt>
    <dgm:pt modelId="{751287F0-E854-4A63-9884-09123C7BFBD5}" type="pres">
      <dgm:prSet presAssocID="{B7D5D27E-EA72-4628-959D-6323573738C1}" presName="wedgeRectCallout1" presStyleLbl="node1" presStyleIdx="0" presStyleCnt="2">
        <dgm:presLayoutVars>
          <dgm:bulletEnabled val="1"/>
        </dgm:presLayoutVars>
      </dgm:prSet>
      <dgm:spPr/>
    </dgm:pt>
    <dgm:pt modelId="{9FF4DBD8-3B23-48EC-8FF7-580A4A6DEB06}" type="pres">
      <dgm:prSet presAssocID="{35D3B388-1AEE-4700-AA6C-31A81A1D16A2}" presName="sibTrans" presStyleCnt="0"/>
      <dgm:spPr/>
    </dgm:pt>
    <dgm:pt modelId="{C966CBA6-8CD1-4AE7-8E09-F1A314BD85AF}" type="pres">
      <dgm:prSet presAssocID="{9C52F160-46BF-4183-9903-47B2F6AD542F}" presName="composite" presStyleCnt="0"/>
      <dgm:spPr/>
    </dgm:pt>
    <dgm:pt modelId="{1861A0EE-9FA8-42B1-9ABA-E079EB3A7DB4}" type="pres">
      <dgm:prSet presAssocID="{9C52F160-46BF-4183-9903-47B2F6AD542F}" presName="rect1" presStyleLbl="bgImgPlace1" presStyleIdx="1" presStyleCnt="2"/>
      <dgm:spPr>
        <a:blipFill rotWithShape="1">
          <a:blip xmlns:r="http://schemas.openxmlformats.org/officeDocument/2006/relationships" r:embed="rId2"/>
          <a:stretch>
            <a:fillRect/>
          </a:stretch>
        </a:blipFill>
      </dgm:spPr>
    </dgm:pt>
    <dgm:pt modelId="{7FC7876D-F429-4057-A305-9EDF1B644C55}" type="pres">
      <dgm:prSet presAssocID="{9C52F160-46BF-4183-9903-47B2F6AD542F}" presName="wedgeRectCallout1" presStyleLbl="node1" presStyleIdx="1" presStyleCnt="2">
        <dgm:presLayoutVars>
          <dgm:bulletEnabled val="1"/>
        </dgm:presLayoutVars>
      </dgm:prSet>
      <dgm:spPr/>
    </dgm:pt>
  </dgm:ptLst>
  <dgm:cxnLst>
    <dgm:cxn modelId="{DF73CE53-793D-49ED-859D-B02DFCC9F881}" srcId="{DFF23D47-D790-4443-A312-376B2F123C32}" destId="{B7D5D27E-EA72-4628-959D-6323573738C1}" srcOrd="0" destOrd="0" parTransId="{43A29493-93E2-4D5E-9D49-1601435B013E}" sibTransId="{35D3B388-1AEE-4700-AA6C-31A81A1D16A2}"/>
    <dgm:cxn modelId="{E0F6C58F-5E54-4652-B7A3-85BF71269B18}" type="presOf" srcId="{563A3A3F-C794-42F6-BA45-D82136A74D08}" destId="{751287F0-E854-4A63-9884-09123C7BFBD5}" srcOrd="0" destOrd="2" presId="urn:microsoft.com/office/officeart/2008/layout/BendingPictureCaptionList"/>
    <dgm:cxn modelId="{712A9104-CB36-4438-A981-E948F1B5BE3C}" type="presOf" srcId="{36A3D283-C6A7-4888-B0C5-C86D0BFB9085}" destId="{7FC7876D-F429-4057-A305-9EDF1B644C55}" srcOrd="0" destOrd="1" presId="urn:microsoft.com/office/officeart/2008/layout/BendingPictureCaptionList"/>
    <dgm:cxn modelId="{59FB2DF7-4184-41E2-9436-CD30345B3E8A}" type="presOf" srcId="{67250BCE-91B5-4CBE-BF56-BE5B9AC8C947}" destId="{751287F0-E854-4A63-9884-09123C7BFBD5}" srcOrd="0" destOrd="1" presId="urn:microsoft.com/office/officeart/2008/layout/BendingPictureCaptionList"/>
    <dgm:cxn modelId="{442E800E-5922-43C9-9678-C1FE0BF8DD20}" srcId="{B7D5D27E-EA72-4628-959D-6323573738C1}" destId="{67250BCE-91B5-4CBE-BF56-BE5B9AC8C947}" srcOrd="0" destOrd="0" parTransId="{A99B1FB6-48D5-45F2-B42C-8046C94CBC5B}" sibTransId="{B6475FD1-64BF-4899-85A3-41A3A7118796}"/>
    <dgm:cxn modelId="{CC693288-04FA-4B38-BF5A-91E5BB0FC02C}" srcId="{B7D5D27E-EA72-4628-959D-6323573738C1}" destId="{563A3A3F-C794-42F6-BA45-D82136A74D08}" srcOrd="1" destOrd="0" parTransId="{47E320EB-36CD-45FF-B494-8F210D2C3547}" sibTransId="{D9D2571A-1962-41D1-B2F3-CD80DE4571AD}"/>
    <dgm:cxn modelId="{0421873B-68A1-4DFE-8D4B-D2227DA5DAD7}" type="presOf" srcId="{DFF23D47-D790-4443-A312-376B2F123C32}" destId="{3A355496-14C3-4FE0-8669-E734D3B63FCD}" srcOrd="0" destOrd="0" presId="urn:microsoft.com/office/officeart/2008/layout/BendingPictureCaptionList"/>
    <dgm:cxn modelId="{24AA5AB4-FB41-42E9-A95B-A122F3B1A7E7}" type="presOf" srcId="{9C52F160-46BF-4183-9903-47B2F6AD542F}" destId="{7FC7876D-F429-4057-A305-9EDF1B644C55}" srcOrd="0" destOrd="0" presId="urn:microsoft.com/office/officeart/2008/layout/BendingPictureCaptionList"/>
    <dgm:cxn modelId="{943DF24C-01A7-489A-B9A6-EA7E2F8C46A6}" srcId="{DFF23D47-D790-4443-A312-376B2F123C32}" destId="{9C52F160-46BF-4183-9903-47B2F6AD542F}" srcOrd="1" destOrd="0" parTransId="{4058DCC7-E264-412C-9109-4880F8B3C54F}" sibTransId="{9D14227C-E879-435C-A442-841FB1C5B2C2}"/>
    <dgm:cxn modelId="{18624CA5-C4D9-44C5-8174-6B398E3D5697}" type="presOf" srcId="{B7D5D27E-EA72-4628-959D-6323573738C1}" destId="{751287F0-E854-4A63-9884-09123C7BFBD5}" srcOrd="0" destOrd="0" presId="urn:microsoft.com/office/officeart/2008/layout/BendingPictureCaptionList"/>
    <dgm:cxn modelId="{0A99708B-263E-48E5-B2A3-08EEE2CE4C70}" srcId="{9C52F160-46BF-4183-9903-47B2F6AD542F}" destId="{36A3D283-C6A7-4888-B0C5-C86D0BFB9085}" srcOrd="0" destOrd="0" parTransId="{AF285759-553E-48CE-BF22-4CF2A7D14C98}" sibTransId="{A4AAE394-8CFE-4A3D-AFEB-F88768278F0D}"/>
    <dgm:cxn modelId="{862E38CF-893C-4A61-AD7C-DB541D8C761E}" type="presParOf" srcId="{3A355496-14C3-4FE0-8669-E734D3B63FCD}" destId="{A74B6DB8-7AE5-46B9-9BDD-7A7EFF943C53}" srcOrd="0" destOrd="0" presId="urn:microsoft.com/office/officeart/2008/layout/BendingPictureCaptionList"/>
    <dgm:cxn modelId="{5BE566EE-7A61-4D69-9828-3684CAA42CD5}" type="presParOf" srcId="{A74B6DB8-7AE5-46B9-9BDD-7A7EFF943C53}" destId="{B76138D4-5E0C-47F2-8AD2-E9377993A24B}" srcOrd="0" destOrd="0" presId="urn:microsoft.com/office/officeart/2008/layout/BendingPictureCaptionList"/>
    <dgm:cxn modelId="{F9609EF1-3991-4CDB-8B38-32F802BF355B}" type="presParOf" srcId="{A74B6DB8-7AE5-46B9-9BDD-7A7EFF943C53}" destId="{751287F0-E854-4A63-9884-09123C7BFBD5}" srcOrd="1" destOrd="0" presId="urn:microsoft.com/office/officeart/2008/layout/BendingPictureCaptionList"/>
    <dgm:cxn modelId="{DA2130CE-C017-4177-B97F-AFF4B7004D10}" type="presParOf" srcId="{3A355496-14C3-4FE0-8669-E734D3B63FCD}" destId="{9FF4DBD8-3B23-48EC-8FF7-580A4A6DEB06}" srcOrd="1" destOrd="0" presId="urn:microsoft.com/office/officeart/2008/layout/BendingPictureCaptionList"/>
    <dgm:cxn modelId="{D578E066-337A-4E2C-B60C-A4E92B31D5B6}" type="presParOf" srcId="{3A355496-14C3-4FE0-8669-E734D3B63FCD}" destId="{C966CBA6-8CD1-4AE7-8E09-F1A314BD85AF}" srcOrd="2" destOrd="0" presId="urn:microsoft.com/office/officeart/2008/layout/BendingPictureCaptionList"/>
    <dgm:cxn modelId="{97355650-7072-48D0-A9C0-42E160BC8ADE}" type="presParOf" srcId="{C966CBA6-8CD1-4AE7-8E09-F1A314BD85AF}" destId="{1861A0EE-9FA8-42B1-9ABA-E079EB3A7DB4}" srcOrd="0" destOrd="0" presId="urn:microsoft.com/office/officeart/2008/layout/BendingPictureCaptionList"/>
    <dgm:cxn modelId="{5462967C-34FF-48BE-A233-1E4F6B266BF5}" type="presParOf" srcId="{C966CBA6-8CD1-4AE7-8E09-F1A314BD85AF}" destId="{7FC7876D-F429-4057-A305-9EDF1B644C55}"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A3329D8-B0D8-4734-AE9A-C457A452F4D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02A8F70-BA0D-48B8-856E-EBCC4D76D9B5}">
      <dgm:prSet phldrT="[Text]"/>
      <dgm:spPr/>
      <dgm:t>
        <a:bodyPr/>
        <a:lstStyle/>
        <a:p>
          <a:r>
            <a:rPr lang="en-US" dirty="0"/>
            <a:t>Negative List (Statutory)</a:t>
          </a:r>
        </a:p>
      </dgm:t>
    </dgm:pt>
    <dgm:pt modelId="{2A571E05-4312-47E2-9F5B-E25C388F7F83}" type="parTrans" cxnId="{262446B1-54DA-4B6D-A4D0-E719C20F7D86}">
      <dgm:prSet/>
      <dgm:spPr/>
      <dgm:t>
        <a:bodyPr/>
        <a:lstStyle/>
        <a:p>
          <a:endParaRPr lang="en-US"/>
        </a:p>
      </dgm:t>
    </dgm:pt>
    <dgm:pt modelId="{E50E8C71-3065-42B9-AC2B-FE49CB1A902D}" type="sibTrans" cxnId="{262446B1-54DA-4B6D-A4D0-E719C20F7D86}">
      <dgm:prSet/>
      <dgm:spPr/>
      <dgm:t>
        <a:bodyPr/>
        <a:lstStyle/>
        <a:p>
          <a:endParaRPr lang="en-US"/>
        </a:p>
      </dgm:t>
    </dgm:pt>
    <dgm:pt modelId="{F08AB602-64FB-42F0-9E36-F09DE60D6AD7}">
      <dgm:prSet phldrT="[Text]"/>
      <dgm:spPr/>
      <dgm:t>
        <a:bodyPr/>
        <a:lstStyle/>
        <a:p>
          <a:r>
            <a:rPr lang="en-US" dirty="0"/>
            <a:t>17 categories</a:t>
          </a:r>
        </a:p>
      </dgm:t>
    </dgm:pt>
    <dgm:pt modelId="{551E1AAF-3D9B-424D-BF83-9D39245F9786}" type="parTrans" cxnId="{D0221840-0B4E-4DEE-9E90-5C1D6CCDA9D2}">
      <dgm:prSet/>
      <dgm:spPr/>
      <dgm:t>
        <a:bodyPr/>
        <a:lstStyle/>
        <a:p>
          <a:endParaRPr lang="en-US"/>
        </a:p>
      </dgm:t>
    </dgm:pt>
    <dgm:pt modelId="{3CF1525D-7F2D-48F2-94A3-C3F5DACBEE12}" type="sibTrans" cxnId="{D0221840-0B4E-4DEE-9E90-5C1D6CCDA9D2}">
      <dgm:prSet/>
      <dgm:spPr/>
      <dgm:t>
        <a:bodyPr/>
        <a:lstStyle/>
        <a:p>
          <a:endParaRPr lang="en-US"/>
        </a:p>
      </dgm:t>
    </dgm:pt>
    <dgm:pt modelId="{6D12865C-E00E-4044-8C63-5F5B1738AF6E}">
      <dgm:prSet phldrT="[Text]"/>
      <dgm:spPr/>
      <dgm:t>
        <a:bodyPr/>
        <a:lstStyle/>
        <a:p>
          <a:r>
            <a:rPr lang="en-US" dirty="0"/>
            <a:t>RBI service, Post Office service, Foreign diplomatic service in India</a:t>
          </a:r>
        </a:p>
      </dgm:t>
    </dgm:pt>
    <dgm:pt modelId="{C91D028A-6767-4642-9D2E-6A02465B1613}" type="parTrans" cxnId="{F59C51F9-37BE-4724-B666-F799ED1504A9}">
      <dgm:prSet/>
      <dgm:spPr/>
      <dgm:t>
        <a:bodyPr/>
        <a:lstStyle/>
        <a:p>
          <a:endParaRPr lang="en-US"/>
        </a:p>
      </dgm:t>
    </dgm:pt>
    <dgm:pt modelId="{636BC1C1-912B-40AC-9414-6E2DB7C28C2D}" type="sibTrans" cxnId="{F59C51F9-37BE-4724-B666-F799ED1504A9}">
      <dgm:prSet/>
      <dgm:spPr/>
      <dgm:t>
        <a:bodyPr/>
        <a:lstStyle/>
        <a:p>
          <a:endParaRPr lang="en-US"/>
        </a:p>
      </dgm:t>
    </dgm:pt>
    <dgm:pt modelId="{1B939F6E-5E19-4182-AC69-EA32A844F763}">
      <dgm:prSet phldrT="[Text]"/>
      <dgm:spPr/>
      <dgm:t>
        <a:bodyPr/>
        <a:lstStyle/>
        <a:p>
          <a:r>
            <a:rPr lang="en-US" dirty="0"/>
            <a:t>Education Service but not tuition…… and so on </a:t>
          </a:r>
        </a:p>
      </dgm:t>
    </dgm:pt>
    <dgm:pt modelId="{F5FEC428-BFB9-4B68-8202-E20A7013554D}" type="parTrans" cxnId="{36409D5C-9BDA-4EFB-B6E8-73B4164897A0}">
      <dgm:prSet/>
      <dgm:spPr/>
      <dgm:t>
        <a:bodyPr/>
        <a:lstStyle/>
        <a:p>
          <a:endParaRPr lang="en-US"/>
        </a:p>
      </dgm:t>
    </dgm:pt>
    <dgm:pt modelId="{97E58E55-4D63-4469-994C-F2132439DEE3}" type="sibTrans" cxnId="{36409D5C-9BDA-4EFB-B6E8-73B4164897A0}">
      <dgm:prSet/>
      <dgm:spPr/>
      <dgm:t>
        <a:bodyPr/>
        <a:lstStyle/>
        <a:p>
          <a:endParaRPr lang="en-US"/>
        </a:p>
      </dgm:t>
    </dgm:pt>
    <dgm:pt modelId="{EF798E42-7864-4D49-9FB2-BADB86DF325E}">
      <dgm:prSet phldrT="[Text]"/>
      <dgm:spPr/>
      <dgm:t>
        <a:bodyPr/>
        <a:lstStyle/>
        <a:p>
          <a:r>
            <a:rPr lang="en-US" dirty="0"/>
            <a:t>Exempted (Gazette)</a:t>
          </a:r>
        </a:p>
      </dgm:t>
    </dgm:pt>
    <dgm:pt modelId="{713858EF-7924-46D4-A050-BD6B1873A73A}" type="parTrans" cxnId="{B1CF9246-78DC-4FB2-9A9B-8C419C440A09}">
      <dgm:prSet/>
      <dgm:spPr/>
      <dgm:t>
        <a:bodyPr/>
        <a:lstStyle/>
        <a:p>
          <a:endParaRPr lang="en-US"/>
        </a:p>
      </dgm:t>
    </dgm:pt>
    <dgm:pt modelId="{F81F4495-68D8-41FA-85F9-8888F3F32B04}" type="sibTrans" cxnId="{B1CF9246-78DC-4FB2-9A9B-8C419C440A09}">
      <dgm:prSet/>
      <dgm:spPr/>
      <dgm:t>
        <a:bodyPr/>
        <a:lstStyle/>
        <a:p>
          <a:endParaRPr lang="en-US"/>
        </a:p>
      </dgm:t>
    </dgm:pt>
    <dgm:pt modelId="{E34060CE-4849-4F70-8365-A622948F6E57}">
      <dgm:prSet phldrT="[Text]"/>
      <dgm:spPr/>
      <dgm:t>
        <a:bodyPr/>
        <a:lstStyle/>
        <a:p>
          <a:r>
            <a:rPr lang="en-US" dirty="0"/>
            <a:t>PM Suraksha </a:t>
          </a:r>
          <a:r>
            <a:rPr lang="en-US" dirty="0" err="1"/>
            <a:t>Bima</a:t>
          </a:r>
          <a:r>
            <a:rPr lang="en-US" dirty="0"/>
            <a:t>; PM Jeevan Jyoti; PM Jan </a:t>
          </a:r>
          <a:r>
            <a:rPr lang="en-US" dirty="0" err="1"/>
            <a:t>Dhan</a:t>
          </a:r>
          <a:endParaRPr lang="en-US" dirty="0"/>
        </a:p>
      </dgm:t>
    </dgm:pt>
    <dgm:pt modelId="{2E1A9115-E0AE-48FF-A719-26A3C04CF519}" type="parTrans" cxnId="{70250DAF-0F48-4739-8B46-170E62544208}">
      <dgm:prSet/>
      <dgm:spPr/>
      <dgm:t>
        <a:bodyPr/>
        <a:lstStyle/>
        <a:p>
          <a:endParaRPr lang="en-US"/>
        </a:p>
      </dgm:t>
    </dgm:pt>
    <dgm:pt modelId="{775EB927-5E65-4C11-8F07-8B430D331787}" type="sibTrans" cxnId="{70250DAF-0F48-4739-8B46-170E62544208}">
      <dgm:prSet/>
      <dgm:spPr/>
      <dgm:t>
        <a:bodyPr/>
        <a:lstStyle/>
        <a:p>
          <a:endParaRPr lang="en-US"/>
        </a:p>
      </dgm:t>
    </dgm:pt>
    <dgm:pt modelId="{8B197118-0E58-4FC2-8B90-4C2CF692860C}">
      <dgm:prSet phldrT="[Text]"/>
      <dgm:spPr/>
      <dgm:t>
        <a:bodyPr/>
        <a:lstStyle/>
        <a:p>
          <a:r>
            <a:rPr lang="en-US" dirty="0"/>
            <a:t>Atal Pension</a:t>
          </a:r>
        </a:p>
      </dgm:t>
    </dgm:pt>
    <dgm:pt modelId="{1FF6E227-F7B6-4C5F-AD68-D74F7CB3D522}" type="parTrans" cxnId="{82300DF8-7321-45E4-8686-7465BA5E32C4}">
      <dgm:prSet/>
      <dgm:spPr/>
      <dgm:t>
        <a:bodyPr/>
        <a:lstStyle/>
        <a:p>
          <a:endParaRPr lang="en-US"/>
        </a:p>
      </dgm:t>
    </dgm:pt>
    <dgm:pt modelId="{1CA85C15-6ED8-4C8C-BC3D-755AC0CA0B56}" type="sibTrans" cxnId="{82300DF8-7321-45E4-8686-7465BA5E32C4}">
      <dgm:prSet/>
      <dgm:spPr/>
      <dgm:t>
        <a:bodyPr/>
        <a:lstStyle/>
        <a:p>
          <a:endParaRPr lang="en-US"/>
        </a:p>
      </dgm:t>
    </dgm:pt>
    <dgm:pt modelId="{F2E4C8DD-6524-465A-A40B-8DB3F35571C3}">
      <dgm:prSet phldrT="[Text]"/>
      <dgm:spPr/>
      <dgm:t>
        <a:bodyPr/>
        <a:lstStyle/>
        <a:p>
          <a:r>
            <a:rPr lang="en-US" dirty="0"/>
            <a:t>*</a:t>
          </a:r>
          <a:r>
            <a:rPr lang="en-US" dirty="0">
              <a:solidFill>
                <a:srgbClr val="FFC000"/>
              </a:solidFill>
            </a:rPr>
            <a:t>DD </a:t>
          </a:r>
          <a:r>
            <a:rPr lang="en-US" dirty="0" err="1">
              <a:solidFill>
                <a:srgbClr val="FFC000"/>
              </a:solidFill>
            </a:rPr>
            <a:t>Gramin</a:t>
          </a:r>
          <a:r>
            <a:rPr lang="en-US" dirty="0">
              <a:solidFill>
                <a:srgbClr val="FFC000"/>
              </a:solidFill>
            </a:rPr>
            <a:t> </a:t>
          </a:r>
          <a:r>
            <a:rPr lang="en-US" dirty="0" err="1">
              <a:solidFill>
                <a:srgbClr val="FFC000"/>
              </a:solidFill>
            </a:rPr>
            <a:t>Kaushlya</a:t>
          </a:r>
          <a:r>
            <a:rPr lang="en-US" dirty="0">
              <a:solidFill>
                <a:srgbClr val="FFC000"/>
              </a:solidFill>
            </a:rPr>
            <a:t> Yojana</a:t>
          </a:r>
          <a:r>
            <a:rPr lang="en-US" dirty="0"/>
            <a:t>; assessing bodies</a:t>
          </a:r>
        </a:p>
      </dgm:t>
    </dgm:pt>
    <dgm:pt modelId="{EA83E42D-4EE4-4387-AE20-673CA7735CCD}" type="parTrans" cxnId="{3D006762-6517-45A8-88D9-918E048CB513}">
      <dgm:prSet/>
      <dgm:spPr/>
      <dgm:t>
        <a:bodyPr/>
        <a:lstStyle/>
        <a:p>
          <a:endParaRPr lang="en-US"/>
        </a:p>
      </dgm:t>
    </dgm:pt>
    <dgm:pt modelId="{C0BF8060-E72B-426F-A8CC-8592FBD906FD}" type="sibTrans" cxnId="{3D006762-6517-45A8-88D9-918E048CB513}">
      <dgm:prSet/>
      <dgm:spPr/>
      <dgm:t>
        <a:bodyPr/>
        <a:lstStyle/>
        <a:p>
          <a:endParaRPr lang="en-US"/>
        </a:p>
      </dgm:t>
    </dgm:pt>
    <dgm:pt modelId="{198CC5CF-8884-4481-A8EE-14BCEC446DB7}">
      <dgm:prSet phldrT="[Text]"/>
      <dgm:spPr/>
      <dgm:t>
        <a:bodyPr/>
        <a:lstStyle/>
        <a:p>
          <a:r>
            <a:rPr lang="en-US" dirty="0"/>
            <a:t>*</a:t>
          </a:r>
          <a:r>
            <a:rPr lang="en-US" dirty="0" err="1">
              <a:solidFill>
                <a:srgbClr val="FFC000"/>
              </a:solidFill>
            </a:rPr>
            <a:t>Niramaya</a:t>
          </a:r>
          <a:r>
            <a:rPr lang="en-US" dirty="0"/>
            <a:t>: health insurance for </a:t>
          </a:r>
          <a:r>
            <a:rPr lang="en-US" dirty="0" err="1"/>
            <a:t>autism,palsy,retard,multi</a:t>
          </a:r>
          <a:r>
            <a:rPr lang="en-US" dirty="0"/>
            <a:t>-disability</a:t>
          </a:r>
        </a:p>
      </dgm:t>
    </dgm:pt>
    <dgm:pt modelId="{C93BE58F-8CB7-474C-BD67-B44D9AD97B56}" type="parTrans" cxnId="{99A0F629-8837-48DE-BF63-1FCFB601AA3C}">
      <dgm:prSet/>
      <dgm:spPr/>
      <dgm:t>
        <a:bodyPr/>
        <a:lstStyle/>
        <a:p>
          <a:endParaRPr lang="en-US"/>
        </a:p>
      </dgm:t>
    </dgm:pt>
    <dgm:pt modelId="{3661051A-BC7B-4251-AEB9-E1799F21C0D5}" type="sibTrans" cxnId="{99A0F629-8837-48DE-BF63-1FCFB601AA3C}">
      <dgm:prSet/>
      <dgm:spPr/>
      <dgm:t>
        <a:bodyPr/>
        <a:lstStyle/>
        <a:p>
          <a:endParaRPr lang="en-US"/>
        </a:p>
      </dgm:t>
    </dgm:pt>
    <dgm:pt modelId="{89584F8E-BDD0-4F1F-B87B-95218765FF45}" type="pres">
      <dgm:prSet presAssocID="{CA3329D8-B0D8-4734-AE9A-C457A452F4DF}" presName="vert0" presStyleCnt="0">
        <dgm:presLayoutVars>
          <dgm:dir/>
          <dgm:animOne val="branch"/>
          <dgm:animLvl val="lvl"/>
        </dgm:presLayoutVars>
      </dgm:prSet>
      <dgm:spPr/>
    </dgm:pt>
    <dgm:pt modelId="{0CF6089F-E6D0-4E63-8121-0F4325513AC6}" type="pres">
      <dgm:prSet presAssocID="{F02A8F70-BA0D-48B8-856E-EBCC4D76D9B5}" presName="thickLine" presStyleLbl="alignNode1" presStyleIdx="0" presStyleCnt="2"/>
      <dgm:spPr/>
    </dgm:pt>
    <dgm:pt modelId="{387289FB-41E7-46F9-88AC-1ECB2ED33498}" type="pres">
      <dgm:prSet presAssocID="{F02A8F70-BA0D-48B8-856E-EBCC4D76D9B5}" presName="horz1" presStyleCnt="0"/>
      <dgm:spPr/>
    </dgm:pt>
    <dgm:pt modelId="{5F347F7C-DF97-4E28-A2B9-1D9982E3141F}" type="pres">
      <dgm:prSet presAssocID="{F02A8F70-BA0D-48B8-856E-EBCC4D76D9B5}" presName="tx1" presStyleLbl="revTx" presStyleIdx="0" presStyleCnt="9"/>
      <dgm:spPr/>
    </dgm:pt>
    <dgm:pt modelId="{89A35BE9-99DC-4B6E-BE09-BD5F0DEFFEBA}" type="pres">
      <dgm:prSet presAssocID="{F02A8F70-BA0D-48B8-856E-EBCC4D76D9B5}" presName="vert1" presStyleCnt="0"/>
      <dgm:spPr/>
    </dgm:pt>
    <dgm:pt modelId="{9A9AEE6F-2281-40A6-8461-5020B0929BCE}" type="pres">
      <dgm:prSet presAssocID="{F08AB602-64FB-42F0-9E36-F09DE60D6AD7}" presName="vertSpace2a" presStyleCnt="0"/>
      <dgm:spPr/>
    </dgm:pt>
    <dgm:pt modelId="{281768AB-2C94-47DA-BFCE-2BEBA3581799}" type="pres">
      <dgm:prSet presAssocID="{F08AB602-64FB-42F0-9E36-F09DE60D6AD7}" presName="horz2" presStyleCnt="0"/>
      <dgm:spPr/>
    </dgm:pt>
    <dgm:pt modelId="{F90653C0-D611-471F-9610-1B8BA91FDB50}" type="pres">
      <dgm:prSet presAssocID="{F08AB602-64FB-42F0-9E36-F09DE60D6AD7}" presName="horzSpace2" presStyleCnt="0"/>
      <dgm:spPr/>
    </dgm:pt>
    <dgm:pt modelId="{033F82EB-0C43-4B32-B07B-C713D12E4BD3}" type="pres">
      <dgm:prSet presAssocID="{F08AB602-64FB-42F0-9E36-F09DE60D6AD7}" presName="tx2" presStyleLbl="revTx" presStyleIdx="1" presStyleCnt="9"/>
      <dgm:spPr/>
    </dgm:pt>
    <dgm:pt modelId="{2D7F6CB4-BBB4-4543-B533-19AF948976B1}" type="pres">
      <dgm:prSet presAssocID="{F08AB602-64FB-42F0-9E36-F09DE60D6AD7}" presName="vert2" presStyleCnt="0"/>
      <dgm:spPr/>
    </dgm:pt>
    <dgm:pt modelId="{8FE42A3F-E964-4986-B046-D309AA56D42D}" type="pres">
      <dgm:prSet presAssocID="{F08AB602-64FB-42F0-9E36-F09DE60D6AD7}" presName="thinLine2b" presStyleLbl="callout" presStyleIdx="0" presStyleCnt="7"/>
      <dgm:spPr/>
    </dgm:pt>
    <dgm:pt modelId="{6DBA0377-C99E-4175-8F44-30D29C728D00}" type="pres">
      <dgm:prSet presAssocID="{F08AB602-64FB-42F0-9E36-F09DE60D6AD7}" presName="vertSpace2b" presStyleCnt="0"/>
      <dgm:spPr/>
    </dgm:pt>
    <dgm:pt modelId="{CFFC29CA-B7C7-4DDB-9AE7-86C199B77294}" type="pres">
      <dgm:prSet presAssocID="{6D12865C-E00E-4044-8C63-5F5B1738AF6E}" presName="horz2" presStyleCnt="0"/>
      <dgm:spPr/>
    </dgm:pt>
    <dgm:pt modelId="{95BE883C-CC1B-4D07-8C39-E15A3D78FA5B}" type="pres">
      <dgm:prSet presAssocID="{6D12865C-E00E-4044-8C63-5F5B1738AF6E}" presName="horzSpace2" presStyleCnt="0"/>
      <dgm:spPr/>
    </dgm:pt>
    <dgm:pt modelId="{28598D07-4872-4325-830E-8D7232AA8B18}" type="pres">
      <dgm:prSet presAssocID="{6D12865C-E00E-4044-8C63-5F5B1738AF6E}" presName="tx2" presStyleLbl="revTx" presStyleIdx="2" presStyleCnt="9"/>
      <dgm:spPr/>
    </dgm:pt>
    <dgm:pt modelId="{A25D78EA-6275-4A93-9C72-3C0C4373BE26}" type="pres">
      <dgm:prSet presAssocID="{6D12865C-E00E-4044-8C63-5F5B1738AF6E}" presName="vert2" presStyleCnt="0"/>
      <dgm:spPr/>
    </dgm:pt>
    <dgm:pt modelId="{1CD5DD16-097B-4429-AD11-151EBE9EC2A7}" type="pres">
      <dgm:prSet presAssocID="{6D12865C-E00E-4044-8C63-5F5B1738AF6E}" presName="thinLine2b" presStyleLbl="callout" presStyleIdx="1" presStyleCnt="7"/>
      <dgm:spPr/>
    </dgm:pt>
    <dgm:pt modelId="{6EA26BFD-B852-4B4F-9A1B-5CFC25346B4D}" type="pres">
      <dgm:prSet presAssocID="{6D12865C-E00E-4044-8C63-5F5B1738AF6E}" presName="vertSpace2b" presStyleCnt="0"/>
      <dgm:spPr/>
    </dgm:pt>
    <dgm:pt modelId="{EE48AA54-C025-4E2B-9A18-FF0E4A3D9856}" type="pres">
      <dgm:prSet presAssocID="{1B939F6E-5E19-4182-AC69-EA32A844F763}" presName="horz2" presStyleCnt="0"/>
      <dgm:spPr/>
    </dgm:pt>
    <dgm:pt modelId="{845BDC12-0163-4B4C-9A20-D239825EA800}" type="pres">
      <dgm:prSet presAssocID="{1B939F6E-5E19-4182-AC69-EA32A844F763}" presName="horzSpace2" presStyleCnt="0"/>
      <dgm:spPr/>
    </dgm:pt>
    <dgm:pt modelId="{D7A85420-50A3-412A-947C-6C1E1ED1BB69}" type="pres">
      <dgm:prSet presAssocID="{1B939F6E-5E19-4182-AC69-EA32A844F763}" presName="tx2" presStyleLbl="revTx" presStyleIdx="3" presStyleCnt="9"/>
      <dgm:spPr/>
    </dgm:pt>
    <dgm:pt modelId="{26C99860-C419-4ACC-8835-873F8255EDDA}" type="pres">
      <dgm:prSet presAssocID="{1B939F6E-5E19-4182-AC69-EA32A844F763}" presName="vert2" presStyleCnt="0"/>
      <dgm:spPr/>
    </dgm:pt>
    <dgm:pt modelId="{D60110F9-71B7-4F32-9903-04ED14ED81D8}" type="pres">
      <dgm:prSet presAssocID="{1B939F6E-5E19-4182-AC69-EA32A844F763}" presName="thinLine2b" presStyleLbl="callout" presStyleIdx="2" presStyleCnt="7"/>
      <dgm:spPr/>
    </dgm:pt>
    <dgm:pt modelId="{7CA24141-2D6F-4A53-82B6-A3D788F0FA4F}" type="pres">
      <dgm:prSet presAssocID="{1B939F6E-5E19-4182-AC69-EA32A844F763}" presName="vertSpace2b" presStyleCnt="0"/>
      <dgm:spPr/>
    </dgm:pt>
    <dgm:pt modelId="{195FEDDB-BAD1-440C-8F7B-70D9D895AD50}" type="pres">
      <dgm:prSet presAssocID="{EF798E42-7864-4D49-9FB2-BADB86DF325E}" presName="thickLine" presStyleLbl="alignNode1" presStyleIdx="1" presStyleCnt="2"/>
      <dgm:spPr/>
    </dgm:pt>
    <dgm:pt modelId="{946CA6DB-FE19-49CD-BA7E-7EBB7C4EF49D}" type="pres">
      <dgm:prSet presAssocID="{EF798E42-7864-4D49-9FB2-BADB86DF325E}" presName="horz1" presStyleCnt="0"/>
      <dgm:spPr/>
    </dgm:pt>
    <dgm:pt modelId="{195C16B3-457B-42B6-8987-8FD17C47B210}" type="pres">
      <dgm:prSet presAssocID="{EF798E42-7864-4D49-9FB2-BADB86DF325E}" presName="tx1" presStyleLbl="revTx" presStyleIdx="4" presStyleCnt="9"/>
      <dgm:spPr/>
    </dgm:pt>
    <dgm:pt modelId="{B7DF5F3C-5FB8-4889-80BD-26C32A40BEDB}" type="pres">
      <dgm:prSet presAssocID="{EF798E42-7864-4D49-9FB2-BADB86DF325E}" presName="vert1" presStyleCnt="0"/>
      <dgm:spPr/>
    </dgm:pt>
    <dgm:pt modelId="{2BCEC1F5-B65D-4FE0-B63F-267B40F8C431}" type="pres">
      <dgm:prSet presAssocID="{E34060CE-4849-4F70-8365-A622948F6E57}" presName="vertSpace2a" presStyleCnt="0"/>
      <dgm:spPr/>
    </dgm:pt>
    <dgm:pt modelId="{4AE1FD0B-08DC-4269-848C-36850479B369}" type="pres">
      <dgm:prSet presAssocID="{E34060CE-4849-4F70-8365-A622948F6E57}" presName="horz2" presStyleCnt="0"/>
      <dgm:spPr/>
    </dgm:pt>
    <dgm:pt modelId="{15091440-3C04-46B9-AF6E-CFBD61DC4DC9}" type="pres">
      <dgm:prSet presAssocID="{E34060CE-4849-4F70-8365-A622948F6E57}" presName="horzSpace2" presStyleCnt="0"/>
      <dgm:spPr/>
    </dgm:pt>
    <dgm:pt modelId="{9A8E4E51-072A-453D-A2B5-1F1921599D3C}" type="pres">
      <dgm:prSet presAssocID="{E34060CE-4849-4F70-8365-A622948F6E57}" presName="tx2" presStyleLbl="revTx" presStyleIdx="5" presStyleCnt="9"/>
      <dgm:spPr/>
    </dgm:pt>
    <dgm:pt modelId="{BFC25EB9-A1B4-49EA-AF47-D5EAF84114BF}" type="pres">
      <dgm:prSet presAssocID="{E34060CE-4849-4F70-8365-A622948F6E57}" presName="vert2" presStyleCnt="0"/>
      <dgm:spPr/>
    </dgm:pt>
    <dgm:pt modelId="{6FCC18B1-2282-4FB5-9F7B-3A90A1E19640}" type="pres">
      <dgm:prSet presAssocID="{E34060CE-4849-4F70-8365-A622948F6E57}" presName="thinLine2b" presStyleLbl="callout" presStyleIdx="3" presStyleCnt="7"/>
      <dgm:spPr/>
    </dgm:pt>
    <dgm:pt modelId="{5D7D16AA-DB3D-4B2A-860F-436BBDBC82DB}" type="pres">
      <dgm:prSet presAssocID="{E34060CE-4849-4F70-8365-A622948F6E57}" presName="vertSpace2b" presStyleCnt="0"/>
      <dgm:spPr/>
    </dgm:pt>
    <dgm:pt modelId="{E400499A-BBF0-40D0-BE3A-B6DE0ED35B9E}" type="pres">
      <dgm:prSet presAssocID="{8B197118-0E58-4FC2-8B90-4C2CF692860C}" presName="horz2" presStyleCnt="0"/>
      <dgm:spPr/>
    </dgm:pt>
    <dgm:pt modelId="{F633DFA6-8D17-48E4-B63B-5DA5A621C97A}" type="pres">
      <dgm:prSet presAssocID="{8B197118-0E58-4FC2-8B90-4C2CF692860C}" presName="horzSpace2" presStyleCnt="0"/>
      <dgm:spPr/>
    </dgm:pt>
    <dgm:pt modelId="{8AF0A37F-D85C-48F0-A9B9-2F4280B61EA5}" type="pres">
      <dgm:prSet presAssocID="{8B197118-0E58-4FC2-8B90-4C2CF692860C}" presName="tx2" presStyleLbl="revTx" presStyleIdx="6" presStyleCnt="9"/>
      <dgm:spPr/>
    </dgm:pt>
    <dgm:pt modelId="{6D024711-28C6-406A-A535-D8AFA5D744CE}" type="pres">
      <dgm:prSet presAssocID="{8B197118-0E58-4FC2-8B90-4C2CF692860C}" presName="vert2" presStyleCnt="0"/>
      <dgm:spPr/>
    </dgm:pt>
    <dgm:pt modelId="{6AAC6A58-3BDE-4A7E-810B-6EA739E5D334}" type="pres">
      <dgm:prSet presAssocID="{8B197118-0E58-4FC2-8B90-4C2CF692860C}" presName="thinLine2b" presStyleLbl="callout" presStyleIdx="4" presStyleCnt="7"/>
      <dgm:spPr/>
    </dgm:pt>
    <dgm:pt modelId="{0DAD1A42-3D0F-466B-B4F2-B49DBDF83DDA}" type="pres">
      <dgm:prSet presAssocID="{8B197118-0E58-4FC2-8B90-4C2CF692860C}" presName="vertSpace2b" presStyleCnt="0"/>
      <dgm:spPr/>
    </dgm:pt>
    <dgm:pt modelId="{180C7075-0351-4032-8990-DBE63C4E0B0E}" type="pres">
      <dgm:prSet presAssocID="{F2E4C8DD-6524-465A-A40B-8DB3F35571C3}" presName="horz2" presStyleCnt="0"/>
      <dgm:spPr/>
    </dgm:pt>
    <dgm:pt modelId="{15C99AB7-DB2B-436F-AD8D-928BA8D3049C}" type="pres">
      <dgm:prSet presAssocID="{F2E4C8DD-6524-465A-A40B-8DB3F35571C3}" presName="horzSpace2" presStyleCnt="0"/>
      <dgm:spPr/>
    </dgm:pt>
    <dgm:pt modelId="{0DE9DB25-7856-4099-A010-BF175B291591}" type="pres">
      <dgm:prSet presAssocID="{F2E4C8DD-6524-465A-A40B-8DB3F35571C3}" presName="tx2" presStyleLbl="revTx" presStyleIdx="7" presStyleCnt="9"/>
      <dgm:spPr/>
    </dgm:pt>
    <dgm:pt modelId="{B792B43E-4342-4AC7-872E-F060AAA51091}" type="pres">
      <dgm:prSet presAssocID="{F2E4C8DD-6524-465A-A40B-8DB3F35571C3}" presName="vert2" presStyleCnt="0"/>
      <dgm:spPr/>
    </dgm:pt>
    <dgm:pt modelId="{1D548BC2-78FF-4D4B-B054-71AC697E0CC0}" type="pres">
      <dgm:prSet presAssocID="{F2E4C8DD-6524-465A-A40B-8DB3F35571C3}" presName="thinLine2b" presStyleLbl="callout" presStyleIdx="5" presStyleCnt="7"/>
      <dgm:spPr/>
    </dgm:pt>
    <dgm:pt modelId="{5BB3746F-2B2A-4BAC-90CC-C26D06BB2F90}" type="pres">
      <dgm:prSet presAssocID="{F2E4C8DD-6524-465A-A40B-8DB3F35571C3}" presName="vertSpace2b" presStyleCnt="0"/>
      <dgm:spPr/>
    </dgm:pt>
    <dgm:pt modelId="{BB2DF533-8F49-453B-B470-01382EDC574A}" type="pres">
      <dgm:prSet presAssocID="{198CC5CF-8884-4481-A8EE-14BCEC446DB7}" presName="horz2" presStyleCnt="0"/>
      <dgm:spPr/>
    </dgm:pt>
    <dgm:pt modelId="{8C4225DB-D097-47AD-8B80-F3C0A5238F4C}" type="pres">
      <dgm:prSet presAssocID="{198CC5CF-8884-4481-A8EE-14BCEC446DB7}" presName="horzSpace2" presStyleCnt="0"/>
      <dgm:spPr/>
    </dgm:pt>
    <dgm:pt modelId="{B4D32148-DE86-4483-9353-66FF42972C69}" type="pres">
      <dgm:prSet presAssocID="{198CC5CF-8884-4481-A8EE-14BCEC446DB7}" presName="tx2" presStyleLbl="revTx" presStyleIdx="8" presStyleCnt="9"/>
      <dgm:spPr/>
    </dgm:pt>
    <dgm:pt modelId="{DF5FC7A4-9E1C-4191-9C80-1F17F06FCC32}" type="pres">
      <dgm:prSet presAssocID="{198CC5CF-8884-4481-A8EE-14BCEC446DB7}" presName="vert2" presStyleCnt="0"/>
      <dgm:spPr/>
    </dgm:pt>
    <dgm:pt modelId="{40EEF1D4-0B7D-4281-9F10-8BA23AE237B9}" type="pres">
      <dgm:prSet presAssocID="{198CC5CF-8884-4481-A8EE-14BCEC446DB7}" presName="thinLine2b" presStyleLbl="callout" presStyleIdx="6" presStyleCnt="7"/>
      <dgm:spPr/>
    </dgm:pt>
    <dgm:pt modelId="{70BCF131-0E52-4013-B9E9-36A801D1A7C4}" type="pres">
      <dgm:prSet presAssocID="{198CC5CF-8884-4481-A8EE-14BCEC446DB7}" presName="vertSpace2b" presStyleCnt="0"/>
      <dgm:spPr/>
    </dgm:pt>
  </dgm:ptLst>
  <dgm:cxnLst>
    <dgm:cxn modelId="{D0221840-0B4E-4DEE-9E90-5C1D6CCDA9D2}" srcId="{F02A8F70-BA0D-48B8-856E-EBCC4D76D9B5}" destId="{F08AB602-64FB-42F0-9E36-F09DE60D6AD7}" srcOrd="0" destOrd="0" parTransId="{551E1AAF-3D9B-424D-BF83-9D39245F9786}" sibTransId="{3CF1525D-7F2D-48F2-94A3-C3F5DACBEE12}"/>
    <dgm:cxn modelId="{4AFBF964-149E-4FD8-BB70-CD57C6EBFAC6}" type="presOf" srcId="{F2E4C8DD-6524-465A-A40B-8DB3F35571C3}" destId="{0DE9DB25-7856-4099-A010-BF175B291591}" srcOrd="0" destOrd="0" presId="urn:microsoft.com/office/officeart/2008/layout/LinedList"/>
    <dgm:cxn modelId="{4B99CE05-0C31-4970-8524-88D800481114}" type="presOf" srcId="{198CC5CF-8884-4481-A8EE-14BCEC446DB7}" destId="{B4D32148-DE86-4483-9353-66FF42972C69}" srcOrd="0" destOrd="0" presId="urn:microsoft.com/office/officeart/2008/layout/LinedList"/>
    <dgm:cxn modelId="{C475E5BE-A5D5-416F-A422-8FECBD5F26C3}" type="presOf" srcId="{8B197118-0E58-4FC2-8B90-4C2CF692860C}" destId="{8AF0A37F-D85C-48F0-A9B9-2F4280B61EA5}" srcOrd="0" destOrd="0" presId="urn:microsoft.com/office/officeart/2008/layout/LinedList"/>
    <dgm:cxn modelId="{82300DF8-7321-45E4-8686-7465BA5E32C4}" srcId="{EF798E42-7864-4D49-9FB2-BADB86DF325E}" destId="{8B197118-0E58-4FC2-8B90-4C2CF692860C}" srcOrd="1" destOrd="0" parTransId="{1FF6E227-F7B6-4C5F-AD68-D74F7CB3D522}" sibTransId="{1CA85C15-6ED8-4C8C-BC3D-755AC0CA0B56}"/>
    <dgm:cxn modelId="{262446B1-54DA-4B6D-A4D0-E719C20F7D86}" srcId="{CA3329D8-B0D8-4734-AE9A-C457A452F4DF}" destId="{F02A8F70-BA0D-48B8-856E-EBCC4D76D9B5}" srcOrd="0" destOrd="0" parTransId="{2A571E05-4312-47E2-9F5B-E25C388F7F83}" sibTransId="{E50E8C71-3065-42B9-AC2B-FE49CB1A902D}"/>
    <dgm:cxn modelId="{B1CF9246-78DC-4FB2-9A9B-8C419C440A09}" srcId="{CA3329D8-B0D8-4734-AE9A-C457A452F4DF}" destId="{EF798E42-7864-4D49-9FB2-BADB86DF325E}" srcOrd="1" destOrd="0" parTransId="{713858EF-7924-46D4-A050-BD6B1873A73A}" sibTransId="{F81F4495-68D8-41FA-85F9-8888F3F32B04}"/>
    <dgm:cxn modelId="{3D006762-6517-45A8-88D9-918E048CB513}" srcId="{EF798E42-7864-4D49-9FB2-BADB86DF325E}" destId="{F2E4C8DD-6524-465A-A40B-8DB3F35571C3}" srcOrd="2" destOrd="0" parTransId="{EA83E42D-4EE4-4387-AE20-673CA7735CCD}" sibTransId="{C0BF8060-E72B-426F-A8CC-8592FBD906FD}"/>
    <dgm:cxn modelId="{AAFB0B26-4F22-4860-8884-E1208D1A8BD4}" type="presOf" srcId="{6D12865C-E00E-4044-8C63-5F5B1738AF6E}" destId="{28598D07-4872-4325-830E-8D7232AA8B18}" srcOrd="0" destOrd="0" presId="urn:microsoft.com/office/officeart/2008/layout/LinedList"/>
    <dgm:cxn modelId="{9E54BB96-4389-43DC-93F8-C1DB5C02E9EC}" type="presOf" srcId="{F02A8F70-BA0D-48B8-856E-EBCC4D76D9B5}" destId="{5F347F7C-DF97-4E28-A2B9-1D9982E3141F}" srcOrd="0" destOrd="0" presId="urn:microsoft.com/office/officeart/2008/layout/LinedList"/>
    <dgm:cxn modelId="{00CC6C09-2A35-4192-ADDE-37B8F53768F2}" type="presOf" srcId="{E34060CE-4849-4F70-8365-A622948F6E57}" destId="{9A8E4E51-072A-453D-A2B5-1F1921599D3C}" srcOrd="0" destOrd="0" presId="urn:microsoft.com/office/officeart/2008/layout/LinedList"/>
    <dgm:cxn modelId="{99A0F629-8837-48DE-BF63-1FCFB601AA3C}" srcId="{EF798E42-7864-4D49-9FB2-BADB86DF325E}" destId="{198CC5CF-8884-4481-A8EE-14BCEC446DB7}" srcOrd="3" destOrd="0" parTransId="{C93BE58F-8CB7-474C-BD67-B44D9AD97B56}" sibTransId="{3661051A-BC7B-4251-AEB9-E1799F21C0D5}"/>
    <dgm:cxn modelId="{441589B9-3FA5-470E-997D-B0E0F489858D}" type="presOf" srcId="{F08AB602-64FB-42F0-9E36-F09DE60D6AD7}" destId="{033F82EB-0C43-4B32-B07B-C713D12E4BD3}" srcOrd="0" destOrd="0" presId="urn:microsoft.com/office/officeart/2008/layout/LinedList"/>
    <dgm:cxn modelId="{F59C51F9-37BE-4724-B666-F799ED1504A9}" srcId="{F02A8F70-BA0D-48B8-856E-EBCC4D76D9B5}" destId="{6D12865C-E00E-4044-8C63-5F5B1738AF6E}" srcOrd="1" destOrd="0" parTransId="{C91D028A-6767-4642-9D2E-6A02465B1613}" sibTransId="{636BC1C1-912B-40AC-9414-6E2DB7C28C2D}"/>
    <dgm:cxn modelId="{3820F6AA-2557-4D5B-97D3-A81B487B5BA7}" type="presOf" srcId="{1B939F6E-5E19-4182-AC69-EA32A844F763}" destId="{D7A85420-50A3-412A-947C-6C1E1ED1BB69}" srcOrd="0" destOrd="0" presId="urn:microsoft.com/office/officeart/2008/layout/LinedList"/>
    <dgm:cxn modelId="{70250DAF-0F48-4739-8B46-170E62544208}" srcId="{EF798E42-7864-4D49-9FB2-BADB86DF325E}" destId="{E34060CE-4849-4F70-8365-A622948F6E57}" srcOrd="0" destOrd="0" parTransId="{2E1A9115-E0AE-48FF-A719-26A3C04CF519}" sibTransId="{775EB927-5E65-4C11-8F07-8B430D331787}"/>
    <dgm:cxn modelId="{31271530-FC75-4F0D-8C00-DAF3AE270DE5}" type="presOf" srcId="{EF798E42-7864-4D49-9FB2-BADB86DF325E}" destId="{195C16B3-457B-42B6-8987-8FD17C47B210}" srcOrd="0" destOrd="0" presId="urn:microsoft.com/office/officeart/2008/layout/LinedList"/>
    <dgm:cxn modelId="{36409D5C-9BDA-4EFB-B6E8-73B4164897A0}" srcId="{F02A8F70-BA0D-48B8-856E-EBCC4D76D9B5}" destId="{1B939F6E-5E19-4182-AC69-EA32A844F763}" srcOrd="2" destOrd="0" parTransId="{F5FEC428-BFB9-4B68-8202-E20A7013554D}" sibTransId="{97E58E55-4D63-4469-994C-F2132439DEE3}"/>
    <dgm:cxn modelId="{4AD3A57B-4668-46AD-A757-B20A635C32F8}" type="presOf" srcId="{CA3329D8-B0D8-4734-AE9A-C457A452F4DF}" destId="{89584F8E-BDD0-4F1F-B87B-95218765FF45}" srcOrd="0" destOrd="0" presId="urn:microsoft.com/office/officeart/2008/layout/LinedList"/>
    <dgm:cxn modelId="{3E2ABF08-F201-4D90-BA6A-D0057CD36362}" type="presParOf" srcId="{89584F8E-BDD0-4F1F-B87B-95218765FF45}" destId="{0CF6089F-E6D0-4E63-8121-0F4325513AC6}" srcOrd="0" destOrd="0" presId="urn:microsoft.com/office/officeart/2008/layout/LinedList"/>
    <dgm:cxn modelId="{13948E05-8FFC-434E-A4E3-187ECB5F949E}" type="presParOf" srcId="{89584F8E-BDD0-4F1F-B87B-95218765FF45}" destId="{387289FB-41E7-46F9-88AC-1ECB2ED33498}" srcOrd="1" destOrd="0" presId="urn:microsoft.com/office/officeart/2008/layout/LinedList"/>
    <dgm:cxn modelId="{D6F04CE7-D003-4F57-9E99-757BA8EB35B9}" type="presParOf" srcId="{387289FB-41E7-46F9-88AC-1ECB2ED33498}" destId="{5F347F7C-DF97-4E28-A2B9-1D9982E3141F}" srcOrd="0" destOrd="0" presId="urn:microsoft.com/office/officeart/2008/layout/LinedList"/>
    <dgm:cxn modelId="{32D8903A-7394-412E-A227-506FE6609F62}" type="presParOf" srcId="{387289FB-41E7-46F9-88AC-1ECB2ED33498}" destId="{89A35BE9-99DC-4B6E-BE09-BD5F0DEFFEBA}" srcOrd="1" destOrd="0" presId="urn:microsoft.com/office/officeart/2008/layout/LinedList"/>
    <dgm:cxn modelId="{617E4611-3175-4A8B-8F9A-97A9A00BBCF2}" type="presParOf" srcId="{89A35BE9-99DC-4B6E-BE09-BD5F0DEFFEBA}" destId="{9A9AEE6F-2281-40A6-8461-5020B0929BCE}" srcOrd="0" destOrd="0" presId="urn:microsoft.com/office/officeart/2008/layout/LinedList"/>
    <dgm:cxn modelId="{A1541A60-DF44-4117-B103-619831E5B6FA}" type="presParOf" srcId="{89A35BE9-99DC-4B6E-BE09-BD5F0DEFFEBA}" destId="{281768AB-2C94-47DA-BFCE-2BEBA3581799}" srcOrd="1" destOrd="0" presId="urn:microsoft.com/office/officeart/2008/layout/LinedList"/>
    <dgm:cxn modelId="{CFBB1F90-A4C9-460A-ACE1-C8398A7F0198}" type="presParOf" srcId="{281768AB-2C94-47DA-BFCE-2BEBA3581799}" destId="{F90653C0-D611-471F-9610-1B8BA91FDB50}" srcOrd="0" destOrd="0" presId="urn:microsoft.com/office/officeart/2008/layout/LinedList"/>
    <dgm:cxn modelId="{D2F72356-D945-4154-9D56-E2C59EE912A5}" type="presParOf" srcId="{281768AB-2C94-47DA-BFCE-2BEBA3581799}" destId="{033F82EB-0C43-4B32-B07B-C713D12E4BD3}" srcOrd="1" destOrd="0" presId="urn:microsoft.com/office/officeart/2008/layout/LinedList"/>
    <dgm:cxn modelId="{D77854AD-3917-4927-8153-EA2A3ACE9037}" type="presParOf" srcId="{281768AB-2C94-47DA-BFCE-2BEBA3581799}" destId="{2D7F6CB4-BBB4-4543-B533-19AF948976B1}" srcOrd="2" destOrd="0" presId="urn:microsoft.com/office/officeart/2008/layout/LinedList"/>
    <dgm:cxn modelId="{B65FC661-E726-400A-BF85-47D4026785F4}" type="presParOf" srcId="{89A35BE9-99DC-4B6E-BE09-BD5F0DEFFEBA}" destId="{8FE42A3F-E964-4986-B046-D309AA56D42D}" srcOrd="2" destOrd="0" presId="urn:microsoft.com/office/officeart/2008/layout/LinedList"/>
    <dgm:cxn modelId="{F38ADF06-E24A-480D-952D-8A30CEB570C3}" type="presParOf" srcId="{89A35BE9-99DC-4B6E-BE09-BD5F0DEFFEBA}" destId="{6DBA0377-C99E-4175-8F44-30D29C728D00}" srcOrd="3" destOrd="0" presId="urn:microsoft.com/office/officeart/2008/layout/LinedList"/>
    <dgm:cxn modelId="{053D62D6-9C35-428E-83F6-071DF2D56F5E}" type="presParOf" srcId="{89A35BE9-99DC-4B6E-BE09-BD5F0DEFFEBA}" destId="{CFFC29CA-B7C7-4DDB-9AE7-86C199B77294}" srcOrd="4" destOrd="0" presId="urn:microsoft.com/office/officeart/2008/layout/LinedList"/>
    <dgm:cxn modelId="{63215829-60EF-4C45-A692-7CA0F48DCA01}" type="presParOf" srcId="{CFFC29CA-B7C7-4DDB-9AE7-86C199B77294}" destId="{95BE883C-CC1B-4D07-8C39-E15A3D78FA5B}" srcOrd="0" destOrd="0" presId="urn:microsoft.com/office/officeart/2008/layout/LinedList"/>
    <dgm:cxn modelId="{5524FDDD-E852-44F9-A03D-80C2850C847F}" type="presParOf" srcId="{CFFC29CA-B7C7-4DDB-9AE7-86C199B77294}" destId="{28598D07-4872-4325-830E-8D7232AA8B18}" srcOrd="1" destOrd="0" presId="urn:microsoft.com/office/officeart/2008/layout/LinedList"/>
    <dgm:cxn modelId="{E458AF68-6A26-4A6B-990C-60ECDC8B38FF}" type="presParOf" srcId="{CFFC29CA-B7C7-4DDB-9AE7-86C199B77294}" destId="{A25D78EA-6275-4A93-9C72-3C0C4373BE26}" srcOrd="2" destOrd="0" presId="urn:microsoft.com/office/officeart/2008/layout/LinedList"/>
    <dgm:cxn modelId="{F78163EF-49B0-48FC-826C-295655A425D6}" type="presParOf" srcId="{89A35BE9-99DC-4B6E-BE09-BD5F0DEFFEBA}" destId="{1CD5DD16-097B-4429-AD11-151EBE9EC2A7}" srcOrd="5" destOrd="0" presId="urn:microsoft.com/office/officeart/2008/layout/LinedList"/>
    <dgm:cxn modelId="{538B8B01-5B8E-4B5E-B702-5E31F11ACE8C}" type="presParOf" srcId="{89A35BE9-99DC-4B6E-BE09-BD5F0DEFFEBA}" destId="{6EA26BFD-B852-4B4F-9A1B-5CFC25346B4D}" srcOrd="6" destOrd="0" presId="urn:microsoft.com/office/officeart/2008/layout/LinedList"/>
    <dgm:cxn modelId="{F8C12461-0948-4DBD-BEF2-9A5B2CCB11F7}" type="presParOf" srcId="{89A35BE9-99DC-4B6E-BE09-BD5F0DEFFEBA}" destId="{EE48AA54-C025-4E2B-9A18-FF0E4A3D9856}" srcOrd="7" destOrd="0" presId="urn:microsoft.com/office/officeart/2008/layout/LinedList"/>
    <dgm:cxn modelId="{1A25E260-DD01-4C66-9EEF-02A1E70A5C9E}" type="presParOf" srcId="{EE48AA54-C025-4E2B-9A18-FF0E4A3D9856}" destId="{845BDC12-0163-4B4C-9A20-D239825EA800}" srcOrd="0" destOrd="0" presId="urn:microsoft.com/office/officeart/2008/layout/LinedList"/>
    <dgm:cxn modelId="{52748F64-4DC5-4C90-9297-BD443C86999A}" type="presParOf" srcId="{EE48AA54-C025-4E2B-9A18-FF0E4A3D9856}" destId="{D7A85420-50A3-412A-947C-6C1E1ED1BB69}" srcOrd="1" destOrd="0" presId="urn:microsoft.com/office/officeart/2008/layout/LinedList"/>
    <dgm:cxn modelId="{ECDECD19-4513-480E-8DC7-1C438661F4A7}" type="presParOf" srcId="{EE48AA54-C025-4E2B-9A18-FF0E4A3D9856}" destId="{26C99860-C419-4ACC-8835-873F8255EDDA}" srcOrd="2" destOrd="0" presId="urn:microsoft.com/office/officeart/2008/layout/LinedList"/>
    <dgm:cxn modelId="{1FAF00E4-EF6D-478D-8B02-1013BC5705B0}" type="presParOf" srcId="{89A35BE9-99DC-4B6E-BE09-BD5F0DEFFEBA}" destId="{D60110F9-71B7-4F32-9903-04ED14ED81D8}" srcOrd="8" destOrd="0" presId="urn:microsoft.com/office/officeart/2008/layout/LinedList"/>
    <dgm:cxn modelId="{9B11A77D-F6D4-43FC-BE8F-7BECF253CD50}" type="presParOf" srcId="{89A35BE9-99DC-4B6E-BE09-BD5F0DEFFEBA}" destId="{7CA24141-2D6F-4A53-82B6-A3D788F0FA4F}" srcOrd="9" destOrd="0" presId="urn:microsoft.com/office/officeart/2008/layout/LinedList"/>
    <dgm:cxn modelId="{BF7038E3-7728-4226-A399-6508139B0E7C}" type="presParOf" srcId="{89584F8E-BDD0-4F1F-B87B-95218765FF45}" destId="{195FEDDB-BAD1-440C-8F7B-70D9D895AD50}" srcOrd="2" destOrd="0" presId="urn:microsoft.com/office/officeart/2008/layout/LinedList"/>
    <dgm:cxn modelId="{BB25C9DF-29B3-4036-948E-437AD5658ACE}" type="presParOf" srcId="{89584F8E-BDD0-4F1F-B87B-95218765FF45}" destId="{946CA6DB-FE19-49CD-BA7E-7EBB7C4EF49D}" srcOrd="3" destOrd="0" presId="urn:microsoft.com/office/officeart/2008/layout/LinedList"/>
    <dgm:cxn modelId="{F450371A-EFF8-4B42-8848-E020DBE75120}" type="presParOf" srcId="{946CA6DB-FE19-49CD-BA7E-7EBB7C4EF49D}" destId="{195C16B3-457B-42B6-8987-8FD17C47B210}" srcOrd="0" destOrd="0" presId="urn:microsoft.com/office/officeart/2008/layout/LinedList"/>
    <dgm:cxn modelId="{17939AA1-5E9C-4D12-80F2-2D0B21494ADE}" type="presParOf" srcId="{946CA6DB-FE19-49CD-BA7E-7EBB7C4EF49D}" destId="{B7DF5F3C-5FB8-4889-80BD-26C32A40BEDB}" srcOrd="1" destOrd="0" presId="urn:microsoft.com/office/officeart/2008/layout/LinedList"/>
    <dgm:cxn modelId="{4BAC94CE-6B4B-41C2-B34F-A2E58D366CE0}" type="presParOf" srcId="{B7DF5F3C-5FB8-4889-80BD-26C32A40BEDB}" destId="{2BCEC1F5-B65D-4FE0-B63F-267B40F8C431}" srcOrd="0" destOrd="0" presId="urn:microsoft.com/office/officeart/2008/layout/LinedList"/>
    <dgm:cxn modelId="{235164C8-315F-4777-AE88-5BD21CB5EC16}" type="presParOf" srcId="{B7DF5F3C-5FB8-4889-80BD-26C32A40BEDB}" destId="{4AE1FD0B-08DC-4269-848C-36850479B369}" srcOrd="1" destOrd="0" presId="urn:microsoft.com/office/officeart/2008/layout/LinedList"/>
    <dgm:cxn modelId="{4C59BA33-CDB1-479A-9D94-58A7F346F0A3}" type="presParOf" srcId="{4AE1FD0B-08DC-4269-848C-36850479B369}" destId="{15091440-3C04-46B9-AF6E-CFBD61DC4DC9}" srcOrd="0" destOrd="0" presId="urn:microsoft.com/office/officeart/2008/layout/LinedList"/>
    <dgm:cxn modelId="{844E43FD-2615-4E04-918A-1BAC53DE31C3}" type="presParOf" srcId="{4AE1FD0B-08DC-4269-848C-36850479B369}" destId="{9A8E4E51-072A-453D-A2B5-1F1921599D3C}" srcOrd="1" destOrd="0" presId="urn:microsoft.com/office/officeart/2008/layout/LinedList"/>
    <dgm:cxn modelId="{85961103-4BE9-4B4E-9D97-6A29D5FE0ED6}" type="presParOf" srcId="{4AE1FD0B-08DC-4269-848C-36850479B369}" destId="{BFC25EB9-A1B4-49EA-AF47-D5EAF84114BF}" srcOrd="2" destOrd="0" presId="urn:microsoft.com/office/officeart/2008/layout/LinedList"/>
    <dgm:cxn modelId="{8C15E72A-C645-4835-8325-5CFEA8FCF423}" type="presParOf" srcId="{B7DF5F3C-5FB8-4889-80BD-26C32A40BEDB}" destId="{6FCC18B1-2282-4FB5-9F7B-3A90A1E19640}" srcOrd="2" destOrd="0" presId="urn:microsoft.com/office/officeart/2008/layout/LinedList"/>
    <dgm:cxn modelId="{999F93E5-969E-43C6-9509-28D36685826A}" type="presParOf" srcId="{B7DF5F3C-5FB8-4889-80BD-26C32A40BEDB}" destId="{5D7D16AA-DB3D-4B2A-860F-436BBDBC82DB}" srcOrd="3" destOrd="0" presId="urn:microsoft.com/office/officeart/2008/layout/LinedList"/>
    <dgm:cxn modelId="{13E3034F-3939-4D4F-9AD0-A13A49B9C7D3}" type="presParOf" srcId="{B7DF5F3C-5FB8-4889-80BD-26C32A40BEDB}" destId="{E400499A-BBF0-40D0-BE3A-B6DE0ED35B9E}" srcOrd="4" destOrd="0" presId="urn:microsoft.com/office/officeart/2008/layout/LinedList"/>
    <dgm:cxn modelId="{DC2E1BE8-C082-49FE-BF9B-FEACB5429D7E}" type="presParOf" srcId="{E400499A-BBF0-40D0-BE3A-B6DE0ED35B9E}" destId="{F633DFA6-8D17-48E4-B63B-5DA5A621C97A}" srcOrd="0" destOrd="0" presId="urn:microsoft.com/office/officeart/2008/layout/LinedList"/>
    <dgm:cxn modelId="{947AB405-7EA0-453B-AC45-14AAD84167F3}" type="presParOf" srcId="{E400499A-BBF0-40D0-BE3A-B6DE0ED35B9E}" destId="{8AF0A37F-D85C-48F0-A9B9-2F4280B61EA5}" srcOrd="1" destOrd="0" presId="urn:microsoft.com/office/officeart/2008/layout/LinedList"/>
    <dgm:cxn modelId="{BAC2ACEF-1871-4C73-A11E-9B240ABEEF3E}" type="presParOf" srcId="{E400499A-BBF0-40D0-BE3A-B6DE0ED35B9E}" destId="{6D024711-28C6-406A-A535-D8AFA5D744CE}" srcOrd="2" destOrd="0" presId="urn:microsoft.com/office/officeart/2008/layout/LinedList"/>
    <dgm:cxn modelId="{DA2635CB-D407-410D-AC70-55970B6FEF7E}" type="presParOf" srcId="{B7DF5F3C-5FB8-4889-80BD-26C32A40BEDB}" destId="{6AAC6A58-3BDE-4A7E-810B-6EA739E5D334}" srcOrd="5" destOrd="0" presId="urn:microsoft.com/office/officeart/2008/layout/LinedList"/>
    <dgm:cxn modelId="{5C37D341-81E8-450F-B0A5-7C58A8918D21}" type="presParOf" srcId="{B7DF5F3C-5FB8-4889-80BD-26C32A40BEDB}" destId="{0DAD1A42-3D0F-466B-B4F2-B49DBDF83DDA}" srcOrd="6" destOrd="0" presId="urn:microsoft.com/office/officeart/2008/layout/LinedList"/>
    <dgm:cxn modelId="{E8A0C379-20F0-4A9E-9F2F-AAE186C393F8}" type="presParOf" srcId="{B7DF5F3C-5FB8-4889-80BD-26C32A40BEDB}" destId="{180C7075-0351-4032-8990-DBE63C4E0B0E}" srcOrd="7" destOrd="0" presId="urn:microsoft.com/office/officeart/2008/layout/LinedList"/>
    <dgm:cxn modelId="{4C1E4472-377E-433F-BDA2-C185B4DBDD48}" type="presParOf" srcId="{180C7075-0351-4032-8990-DBE63C4E0B0E}" destId="{15C99AB7-DB2B-436F-AD8D-928BA8D3049C}" srcOrd="0" destOrd="0" presId="urn:microsoft.com/office/officeart/2008/layout/LinedList"/>
    <dgm:cxn modelId="{2ECC6214-3BE6-45BA-AB6C-350599E82C9D}" type="presParOf" srcId="{180C7075-0351-4032-8990-DBE63C4E0B0E}" destId="{0DE9DB25-7856-4099-A010-BF175B291591}" srcOrd="1" destOrd="0" presId="urn:microsoft.com/office/officeart/2008/layout/LinedList"/>
    <dgm:cxn modelId="{25146B36-5DBF-46F6-888C-CFA4C474756B}" type="presParOf" srcId="{180C7075-0351-4032-8990-DBE63C4E0B0E}" destId="{B792B43E-4342-4AC7-872E-F060AAA51091}" srcOrd="2" destOrd="0" presId="urn:microsoft.com/office/officeart/2008/layout/LinedList"/>
    <dgm:cxn modelId="{B1C7B038-5108-428B-82D9-FF0B5C1A9670}" type="presParOf" srcId="{B7DF5F3C-5FB8-4889-80BD-26C32A40BEDB}" destId="{1D548BC2-78FF-4D4B-B054-71AC697E0CC0}" srcOrd="8" destOrd="0" presId="urn:microsoft.com/office/officeart/2008/layout/LinedList"/>
    <dgm:cxn modelId="{0AE2190F-6702-44C8-A28E-0D68BE8ABEE9}" type="presParOf" srcId="{B7DF5F3C-5FB8-4889-80BD-26C32A40BEDB}" destId="{5BB3746F-2B2A-4BAC-90CC-C26D06BB2F90}" srcOrd="9" destOrd="0" presId="urn:microsoft.com/office/officeart/2008/layout/LinedList"/>
    <dgm:cxn modelId="{6DE157C7-9B74-4A5D-BE58-42B93D04DE90}" type="presParOf" srcId="{B7DF5F3C-5FB8-4889-80BD-26C32A40BEDB}" destId="{BB2DF533-8F49-453B-B470-01382EDC574A}" srcOrd="10" destOrd="0" presId="urn:microsoft.com/office/officeart/2008/layout/LinedList"/>
    <dgm:cxn modelId="{3F202491-9109-4BF8-B23A-8AF8BB1ECD31}" type="presParOf" srcId="{BB2DF533-8F49-453B-B470-01382EDC574A}" destId="{8C4225DB-D097-47AD-8B80-F3C0A5238F4C}" srcOrd="0" destOrd="0" presId="urn:microsoft.com/office/officeart/2008/layout/LinedList"/>
    <dgm:cxn modelId="{D4ABF054-E1DC-4DB9-A1DC-105BF13B6672}" type="presParOf" srcId="{BB2DF533-8F49-453B-B470-01382EDC574A}" destId="{B4D32148-DE86-4483-9353-66FF42972C69}" srcOrd="1" destOrd="0" presId="urn:microsoft.com/office/officeart/2008/layout/LinedList"/>
    <dgm:cxn modelId="{350E62CD-6F19-4101-8EA4-E1E76B336059}" type="presParOf" srcId="{BB2DF533-8F49-453B-B470-01382EDC574A}" destId="{DF5FC7A4-9E1C-4191-9C80-1F17F06FCC32}" srcOrd="2" destOrd="0" presId="urn:microsoft.com/office/officeart/2008/layout/LinedList"/>
    <dgm:cxn modelId="{41655890-2C4C-44BF-8285-63B454E2DA7A}" type="presParOf" srcId="{B7DF5F3C-5FB8-4889-80BD-26C32A40BEDB}" destId="{40EEF1D4-0B7D-4281-9F10-8BA23AE237B9}" srcOrd="11" destOrd="0" presId="urn:microsoft.com/office/officeart/2008/layout/LinedList"/>
    <dgm:cxn modelId="{CDE8DB4B-2864-4328-8F84-5B4F8604B6CA}" type="presParOf" srcId="{B7DF5F3C-5FB8-4889-80BD-26C32A40BEDB}" destId="{70BCF131-0E52-4013-B9E9-36A801D1A7C4}"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C62A18B-5744-4518-A2F2-F0E50B91963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AFC75AD-0923-4BA8-9A4C-34DCC94BDAD0}">
      <dgm:prSet phldrT="[Text]"/>
      <dgm:spPr/>
      <dgm:t>
        <a:bodyPr/>
        <a:lstStyle/>
        <a:p>
          <a:r>
            <a:rPr lang="en-US" dirty="0"/>
            <a:t>CBEC</a:t>
          </a:r>
        </a:p>
      </dgm:t>
    </dgm:pt>
    <dgm:pt modelId="{EBB5C693-E9FE-422F-B0E7-C998BDA5912A}" type="parTrans" cxnId="{32871F55-8E7E-4382-AC3D-F8E82A985EE8}">
      <dgm:prSet/>
      <dgm:spPr/>
      <dgm:t>
        <a:bodyPr/>
        <a:lstStyle/>
        <a:p>
          <a:endParaRPr lang="en-US"/>
        </a:p>
      </dgm:t>
    </dgm:pt>
    <dgm:pt modelId="{52AA3096-98F8-4EA0-B423-B83B4DD91956}" type="sibTrans" cxnId="{32871F55-8E7E-4382-AC3D-F8E82A985EE8}">
      <dgm:prSet/>
      <dgm:spPr/>
      <dgm:t>
        <a:bodyPr/>
        <a:lstStyle/>
        <a:p>
          <a:endParaRPr lang="en-US"/>
        </a:p>
      </dgm:t>
    </dgm:pt>
    <dgm:pt modelId="{9543F25A-ABD5-4DC2-9021-5FFBE87BAB86}">
      <dgm:prSet phldrT="[Text]"/>
      <dgm:spPr/>
      <dgm:t>
        <a:bodyPr/>
        <a:lstStyle/>
        <a:p>
          <a:r>
            <a:rPr lang="en-US" dirty="0" err="1"/>
            <a:t>Sebi</a:t>
          </a:r>
          <a:r>
            <a:rPr lang="en-US" dirty="0"/>
            <a:t> earns revenues from initial public offers, new fund offers and registration fees of brokers.</a:t>
          </a:r>
        </a:p>
      </dgm:t>
    </dgm:pt>
    <dgm:pt modelId="{98749B22-FC03-4AAB-A057-CF005E2C77EC}" type="parTrans" cxnId="{881436A0-CC74-479C-9A25-C6C913940BAF}">
      <dgm:prSet/>
      <dgm:spPr/>
      <dgm:t>
        <a:bodyPr/>
        <a:lstStyle/>
        <a:p>
          <a:endParaRPr lang="en-US"/>
        </a:p>
      </dgm:t>
    </dgm:pt>
    <dgm:pt modelId="{99AEC8C1-4CB9-4005-B321-89AA80D27A7E}" type="sibTrans" cxnId="{881436A0-CC74-479C-9A25-C6C913940BAF}">
      <dgm:prSet/>
      <dgm:spPr/>
      <dgm:t>
        <a:bodyPr/>
        <a:lstStyle/>
        <a:p>
          <a:endParaRPr lang="en-US"/>
        </a:p>
      </dgm:t>
    </dgm:pt>
    <dgm:pt modelId="{C1A9D6ED-1435-4D1B-AC77-DF3BDF16A91F}">
      <dgm:prSet phldrT="[Text]"/>
      <dgm:spPr/>
      <dgm:t>
        <a:bodyPr/>
        <a:lstStyle/>
        <a:p>
          <a:r>
            <a:rPr lang="en-US" dirty="0"/>
            <a:t>Finance bill 2012: negative list concept. </a:t>
          </a:r>
          <a:r>
            <a:rPr lang="en-US" dirty="0">
              <a:solidFill>
                <a:srgbClr val="0070C0"/>
              </a:solidFill>
            </a:rPr>
            <a:t>SEBI neither negative nor exempted.</a:t>
          </a:r>
        </a:p>
      </dgm:t>
    </dgm:pt>
    <dgm:pt modelId="{E62B35B7-BF2D-442F-8469-03E26E35F52B}" type="parTrans" cxnId="{99C69A82-4D64-4DA4-B6FA-0ADEFCCDF26D}">
      <dgm:prSet/>
      <dgm:spPr/>
      <dgm:t>
        <a:bodyPr/>
        <a:lstStyle/>
        <a:p>
          <a:endParaRPr lang="en-US"/>
        </a:p>
      </dgm:t>
    </dgm:pt>
    <dgm:pt modelId="{EDC8E324-73AE-4E81-B6AE-9D72D239D529}" type="sibTrans" cxnId="{99C69A82-4D64-4DA4-B6FA-0ADEFCCDF26D}">
      <dgm:prSet/>
      <dgm:spPr/>
      <dgm:t>
        <a:bodyPr/>
        <a:lstStyle/>
        <a:p>
          <a:endParaRPr lang="en-US"/>
        </a:p>
      </dgm:t>
    </dgm:pt>
    <dgm:pt modelId="{7CE31B40-3D6D-44F1-BACD-204250C33E56}">
      <dgm:prSet phldrT="[Text]"/>
      <dgm:spPr/>
      <dgm:t>
        <a:bodyPr/>
        <a:lstStyle/>
        <a:p>
          <a:r>
            <a:rPr lang="en-US" dirty="0"/>
            <a:t>SEBI</a:t>
          </a:r>
        </a:p>
      </dgm:t>
    </dgm:pt>
    <dgm:pt modelId="{DB70A343-A58B-424A-9A23-0FC94EB2A5B9}" type="parTrans" cxnId="{E2F8560E-45AB-4DDC-9453-0D0C45D9200D}">
      <dgm:prSet/>
      <dgm:spPr/>
      <dgm:t>
        <a:bodyPr/>
        <a:lstStyle/>
        <a:p>
          <a:endParaRPr lang="en-US"/>
        </a:p>
      </dgm:t>
    </dgm:pt>
    <dgm:pt modelId="{CC24A016-13BB-465E-9FBE-80BBD1929801}" type="sibTrans" cxnId="{E2F8560E-45AB-4DDC-9453-0D0C45D9200D}">
      <dgm:prSet/>
      <dgm:spPr/>
      <dgm:t>
        <a:bodyPr/>
        <a:lstStyle/>
        <a:p>
          <a:endParaRPr lang="en-US"/>
        </a:p>
      </dgm:t>
    </dgm:pt>
    <dgm:pt modelId="{C9366F74-1465-42FC-B2ED-5BC3DFB56FE9}">
      <dgm:prSet/>
      <dgm:spPr/>
      <dgm:t>
        <a:bodyPr/>
        <a:lstStyle/>
        <a:p>
          <a:r>
            <a:rPr lang="en-US" dirty="0"/>
            <a:t>Sebi Act:  Board, shall not be liable to pay tax on its wealth, asset, income, profit.</a:t>
          </a:r>
        </a:p>
      </dgm:t>
    </dgm:pt>
    <dgm:pt modelId="{68396C73-5A45-4015-982B-195938434399}" type="parTrans" cxnId="{43E65A97-E70E-4507-AEFC-BB3E3C9905C3}">
      <dgm:prSet/>
      <dgm:spPr/>
      <dgm:t>
        <a:bodyPr/>
        <a:lstStyle/>
        <a:p>
          <a:endParaRPr lang="en-US"/>
        </a:p>
      </dgm:t>
    </dgm:pt>
    <dgm:pt modelId="{8EB2BC37-DCA2-4E6E-B783-09F2280EE6AD}" type="sibTrans" cxnId="{43E65A97-E70E-4507-AEFC-BB3E3C9905C3}">
      <dgm:prSet/>
      <dgm:spPr/>
      <dgm:t>
        <a:bodyPr/>
        <a:lstStyle/>
        <a:p>
          <a:endParaRPr lang="en-US"/>
        </a:p>
      </dgm:t>
    </dgm:pt>
    <dgm:pt modelId="{F28CB8BC-B36E-4601-8E05-76A5CA19485C}">
      <dgm:prSet phldrT="[Text]"/>
      <dgm:spPr/>
      <dgm:t>
        <a:bodyPr/>
        <a:lstStyle/>
        <a:p>
          <a:r>
            <a:rPr lang="en-US" dirty="0"/>
            <a:t>Budget 2016: regulators exempt but WEF 1/4/2016.</a:t>
          </a:r>
        </a:p>
      </dgm:t>
    </dgm:pt>
    <dgm:pt modelId="{FEBF55D6-FED4-49DE-A5E8-85F8F2475413}" type="parTrans" cxnId="{0F2C2157-BEC5-4EF4-920F-1A4EB708E63D}">
      <dgm:prSet/>
      <dgm:spPr/>
      <dgm:t>
        <a:bodyPr/>
        <a:lstStyle/>
        <a:p>
          <a:endParaRPr lang="en-US"/>
        </a:p>
      </dgm:t>
    </dgm:pt>
    <dgm:pt modelId="{DA895F9C-AA8D-4603-B732-E8C64C5C395E}" type="sibTrans" cxnId="{0F2C2157-BEC5-4EF4-920F-1A4EB708E63D}">
      <dgm:prSet/>
      <dgm:spPr/>
      <dgm:t>
        <a:bodyPr/>
        <a:lstStyle/>
        <a:p>
          <a:endParaRPr lang="en-US"/>
        </a:p>
      </dgm:t>
    </dgm:pt>
    <dgm:pt modelId="{24088194-7214-4B63-A543-2AE0A8AD469D}">
      <dgm:prSet phldrT="[Text]"/>
      <dgm:spPr/>
      <dgm:t>
        <a:bodyPr/>
        <a:lstStyle/>
        <a:p>
          <a:r>
            <a:rPr lang="en-US" dirty="0"/>
            <a:t>So, pay service tax for 2012-2015</a:t>
          </a:r>
        </a:p>
      </dgm:t>
    </dgm:pt>
    <dgm:pt modelId="{6F4D678C-D364-41DA-AEC2-13CB08BA098C}" type="parTrans" cxnId="{403669D6-5800-4900-815C-4A604FFD905E}">
      <dgm:prSet/>
      <dgm:spPr/>
      <dgm:t>
        <a:bodyPr/>
        <a:lstStyle/>
        <a:p>
          <a:endParaRPr lang="en-US"/>
        </a:p>
      </dgm:t>
    </dgm:pt>
    <dgm:pt modelId="{EB500BD9-B6AF-4C6A-8639-EC74AD734D87}" type="sibTrans" cxnId="{403669D6-5800-4900-815C-4A604FFD905E}">
      <dgm:prSet/>
      <dgm:spPr/>
      <dgm:t>
        <a:bodyPr/>
        <a:lstStyle/>
        <a:p>
          <a:endParaRPr lang="en-US"/>
        </a:p>
      </dgm:t>
    </dgm:pt>
    <dgm:pt modelId="{1F463F52-FF4B-4EDE-B2A2-A8209A97FC11}" type="pres">
      <dgm:prSet presAssocID="{2C62A18B-5744-4518-A2F2-F0E50B91963F}" presName="Name0" presStyleCnt="0">
        <dgm:presLayoutVars>
          <dgm:dir/>
          <dgm:animLvl val="lvl"/>
          <dgm:resizeHandles val="exact"/>
        </dgm:presLayoutVars>
      </dgm:prSet>
      <dgm:spPr/>
    </dgm:pt>
    <dgm:pt modelId="{DEFF9B33-BBDE-43E4-9662-7751B8AA4752}" type="pres">
      <dgm:prSet presAssocID="{BAFC75AD-0923-4BA8-9A4C-34DCC94BDAD0}" presName="composite" presStyleCnt="0"/>
      <dgm:spPr/>
    </dgm:pt>
    <dgm:pt modelId="{08BE7344-00D5-4324-8A8D-EF7D8E93DE9B}" type="pres">
      <dgm:prSet presAssocID="{BAFC75AD-0923-4BA8-9A4C-34DCC94BDAD0}" presName="parTx" presStyleLbl="alignNode1" presStyleIdx="0" presStyleCnt="2">
        <dgm:presLayoutVars>
          <dgm:chMax val="0"/>
          <dgm:chPref val="0"/>
          <dgm:bulletEnabled val="1"/>
        </dgm:presLayoutVars>
      </dgm:prSet>
      <dgm:spPr/>
    </dgm:pt>
    <dgm:pt modelId="{3DFAD1E9-FBD6-4176-AC1D-F79ED7B74E46}" type="pres">
      <dgm:prSet presAssocID="{BAFC75AD-0923-4BA8-9A4C-34DCC94BDAD0}" presName="desTx" presStyleLbl="alignAccFollowNode1" presStyleIdx="0" presStyleCnt="2">
        <dgm:presLayoutVars>
          <dgm:bulletEnabled val="1"/>
        </dgm:presLayoutVars>
      </dgm:prSet>
      <dgm:spPr/>
    </dgm:pt>
    <dgm:pt modelId="{270179F9-94F7-422C-B095-4193527E9AAC}" type="pres">
      <dgm:prSet presAssocID="{52AA3096-98F8-4EA0-B423-B83B4DD91956}" presName="space" presStyleCnt="0"/>
      <dgm:spPr/>
    </dgm:pt>
    <dgm:pt modelId="{69185476-CC6D-49D0-BA79-C74C5624E9CC}" type="pres">
      <dgm:prSet presAssocID="{7CE31B40-3D6D-44F1-BACD-204250C33E56}" presName="composite" presStyleCnt="0"/>
      <dgm:spPr/>
    </dgm:pt>
    <dgm:pt modelId="{CAD9350C-2CF5-40B5-AB91-F1F5F5194D73}" type="pres">
      <dgm:prSet presAssocID="{7CE31B40-3D6D-44F1-BACD-204250C33E56}" presName="parTx" presStyleLbl="alignNode1" presStyleIdx="1" presStyleCnt="2">
        <dgm:presLayoutVars>
          <dgm:chMax val="0"/>
          <dgm:chPref val="0"/>
          <dgm:bulletEnabled val="1"/>
        </dgm:presLayoutVars>
      </dgm:prSet>
      <dgm:spPr/>
    </dgm:pt>
    <dgm:pt modelId="{46B91665-8015-44C7-A462-956BC91BDFD5}" type="pres">
      <dgm:prSet presAssocID="{7CE31B40-3D6D-44F1-BACD-204250C33E56}" presName="desTx" presStyleLbl="alignAccFollowNode1" presStyleIdx="1" presStyleCnt="2">
        <dgm:presLayoutVars>
          <dgm:bulletEnabled val="1"/>
        </dgm:presLayoutVars>
      </dgm:prSet>
      <dgm:spPr/>
    </dgm:pt>
  </dgm:ptLst>
  <dgm:cxnLst>
    <dgm:cxn modelId="{984FE7C9-9581-4861-9E32-5CCE8963656F}" type="presOf" srcId="{C9366F74-1465-42FC-B2ED-5BC3DFB56FE9}" destId="{46B91665-8015-44C7-A462-956BC91BDFD5}" srcOrd="0" destOrd="0" presId="urn:microsoft.com/office/officeart/2005/8/layout/hList1"/>
    <dgm:cxn modelId="{716A56B3-B57D-41E1-A32A-39E0EA417DE0}" type="presOf" srcId="{24088194-7214-4B63-A543-2AE0A8AD469D}" destId="{3DFAD1E9-FBD6-4176-AC1D-F79ED7B74E46}" srcOrd="0" destOrd="3" presId="urn:microsoft.com/office/officeart/2005/8/layout/hList1"/>
    <dgm:cxn modelId="{403669D6-5800-4900-815C-4A604FFD905E}" srcId="{BAFC75AD-0923-4BA8-9A4C-34DCC94BDAD0}" destId="{24088194-7214-4B63-A543-2AE0A8AD469D}" srcOrd="3" destOrd="0" parTransId="{6F4D678C-D364-41DA-AEC2-13CB08BA098C}" sibTransId="{EB500BD9-B6AF-4C6A-8639-EC74AD734D87}"/>
    <dgm:cxn modelId="{819CBD41-F486-46D7-8E12-E9CF75C99210}" type="presOf" srcId="{F28CB8BC-B36E-4601-8E05-76A5CA19485C}" destId="{3DFAD1E9-FBD6-4176-AC1D-F79ED7B74E46}" srcOrd="0" destOrd="2" presId="urn:microsoft.com/office/officeart/2005/8/layout/hList1"/>
    <dgm:cxn modelId="{43E65A97-E70E-4507-AEFC-BB3E3C9905C3}" srcId="{7CE31B40-3D6D-44F1-BACD-204250C33E56}" destId="{C9366F74-1465-42FC-B2ED-5BC3DFB56FE9}" srcOrd="0" destOrd="0" parTransId="{68396C73-5A45-4015-982B-195938434399}" sibTransId="{8EB2BC37-DCA2-4E6E-B783-09F2280EE6AD}"/>
    <dgm:cxn modelId="{E2F8560E-45AB-4DDC-9453-0D0C45D9200D}" srcId="{2C62A18B-5744-4518-A2F2-F0E50B91963F}" destId="{7CE31B40-3D6D-44F1-BACD-204250C33E56}" srcOrd="1" destOrd="0" parTransId="{DB70A343-A58B-424A-9A23-0FC94EB2A5B9}" sibTransId="{CC24A016-13BB-465E-9FBE-80BBD1929801}"/>
    <dgm:cxn modelId="{9528D813-7FE2-4E51-A7A3-0927E389B2D5}" type="presOf" srcId="{7CE31B40-3D6D-44F1-BACD-204250C33E56}" destId="{CAD9350C-2CF5-40B5-AB91-F1F5F5194D73}" srcOrd="0" destOrd="0" presId="urn:microsoft.com/office/officeart/2005/8/layout/hList1"/>
    <dgm:cxn modelId="{A020247C-A50B-491D-B97D-E9F5A6E199E6}" type="presOf" srcId="{C1A9D6ED-1435-4D1B-AC77-DF3BDF16A91F}" destId="{3DFAD1E9-FBD6-4176-AC1D-F79ED7B74E46}" srcOrd="0" destOrd="1" presId="urn:microsoft.com/office/officeart/2005/8/layout/hList1"/>
    <dgm:cxn modelId="{83C1F414-77D3-46F0-9D2E-D8221D196122}" type="presOf" srcId="{2C62A18B-5744-4518-A2F2-F0E50B91963F}" destId="{1F463F52-FF4B-4EDE-B2A2-A8209A97FC11}" srcOrd="0" destOrd="0" presId="urn:microsoft.com/office/officeart/2005/8/layout/hList1"/>
    <dgm:cxn modelId="{881436A0-CC74-479C-9A25-C6C913940BAF}" srcId="{BAFC75AD-0923-4BA8-9A4C-34DCC94BDAD0}" destId="{9543F25A-ABD5-4DC2-9021-5FFBE87BAB86}" srcOrd="0" destOrd="0" parTransId="{98749B22-FC03-4AAB-A057-CF005E2C77EC}" sibTransId="{99AEC8C1-4CB9-4005-B321-89AA80D27A7E}"/>
    <dgm:cxn modelId="{32871F55-8E7E-4382-AC3D-F8E82A985EE8}" srcId="{2C62A18B-5744-4518-A2F2-F0E50B91963F}" destId="{BAFC75AD-0923-4BA8-9A4C-34DCC94BDAD0}" srcOrd="0" destOrd="0" parTransId="{EBB5C693-E9FE-422F-B0E7-C998BDA5912A}" sibTransId="{52AA3096-98F8-4EA0-B423-B83B4DD91956}"/>
    <dgm:cxn modelId="{0F2C2157-BEC5-4EF4-920F-1A4EB708E63D}" srcId="{BAFC75AD-0923-4BA8-9A4C-34DCC94BDAD0}" destId="{F28CB8BC-B36E-4601-8E05-76A5CA19485C}" srcOrd="2" destOrd="0" parTransId="{FEBF55D6-FED4-49DE-A5E8-85F8F2475413}" sibTransId="{DA895F9C-AA8D-4603-B732-E8C64C5C395E}"/>
    <dgm:cxn modelId="{99C69A82-4D64-4DA4-B6FA-0ADEFCCDF26D}" srcId="{BAFC75AD-0923-4BA8-9A4C-34DCC94BDAD0}" destId="{C1A9D6ED-1435-4D1B-AC77-DF3BDF16A91F}" srcOrd="1" destOrd="0" parTransId="{E62B35B7-BF2D-442F-8469-03E26E35F52B}" sibTransId="{EDC8E324-73AE-4E81-B6AE-9D72D239D529}"/>
    <dgm:cxn modelId="{0E2F50FA-962F-4A68-8185-F04BA523A449}" type="presOf" srcId="{BAFC75AD-0923-4BA8-9A4C-34DCC94BDAD0}" destId="{08BE7344-00D5-4324-8A8D-EF7D8E93DE9B}" srcOrd="0" destOrd="0" presId="urn:microsoft.com/office/officeart/2005/8/layout/hList1"/>
    <dgm:cxn modelId="{4B5F2044-5C24-4E95-B9F7-48B9C62B8B2A}" type="presOf" srcId="{9543F25A-ABD5-4DC2-9021-5FFBE87BAB86}" destId="{3DFAD1E9-FBD6-4176-AC1D-F79ED7B74E46}" srcOrd="0" destOrd="0" presId="urn:microsoft.com/office/officeart/2005/8/layout/hList1"/>
    <dgm:cxn modelId="{276F4EC1-6CDD-45AD-B322-12300C49BF4C}" type="presParOf" srcId="{1F463F52-FF4B-4EDE-B2A2-A8209A97FC11}" destId="{DEFF9B33-BBDE-43E4-9662-7751B8AA4752}" srcOrd="0" destOrd="0" presId="urn:microsoft.com/office/officeart/2005/8/layout/hList1"/>
    <dgm:cxn modelId="{0810BFB6-A341-4C00-B2B8-6E38A1B1B8D5}" type="presParOf" srcId="{DEFF9B33-BBDE-43E4-9662-7751B8AA4752}" destId="{08BE7344-00D5-4324-8A8D-EF7D8E93DE9B}" srcOrd="0" destOrd="0" presId="urn:microsoft.com/office/officeart/2005/8/layout/hList1"/>
    <dgm:cxn modelId="{C3B04C20-4BB4-4002-ABE6-3E361642830B}" type="presParOf" srcId="{DEFF9B33-BBDE-43E4-9662-7751B8AA4752}" destId="{3DFAD1E9-FBD6-4176-AC1D-F79ED7B74E46}" srcOrd="1" destOrd="0" presId="urn:microsoft.com/office/officeart/2005/8/layout/hList1"/>
    <dgm:cxn modelId="{58888461-4E81-468F-A7EB-E2BCD0627DB5}" type="presParOf" srcId="{1F463F52-FF4B-4EDE-B2A2-A8209A97FC11}" destId="{270179F9-94F7-422C-B095-4193527E9AAC}" srcOrd="1" destOrd="0" presId="urn:microsoft.com/office/officeart/2005/8/layout/hList1"/>
    <dgm:cxn modelId="{020400E3-9079-4348-8688-59E887A70525}" type="presParOf" srcId="{1F463F52-FF4B-4EDE-B2A2-A8209A97FC11}" destId="{69185476-CC6D-49D0-BA79-C74C5624E9CC}" srcOrd="2" destOrd="0" presId="urn:microsoft.com/office/officeart/2005/8/layout/hList1"/>
    <dgm:cxn modelId="{7CF0AAB8-DB18-4B2C-B65B-D0D7ADB34E2D}" type="presParOf" srcId="{69185476-CC6D-49D0-BA79-C74C5624E9CC}" destId="{CAD9350C-2CF5-40B5-AB91-F1F5F5194D73}" srcOrd="0" destOrd="0" presId="urn:microsoft.com/office/officeart/2005/8/layout/hList1"/>
    <dgm:cxn modelId="{F42B6AC4-F927-4ABA-8BBF-210C27E599BF}" type="presParOf" srcId="{69185476-CC6D-49D0-BA79-C74C5624E9CC}" destId="{46B91665-8015-44C7-A462-956BC91BDFD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65F3E9-EFFD-43C8-8F01-9AD16FAEE67F}"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174518EE-526F-4004-92C3-BDF8C76AD7D5}">
      <dgm:prSet phldrT="[Text]"/>
      <dgm:spPr/>
      <dgm:t>
        <a:bodyPr/>
        <a:lstStyle/>
        <a:p>
          <a:r>
            <a:rPr lang="en-US" dirty="0"/>
            <a:t>Can rise from Earthquake &amp; Tsunami</a:t>
          </a:r>
        </a:p>
      </dgm:t>
    </dgm:pt>
    <dgm:pt modelId="{C80B1A9B-7749-4D4E-86CA-766B35220C83}" type="parTrans" cxnId="{4C252F35-C54F-42F9-915C-6CEFF4A1816A}">
      <dgm:prSet/>
      <dgm:spPr/>
      <dgm:t>
        <a:bodyPr/>
        <a:lstStyle/>
        <a:p>
          <a:endParaRPr lang="en-US"/>
        </a:p>
      </dgm:t>
    </dgm:pt>
    <dgm:pt modelId="{10F29A4D-E187-48BD-9AAC-DC3C78E31FFE}" type="sibTrans" cxnId="{4C252F35-C54F-42F9-915C-6CEFF4A1816A}">
      <dgm:prSet/>
      <dgm:spPr/>
      <dgm:t>
        <a:bodyPr/>
        <a:lstStyle/>
        <a:p>
          <a:endParaRPr lang="en-US"/>
        </a:p>
      </dgm:t>
    </dgm:pt>
    <dgm:pt modelId="{408D0537-920A-40BA-A2DD-62B7B5D50982}">
      <dgm:prSet phldrT="[Text]"/>
      <dgm:spPr/>
      <dgm:t>
        <a:bodyPr/>
        <a:lstStyle/>
        <a:p>
          <a:r>
            <a:rPr lang="en-US" dirty="0"/>
            <a:t>But can’t rise from Malnutrition &amp; Famines</a:t>
          </a:r>
        </a:p>
      </dgm:t>
    </dgm:pt>
    <dgm:pt modelId="{FBD980A5-D46B-4F26-B612-878742507D96}" type="parTrans" cxnId="{A0C93230-CE75-4077-9873-17CCD686AE17}">
      <dgm:prSet/>
      <dgm:spPr/>
      <dgm:t>
        <a:bodyPr/>
        <a:lstStyle/>
        <a:p>
          <a:endParaRPr lang="en-US"/>
        </a:p>
      </dgm:t>
    </dgm:pt>
    <dgm:pt modelId="{22A0F05C-7C91-4A92-B5C1-A57E571F7C7C}" type="sibTrans" cxnId="{A0C93230-CE75-4077-9873-17CCD686AE17}">
      <dgm:prSet/>
      <dgm:spPr/>
      <dgm:t>
        <a:bodyPr/>
        <a:lstStyle/>
        <a:p>
          <a:endParaRPr lang="en-US"/>
        </a:p>
      </dgm:t>
    </dgm:pt>
    <dgm:pt modelId="{45286E0D-BA97-4106-8837-6461B0D3CFC7}" type="pres">
      <dgm:prSet presAssocID="{BE65F3E9-EFFD-43C8-8F01-9AD16FAEE67F}" presName="Name0" presStyleCnt="0">
        <dgm:presLayoutVars>
          <dgm:dir/>
          <dgm:resizeHandles val="exact"/>
        </dgm:presLayoutVars>
      </dgm:prSet>
      <dgm:spPr/>
    </dgm:pt>
    <dgm:pt modelId="{7209D1A3-304A-45A5-9A8A-B4439DAB4339}" type="pres">
      <dgm:prSet presAssocID="{174518EE-526F-4004-92C3-BDF8C76AD7D5}" presName="compNode" presStyleCnt="0"/>
      <dgm:spPr/>
    </dgm:pt>
    <dgm:pt modelId="{CBB6D6EF-03CE-41FB-ADC1-5DF3B89AA2B9}" type="pres">
      <dgm:prSet presAssocID="{174518EE-526F-4004-92C3-BDF8C76AD7D5}" presName="pictRect" presStyleLbl="node1" presStyleIdx="0" presStyleCnt="2" custScaleX="75784" custScaleY="82907"/>
      <dgm:spPr>
        <a:blipFill rotWithShape="1">
          <a:blip xmlns:r="http://schemas.openxmlformats.org/officeDocument/2006/relationships" r:embed="rId1"/>
          <a:stretch>
            <a:fillRect/>
          </a:stretch>
        </a:blipFill>
      </dgm:spPr>
    </dgm:pt>
    <dgm:pt modelId="{8D1AC3B6-EFD6-4E85-96AA-EED8690F74DA}" type="pres">
      <dgm:prSet presAssocID="{174518EE-526F-4004-92C3-BDF8C76AD7D5}" presName="textRect" presStyleLbl="revTx" presStyleIdx="0" presStyleCnt="2">
        <dgm:presLayoutVars>
          <dgm:bulletEnabled val="1"/>
        </dgm:presLayoutVars>
      </dgm:prSet>
      <dgm:spPr/>
    </dgm:pt>
    <dgm:pt modelId="{6DC77809-8266-491A-B6DC-B96BC4947CC1}" type="pres">
      <dgm:prSet presAssocID="{10F29A4D-E187-48BD-9AAC-DC3C78E31FFE}" presName="sibTrans" presStyleLbl="sibTrans2D1" presStyleIdx="0" presStyleCnt="0"/>
      <dgm:spPr/>
    </dgm:pt>
    <dgm:pt modelId="{5401FE0D-252F-4958-8B32-3028D907B452}" type="pres">
      <dgm:prSet presAssocID="{408D0537-920A-40BA-A2DD-62B7B5D50982}" presName="compNode" presStyleCnt="0"/>
      <dgm:spPr/>
    </dgm:pt>
    <dgm:pt modelId="{3331EAA5-1F63-450C-86FC-E3B53922CF43}" type="pres">
      <dgm:prSet presAssocID="{408D0537-920A-40BA-A2DD-62B7B5D50982}" presName="pictRect" presStyleLbl="node1" presStyleIdx="1" presStyleCnt="2" custScaleY="82907"/>
      <dgm:spPr>
        <a:blipFill rotWithShape="1">
          <a:blip xmlns:r="http://schemas.openxmlformats.org/officeDocument/2006/relationships" r:embed="rId2"/>
          <a:stretch>
            <a:fillRect/>
          </a:stretch>
        </a:blipFill>
      </dgm:spPr>
    </dgm:pt>
    <dgm:pt modelId="{88B7CF8E-1070-40CA-97AE-4BE5B1698D45}" type="pres">
      <dgm:prSet presAssocID="{408D0537-920A-40BA-A2DD-62B7B5D50982}" presName="textRect" presStyleLbl="revTx" presStyleIdx="1" presStyleCnt="2">
        <dgm:presLayoutVars>
          <dgm:bulletEnabled val="1"/>
        </dgm:presLayoutVars>
      </dgm:prSet>
      <dgm:spPr/>
    </dgm:pt>
  </dgm:ptLst>
  <dgm:cxnLst>
    <dgm:cxn modelId="{4C252F35-C54F-42F9-915C-6CEFF4A1816A}" srcId="{BE65F3E9-EFFD-43C8-8F01-9AD16FAEE67F}" destId="{174518EE-526F-4004-92C3-BDF8C76AD7D5}" srcOrd="0" destOrd="0" parTransId="{C80B1A9B-7749-4D4E-86CA-766B35220C83}" sibTransId="{10F29A4D-E187-48BD-9AAC-DC3C78E31FFE}"/>
    <dgm:cxn modelId="{602F2A8D-624A-4077-B99B-5FF410607D4B}" type="presOf" srcId="{408D0537-920A-40BA-A2DD-62B7B5D50982}" destId="{88B7CF8E-1070-40CA-97AE-4BE5B1698D45}" srcOrd="0" destOrd="0" presId="urn:microsoft.com/office/officeart/2005/8/layout/pList1"/>
    <dgm:cxn modelId="{5258AB4D-3F51-4456-86C0-046F6CE3C368}" type="presOf" srcId="{10F29A4D-E187-48BD-9AAC-DC3C78E31FFE}" destId="{6DC77809-8266-491A-B6DC-B96BC4947CC1}" srcOrd="0" destOrd="0" presId="urn:microsoft.com/office/officeart/2005/8/layout/pList1"/>
    <dgm:cxn modelId="{A0C93230-CE75-4077-9873-17CCD686AE17}" srcId="{BE65F3E9-EFFD-43C8-8F01-9AD16FAEE67F}" destId="{408D0537-920A-40BA-A2DD-62B7B5D50982}" srcOrd="1" destOrd="0" parTransId="{FBD980A5-D46B-4F26-B612-878742507D96}" sibTransId="{22A0F05C-7C91-4A92-B5C1-A57E571F7C7C}"/>
    <dgm:cxn modelId="{33F14C1C-C344-497D-AC08-FFA2DD6E8A09}" type="presOf" srcId="{174518EE-526F-4004-92C3-BDF8C76AD7D5}" destId="{8D1AC3B6-EFD6-4E85-96AA-EED8690F74DA}" srcOrd="0" destOrd="0" presId="urn:microsoft.com/office/officeart/2005/8/layout/pList1"/>
    <dgm:cxn modelId="{965EF5A4-D90C-4AEC-931F-790363AB4D81}" type="presOf" srcId="{BE65F3E9-EFFD-43C8-8F01-9AD16FAEE67F}" destId="{45286E0D-BA97-4106-8837-6461B0D3CFC7}" srcOrd="0" destOrd="0" presId="urn:microsoft.com/office/officeart/2005/8/layout/pList1"/>
    <dgm:cxn modelId="{0C898F9A-52D7-4CC7-B1C6-355482CEA54A}" type="presParOf" srcId="{45286E0D-BA97-4106-8837-6461B0D3CFC7}" destId="{7209D1A3-304A-45A5-9A8A-B4439DAB4339}" srcOrd="0" destOrd="0" presId="urn:microsoft.com/office/officeart/2005/8/layout/pList1"/>
    <dgm:cxn modelId="{BF2C3CDF-829D-4551-8073-51957AFB3D82}" type="presParOf" srcId="{7209D1A3-304A-45A5-9A8A-B4439DAB4339}" destId="{CBB6D6EF-03CE-41FB-ADC1-5DF3B89AA2B9}" srcOrd="0" destOrd="0" presId="urn:microsoft.com/office/officeart/2005/8/layout/pList1"/>
    <dgm:cxn modelId="{922D5C8C-6739-4A48-A530-1B00C4145574}" type="presParOf" srcId="{7209D1A3-304A-45A5-9A8A-B4439DAB4339}" destId="{8D1AC3B6-EFD6-4E85-96AA-EED8690F74DA}" srcOrd="1" destOrd="0" presId="urn:microsoft.com/office/officeart/2005/8/layout/pList1"/>
    <dgm:cxn modelId="{43059905-4355-4C16-AA2C-48A7C0EC055C}" type="presParOf" srcId="{45286E0D-BA97-4106-8837-6461B0D3CFC7}" destId="{6DC77809-8266-491A-B6DC-B96BC4947CC1}" srcOrd="1" destOrd="0" presId="urn:microsoft.com/office/officeart/2005/8/layout/pList1"/>
    <dgm:cxn modelId="{AAE24074-991E-4848-B35D-91181E0FF17A}" type="presParOf" srcId="{45286E0D-BA97-4106-8837-6461B0D3CFC7}" destId="{5401FE0D-252F-4958-8B32-3028D907B452}" srcOrd="2" destOrd="0" presId="urn:microsoft.com/office/officeart/2005/8/layout/pList1"/>
    <dgm:cxn modelId="{63BFB125-8315-4525-A6C2-9E8721046978}" type="presParOf" srcId="{5401FE0D-252F-4958-8B32-3028D907B452}" destId="{3331EAA5-1F63-450C-86FC-E3B53922CF43}" srcOrd="0" destOrd="0" presId="urn:microsoft.com/office/officeart/2005/8/layout/pList1"/>
    <dgm:cxn modelId="{D98E4282-727D-47F7-B883-21C915806590}" type="presParOf" srcId="{5401FE0D-252F-4958-8B32-3028D907B452}" destId="{88B7CF8E-1070-40CA-97AE-4BE5B1698D4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5DF95EF0-63A5-49DC-B192-E299082C6507}" type="doc">
      <dgm:prSet loTypeId="urn:microsoft.com/office/officeart/2005/8/layout/pList2" loCatId="picture" qsTypeId="urn:microsoft.com/office/officeart/2005/8/quickstyle/simple1" qsCatId="simple" csTypeId="urn:microsoft.com/office/officeart/2005/8/colors/accent1_2" csCatId="accent1" phldr="1"/>
      <dgm:spPr/>
      <dgm:t>
        <a:bodyPr/>
        <a:lstStyle/>
        <a:p>
          <a:endParaRPr lang="en-US"/>
        </a:p>
      </dgm:t>
    </dgm:pt>
    <dgm:pt modelId="{63F4FD49-D7CD-4B63-A21A-3088389C4A2D}">
      <dgm:prSet phldrT="[Text]"/>
      <dgm:spPr/>
      <dgm:t>
        <a:bodyPr/>
        <a:lstStyle/>
        <a:p>
          <a:r>
            <a:rPr lang="en-US" dirty="0"/>
            <a:t>Profit Interest Dividend received</a:t>
          </a:r>
        </a:p>
      </dgm:t>
    </dgm:pt>
    <dgm:pt modelId="{EBBEC59F-F229-4E00-B368-B303289DCDA4}" type="parTrans" cxnId="{2C177E44-57C3-4CA5-BFCB-BD053A331218}">
      <dgm:prSet/>
      <dgm:spPr/>
      <dgm:t>
        <a:bodyPr/>
        <a:lstStyle/>
        <a:p>
          <a:endParaRPr lang="en-US"/>
        </a:p>
      </dgm:t>
    </dgm:pt>
    <dgm:pt modelId="{02898D8E-10BE-4A38-B272-40601A2739A3}" type="sibTrans" cxnId="{2C177E44-57C3-4CA5-BFCB-BD053A331218}">
      <dgm:prSet/>
      <dgm:spPr/>
      <dgm:t>
        <a:bodyPr/>
        <a:lstStyle/>
        <a:p>
          <a:endParaRPr lang="en-US"/>
        </a:p>
      </dgm:t>
    </dgm:pt>
    <dgm:pt modelId="{BFD4EA2F-0C64-4E44-8904-BBAF96C482C7}">
      <dgm:prSet phldrT="[Text]"/>
      <dgm:spPr/>
      <dgm:t>
        <a:bodyPr/>
        <a:lstStyle/>
        <a:p>
          <a:r>
            <a:rPr lang="en-US" dirty="0"/>
            <a:t>Services</a:t>
          </a:r>
        </a:p>
      </dgm:t>
    </dgm:pt>
    <dgm:pt modelId="{F30CC50C-686C-48CE-BFCE-99D7BE994CF6}" type="parTrans" cxnId="{6477BE6B-AC82-42A5-9CA4-E430A61BF8BF}">
      <dgm:prSet/>
      <dgm:spPr/>
      <dgm:t>
        <a:bodyPr/>
        <a:lstStyle/>
        <a:p>
          <a:endParaRPr lang="en-US"/>
        </a:p>
      </dgm:t>
    </dgm:pt>
    <dgm:pt modelId="{88B82143-0BA7-4BD6-84BF-1DD96087147A}" type="sibTrans" cxnId="{6477BE6B-AC82-42A5-9CA4-E430A61BF8BF}">
      <dgm:prSet/>
      <dgm:spPr/>
      <dgm:t>
        <a:bodyPr/>
        <a:lstStyle/>
        <a:p>
          <a:endParaRPr lang="en-US"/>
        </a:p>
      </dgm:t>
    </dgm:pt>
    <dgm:pt modelId="{23FD158C-35FE-49E3-83F2-209D5F070DE1}">
      <dgm:prSet phldrT="[Text]"/>
      <dgm:spPr/>
      <dgm:t>
        <a:bodyPr/>
        <a:lstStyle/>
        <a:p>
          <a:r>
            <a:rPr lang="en-US" dirty="0"/>
            <a:t>Economic Services</a:t>
          </a:r>
        </a:p>
      </dgm:t>
    </dgm:pt>
    <dgm:pt modelId="{4E3FBF42-0E17-4E2A-9D78-A961C4197D50}" type="parTrans" cxnId="{34C02CCC-C8EB-41A2-846E-3C970B765531}">
      <dgm:prSet/>
      <dgm:spPr/>
      <dgm:t>
        <a:bodyPr/>
        <a:lstStyle/>
        <a:p>
          <a:endParaRPr lang="en-US"/>
        </a:p>
      </dgm:t>
    </dgm:pt>
    <dgm:pt modelId="{DD370E52-5B34-4AD8-8F01-19AF5105D45A}" type="sibTrans" cxnId="{34C02CCC-C8EB-41A2-846E-3C970B765531}">
      <dgm:prSet/>
      <dgm:spPr/>
      <dgm:t>
        <a:bodyPr/>
        <a:lstStyle/>
        <a:p>
          <a:endParaRPr lang="en-US"/>
        </a:p>
      </dgm:t>
    </dgm:pt>
    <dgm:pt modelId="{CEBCD840-4A10-46E4-BCD7-DCFED4DB6034}">
      <dgm:prSet phldrT="[Text]"/>
      <dgm:spPr/>
      <dgm:t>
        <a:bodyPr/>
        <a:lstStyle/>
        <a:p>
          <a:r>
            <a:rPr lang="en-US" dirty="0"/>
            <a:t>General, Police &amp; Defense  Services</a:t>
          </a:r>
        </a:p>
      </dgm:t>
    </dgm:pt>
    <dgm:pt modelId="{304AFE22-1FF7-4A46-AF17-197A698DB339}" type="parTrans" cxnId="{968D1728-AB94-43AF-A30D-E1803E5098EA}">
      <dgm:prSet/>
      <dgm:spPr/>
      <dgm:t>
        <a:bodyPr/>
        <a:lstStyle/>
        <a:p>
          <a:endParaRPr lang="en-US"/>
        </a:p>
      </dgm:t>
    </dgm:pt>
    <dgm:pt modelId="{2924DDBE-57A4-4780-99B1-641B1ED0A661}" type="sibTrans" cxnId="{968D1728-AB94-43AF-A30D-E1803E5098EA}">
      <dgm:prSet/>
      <dgm:spPr/>
      <dgm:t>
        <a:bodyPr/>
        <a:lstStyle/>
        <a:p>
          <a:endParaRPr lang="en-US"/>
        </a:p>
      </dgm:t>
    </dgm:pt>
    <dgm:pt modelId="{96803B46-05A5-4427-9011-CF1B3C2745D0}">
      <dgm:prSet phldrT="[Text]"/>
      <dgm:spPr/>
      <dgm:t>
        <a:bodyPr/>
        <a:lstStyle/>
        <a:p>
          <a:r>
            <a:rPr lang="en-US" dirty="0"/>
            <a:t>Social Services</a:t>
          </a:r>
        </a:p>
      </dgm:t>
    </dgm:pt>
    <dgm:pt modelId="{43C24918-E397-4DCD-A820-83DEDFB1FE96}" type="parTrans" cxnId="{6A1E950E-B5EE-474A-817D-7C1D23AD9256}">
      <dgm:prSet/>
      <dgm:spPr/>
      <dgm:t>
        <a:bodyPr/>
        <a:lstStyle/>
        <a:p>
          <a:endParaRPr lang="en-US"/>
        </a:p>
      </dgm:t>
    </dgm:pt>
    <dgm:pt modelId="{9E083C1C-334E-4935-A84E-C9E4693E77F5}" type="sibTrans" cxnId="{6A1E950E-B5EE-474A-817D-7C1D23AD9256}">
      <dgm:prSet/>
      <dgm:spPr/>
      <dgm:t>
        <a:bodyPr/>
        <a:lstStyle/>
        <a:p>
          <a:endParaRPr lang="en-US"/>
        </a:p>
      </dgm:t>
    </dgm:pt>
    <dgm:pt modelId="{EDEA423F-CFA0-4EB8-98F8-15F5C25CB58B}">
      <dgm:prSet phldrT="[Text]"/>
      <dgm:spPr/>
      <dgm:t>
        <a:bodyPr/>
        <a:lstStyle/>
        <a:p>
          <a:r>
            <a:rPr lang="en-US" dirty="0"/>
            <a:t>Fiscal services (least among all non-tax)</a:t>
          </a:r>
        </a:p>
      </dgm:t>
    </dgm:pt>
    <dgm:pt modelId="{3A8BC0AA-0B11-498E-8192-D270C7EEEB17}" type="parTrans" cxnId="{44B34E24-6786-4AC1-8311-98002B0F8100}">
      <dgm:prSet/>
      <dgm:spPr/>
      <dgm:t>
        <a:bodyPr/>
        <a:lstStyle/>
        <a:p>
          <a:endParaRPr lang="en-US"/>
        </a:p>
      </dgm:t>
    </dgm:pt>
    <dgm:pt modelId="{861EFF98-3803-41AD-B838-04DD1D87B3AE}" type="sibTrans" cxnId="{44B34E24-6786-4AC1-8311-98002B0F8100}">
      <dgm:prSet/>
      <dgm:spPr/>
      <dgm:t>
        <a:bodyPr/>
        <a:lstStyle/>
        <a:p>
          <a:endParaRPr lang="en-US"/>
        </a:p>
      </dgm:t>
    </dgm:pt>
    <dgm:pt modelId="{02A0677A-B105-469E-8E31-8906B04FB38F}">
      <dgm:prSet phldrT="[Text]"/>
      <dgm:spPr/>
      <dgm:t>
        <a:bodyPr/>
        <a:lstStyle/>
        <a:p>
          <a:r>
            <a:rPr lang="en-US" dirty="0"/>
            <a:t>Grants received</a:t>
          </a:r>
        </a:p>
      </dgm:t>
    </dgm:pt>
    <dgm:pt modelId="{57A2C321-2A08-45BC-A241-CC2890FE4BE9}" type="parTrans" cxnId="{FD1F66B9-6B4E-4065-B86A-13C0F0AC440D}">
      <dgm:prSet/>
      <dgm:spPr/>
      <dgm:t>
        <a:bodyPr/>
        <a:lstStyle/>
        <a:p>
          <a:endParaRPr lang="en-US"/>
        </a:p>
      </dgm:t>
    </dgm:pt>
    <dgm:pt modelId="{53063EB8-3576-4C52-B902-77A5C3F342F7}" type="sibTrans" cxnId="{FD1F66B9-6B4E-4065-B86A-13C0F0AC440D}">
      <dgm:prSet/>
      <dgm:spPr/>
      <dgm:t>
        <a:bodyPr/>
        <a:lstStyle/>
        <a:p>
          <a:endParaRPr lang="en-US"/>
        </a:p>
      </dgm:t>
    </dgm:pt>
    <dgm:pt modelId="{8E48D62D-0EEF-4289-AE9C-5D8E009119CD}">
      <dgm:prSet phldrT="[Text]"/>
      <dgm:spPr/>
      <dgm:t>
        <a:bodyPr/>
        <a:lstStyle/>
        <a:p>
          <a:r>
            <a:rPr lang="en-US" dirty="0"/>
            <a:t>Dividend &amp; Profit</a:t>
          </a:r>
        </a:p>
      </dgm:t>
    </dgm:pt>
    <dgm:pt modelId="{AAC49411-7470-4126-A2F4-F2D53923B2B3}" type="parTrans" cxnId="{7590D508-D7A5-4253-BD15-00FF9A52CE44}">
      <dgm:prSet/>
      <dgm:spPr/>
      <dgm:t>
        <a:bodyPr/>
        <a:lstStyle/>
        <a:p>
          <a:endParaRPr lang="en-US"/>
        </a:p>
      </dgm:t>
    </dgm:pt>
    <dgm:pt modelId="{049CACA8-B68D-49BD-A3FE-F9E348D53D40}" type="sibTrans" cxnId="{7590D508-D7A5-4253-BD15-00FF9A52CE44}">
      <dgm:prSet/>
      <dgm:spPr/>
      <dgm:t>
        <a:bodyPr/>
        <a:lstStyle/>
        <a:p>
          <a:endParaRPr lang="en-US"/>
        </a:p>
      </dgm:t>
    </dgm:pt>
    <dgm:pt modelId="{324846BF-CF63-4771-9D06-3D89366A4188}">
      <dgm:prSet phldrT="[Text]"/>
      <dgm:spPr/>
      <dgm:t>
        <a:bodyPr/>
        <a:lstStyle/>
        <a:p>
          <a:r>
            <a:rPr lang="en-US" dirty="0"/>
            <a:t>Interest</a:t>
          </a:r>
        </a:p>
      </dgm:t>
    </dgm:pt>
    <dgm:pt modelId="{80CA674D-BAEB-455C-BD12-60D9BC2D2442}" type="parTrans" cxnId="{195E3E8D-78F4-443E-9F20-88A2AE025743}">
      <dgm:prSet/>
      <dgm:spPr/>
      <dgm:t>
        <a:bodyPr/>
        <a:lstStyle/>
        <a:p>
          <a:endParaRPr lang="en-US"/>
        </a:p>
      </dgm:t>
    </dgm:pt>
    <dgm:pt modelId="{F7E154C0-DD28-4136-9340-72BE8C865A4A}" type="sibTrans" cxnId="{195E3E8D-78F4-443E-9F20-88A2AE025743}">
      <dgm:prSet/>
      <dgm:spPr/>
      <dgm:t>
        <a:bodyPr/>
        <a:lstStyle/>
        <a:p>
          <a:endParaRPr lang="en-US"/>
        </a:p>
      </dgm:t>
    </dgm:pt>
    <dgm:pt modelId="{B29CA095-1E96-4B96-A9D2-E422D883C039}">
      <dgm:prSet phldrT="[Text]"/>
      <dgm:spPr/>
      <dgm:t>
        <a:bodyPr/>
        <a:lstStyle/>
        <a:p>
          <a:r>
            <a:rPr lang="en-US" dirty="0"/>
            <a:t>~9k from railways</a:t>
          </a:r>
        </a:p>
      </dgm:t>
    </dgm:pt>
    <dgm:pt modelId="{32BAC249-E299-4E30-8D73-A5EE7041BE3B}" type="parTrans" cxnId="{507E6EA2-B1F6-4450-A014-D5150F25AC30}">
      <dgm:prSet/>
      <dgm:spPr/>
      <dgm:t>
        <a:bodyPr/>
        <a:lstStyle/>
        <a:p>
          <a:endParaRPr lang="en-US"/>
        </a:p>
      </dgm:t>
    </dgm:pt>
    <dgm:pt modelId="{4E9D9038-397C-4718-91D2-61B659EA048D}" type="sibTrans" cxnId="{507E6EA2-B1F6-4450-A014-D5150F25AC30}">
      <dgm:prSet/>
      <dgm:spPr/>
      <dgm:t>
        <a:bodyPr/>
        <a:lstStyle/>
        <a:p>
          <a:endParaRPr lang="en-US"/>
        </a:p>
      </dgm:t>
    </dgm:pt>
    <dgm:pt modelId="{7C5440B1-1CBB-4CEF-9351-1570D3E09192}">
      <dgm:prSet phldrT="[Text]"/>
      <dgm:spPr/>
      <dgm:t>
        <a:bodyPr/>
        <a:lstStyle/>
        <a:p>
          <a:r>
            <a:rPr lang="en-US" dirty="0"/>
            <a:t>~8k from States</a:t>
          </a:r>
        </a:p>
      </dgm:t>
    </dgm:pt>
    <dgm:pt modelId="{FBCE5F70-B359-47A6-A0A6-22C0744BD800}" type="parTrans" cxnId="{7565DE62-12C2-4F0E-A429-714D7AABA3B4}">
      <dgm:prSet/>
      <dgm:spPr/>
      <dgm:t>
        <a:bodyPr/>
        <a:lstStyle/>
        <a:p>
          <a:endParaRPr lang="en-US"/>
        </a:p>
      </dgm:t>
    </dgm:pt>
    <dgm:pt modelId="{F9BCCE0D-4730-402B-BCA4-CEB0CC173855}" type="sibTrans" cxnId="{7565DE62-12C2-4F0E-A429-714D7AABA3B4}">
      <dgm:prSet/>
      <dgm:spPr/>
      <dgm:t>
        <a:bodyPr/>
        <a:lstStyle/>
        <a:p>
          <a:endParaRPr lang="en-US"/>
        </a:p>
      </dgm:t>
    </dgm:pt>
    <dgm:pt modelId="{235983C7-2A1D-4CCF-9E12-78D9EAD1159D}" type="pres">
      <dgm:prSet presAssocID="{5DF95EF0-63A5-49DC-B192-E299082C6507}" presName="Name0" presStyleCnt="0">
        <dgm:presLayoutVars>
          <dgm:dir/>
          <dgm:resizeHandles val="exact"/>
        </dgm:presLayoutVars>
      </dgm:prSet>
      <dgm:spPr/>
    </dgm:pt>
    <dgm:pt modelId="{DE875652-D584-41E9-B7DA-B24AC110E940}" type="pres">
      <dgm:prSet presAssocID="{5DF95EF0-63A5-49DC-B192-E299082C6507}" presName="bkgdShp" presStyleLbl="alignAccFollowNode1" presStyleIdx="0" presStyleCnt="1"/>
      <dgm:spPr/>
    </dgm:pt>
    <dgm:pt modelId="{7B9598F0-2800-42F6-B220-D73E1754A9A5}" type="pres">
      <dgm:prSet presAssocID="{5DF95EF0-63A5-49DC-B192-E299082C6507}" presName="linComp" presStyleCnt="0"/>
      <dgm:spPr/>
    </dgm:pt>
    <dgm:pt modelId="{84740C2B-1813-4B4D-B26D-26D814DB6735}" type="pres">
      <dgm:prSet presAssocID="{BFD4EA2F-0C64-4E44-8904-BBAF96C482C7}" presName="compNode" presStyleCnt="0"/>
      <dgm:spPr/>
    </dgm:pt>
    <dgm:pt modelId="{F44564CF-E0C7-4499-8EE6-8AFA6450BB9A}" type="pres">
      <dgm:prSet presAssocID="{BFD4EA2F-0C64-4E44-8904-BBAF96C482C7}" presName="node" presStyleLbl="node1" presStyleIdx="0" presStyleCnt="3">
        <dgm:presLayoutVars>
          <dgm:bulletEnabled val="1"/>
        </dgm:presLayoutVars>
      </dgm:prSet>
      <dgm:spPr/>
    </dgm:pt>
    <dgm:pt modelId="{881CF281-A651-4864-AAE6-FBC641203B00}" type="pres">
      <dgm:prSet presAssocID="{BFD4EA2F-0C64-4E44-8904-BBAF96C482C7}" presName="invisiNode" presStyleLbl="node1" presStyleIdx="0" presStyleCnt="3"/>
      <dgm:spPr/>
    </dgm:pt>
    <dgm:pt modelId="{2EC13C69-470B-4A9D-AC6D-0E712AD3BDD6}" type="pres">
      <dgm:prSet presAssocID="{BFD4EA2F-0C64-4E44-8904-BBAF96C482C7}" presName="imagNode" presStyleLbl="fgImgPlace1" presStyleIdx="0" presStyleCnt="3" custScaleX="81041"/>
      <dgm:spPr>
        <a:blipFill rotWithShape="1">
          <a:blip xmlns:r="http://schemas.openxmlformats.org/officeDocument/2006/relationships" r:embed="rId1"/>
          <a:stretch>
            <a:fillRect/>
          </a:stretch>
        </a:blipFill>
      </dgm:spPr>
    </dgm:pt>
    <dgm:pt modelId="{C9CF8DE5-9C9E-49C8-9E88-99EADCA453C2}" type="pres">
      <dgm:prSet presAssocID="{88B82143-0BA7-4BD6-84BF-1DD96087147A}" presName="sibTrans" presStyleLbl="sibTrans2D1" presStyleIdx="0" presStyleCnt="0"/>
      <dgm:spPr/>
    </dgm:pt>
    <dgm:pt modelId="{02A6212E-59A5-4C48-9500-16928F65599A}" type="pres">
      <dgm:prSet presAssocID="{63F4FD49-D7CD-4B63-A21A-3088389C4A2D}" presName="compNode" presStyleCnt="0"/>
      <dgm:spPr/>
    </dgm:pt>
    <dgm:pt modelId="{E562CD68-6BF1-46B7-A249-D98668A64031}" type="pres">
      <dgm:prSet presAssocID="{63F4FD49-D7CD-4B63-A21A-3088389C4A2D}" presName="node" presStyleLbl="node1" presStyleIdx="1" presStyleCnt="3">
        <dgm:presLayoutVars>
          <dgm:bulletEnabled val="1"/>
        </dgm:presLayoutVars>
      </dgm:prSet>
      <dgm:spPr/>
    </dgm:pt>
    <dgm:pt modelId="{ED7A9705-38D5-4A1A-9CC1-0F2E954E84FB}" type="pres">
      <dgm:prSet presAssocID="{63F4FD49-D7CD-4B63-A21A-3088389C4A2D}" presName="invisiNode" presStyleLbl="node1" presStyleIdx="1" presStyleCnt="3"/>
      <dgm:spPr/>
    </dgm:pt>
    <dgm:pt modelId="{8D81AEEA-6057-4661-8EF2-8CDCB057AF09}" type="pres">
      <dgm:prSet presAssocID="{63F4FD49-D7CD-4B63-A21A-3088389C4A2D}" presName="imagNode" presStyleLbl="fgImgPlace1" presStyleIdx="1" presStyleCnt="3"/>
      <dgm:spPr>
        <a:blipFill rotWithShape="1">
          <a:blip xmlns:r="http://schemas.openxmlformats.org/officeDocument/2006/relationships" r:embed="rId2"/>
          <a:stretch>
            <a:fillRect/>
          </a:stretch>
        </a:blipFill>
      </dgm:spPr>
    </dgm:pt>
    <dgm:pt modelId="{4FB2345F-E1FA-4D2D-B7D6-633C62A9F527}" type="pres">
      <dgm:prSet presAssocID="{02898D8E-10BE-4A38-B272-40601A2739A3}" presName="sibTrans" presStyleLbl="sibTrans2D1" presStyleIdx="0" presStyleCnt="0"/>
      <dgm:spPr/>
    </dgm:pt>
    <dgm:pt modelId="{EBB8CD16-A2D9-42B4-BB94-59D3C2ECC3FA}" type="pres">
      <dgm:prSet presAssocID="{02A0677A-B105-469E-8E31-8906B04FB38F}" presName="compNode" presStyleCnt="0"/>
      <dgm:spPr/>
    </dgm:pt>
    <dgm:pt modelId="{F7D192F6-3450-43D7-979D-6DAE998607F3}" type="pres">
      <dgm:prSet presAssocID="{02A0677A-B105-469E-8E31-8906B04FB38F}" presName="node" presStyleLbl="node1" presStyleIdx="2" presStyleCnt="3">
        <dgm:presLayoutVars>
          <dgm:bulletEnabled val="1"/>
        </dgm:presLayoutVars>
      </dgm:prSet>
      <dgm:spPr/>
    </dgm:pt>
    <dgm:pt modelId="{E21D006C-C96E-4267-B013-6A1603276E17}" type="pres">
      <dgm:prSet presAssocID="{02A0677A-B105-469E-8E31-8906B04FB38F}" presName="invisiNode" presStyleLbl="node1" presStyleIdx="2" presStyleCnt="3"/>
      <dgm:spPr/>
    </dgm:pt>
    <dgm:pt modelId="{E6E5AAAE-1BF5-498E-8D51-E6010C268DCC}" type="pres">
      <dgm:prSet presAssocID="{02A0677A-B105-469E-8E31-8906B04FB38F}" presName="imagNode" presStyleLbl="fgImgPlace1" presStyleIdx="2" presStyleCnt="3" custScaleX="41085"/>
      <dgm:spPr>
        <a:blipFill rotWithShape="1">
          <a:blip xmlns:r="http://schemas.openxmlformats.org/officeDocument/2006/relationships" r:embed="rId3"/>
          <a:stretch>
            <a:fillRect/>
          </a:stretch>
        </a:blipFill>
      </dgm:spPr>
    </dgm:pt>
  </dgm:ptLst>
  <dgm:cxnLst>
    <dgm:cxn modelId="{507E6EA2-B1F6-4450-A014-D5150F25AC30}" srcId="{324846BF-CF63-4771-9D06-3D89366A4188}" destId="{B29CA095-1E96-4B96-A9D2-E422D883C039}" srcOrd="0" destOrd="0" parTransId="{32BAC249-E299-4E30-8D73-A5EE7041BE3B}" sibTransId="{4E9D9038-397C-4718-91D2-61B659EA048D}"/>
    <dgm:cxn modelId="{6477BE6B-AC82-42A5-9CA4-E430A61BF8BF}" srcId="{5DF95EF0-63A5-49DC-B192-E299082C6507}" destId="{BFD4EA2F-0C64-4E44-8904-BBAF96C482C7}" srcOrd="0" destOrd="0" parTransId="{F30CC50C-686C-48CE-BFCE-99D7BE994CF6}" sibTransId="{88B82143-0BA7-4BD6-84BF-1DD96087147A}"/>
    <dgm:cxn modelId="{743DCBA6-A51A-46B9-AD4D-DE002633E1CD}" type="presOf" srcId="{324846BF-CF63-4771-9D06-3D89366A4188}" destId="{E562CD68-6BF1-46B7-A249-D98668A64031}" srcOrd="0" destOrd="2" presId="urn:microsoft.com/office/officeart/2005/8/layout/pList2"/>
    <dgm:cxn modelId="{44B34E24-6786-4AC1-8311-98002B0F8100}" srcId="{BFD4EA2F-0C64-4E44-8904-BBAF96C482C7}" destId="{EDEA423F-CFA0-4EB8-98F8-15F5C25CB58B}" srcOrd="3" destOrd="0" parTransId="{3A8BC0AA-0B11-498E-8192-D270C7EEEB17}" sibTransId="{861EFF98-3803-41AD-B838-04DD1D87B3AE}"/>
    <dgm:cxn modelId="{8AE1624B-51D4-4C8C-8742-C4548FFEE7EF}" type="presOf" srcId="{02A0677A-B105-469E-8E31-8906B04FB38F}" destId="{F7D192F6-3450-43D7-979D-6DAE998607F3}" srcOrd="0" destOrd="0" presId="urn:microsoft.com/office/officeart/2005/8/layout/pList2"/>
    <dgm:cxn modelId="{5F9D87FE-1481-4E80-BB1C-611DEEFDC506}" type="presOf" srcId="{B29CA095-1E96-4B96-A9D2-E422D883C039}" destId="{E562CD68-6BF1-46B7-A249-D98668A64031}" srcOrd="0" destOrd="3" presId="urn:microsoft.com/office/officeart/2005/8/layout/pList2"/>
    <dgm:cxn modelId="{34C02CCC-C8EB-41A2-846E-3C970B765531}" srcId="{BFD4EA2F-0C64-4E44-8904-BBAF96C482C7}" destId="{23FD158C-35FE-49E3-83F2-209D5F070DE1}" srcOrd="0" destOrd="0" parTransId="{4E3FBF42-0E17-4E2A-9D78-A961C4197D50}" sibTransId="{DD370E52-5B34-4AD8-8F01-19AF5105D45A}"/>
    <dgm:cxn modelId="{6A1E950E-B5EE-474A-817D-7C1D23AD9256}" srcId="{BFD4EA2F-0C64-4E44-8904-BBAF96C482C7}" destId="{96803B46-05A5-4427-9011-CF1B3C2745D0}" srcOrd="2" destOrd="0" parTransId="{43C24918-E397-4DCD-A820-83DEDFB1FE96}" sibTransId="{9E083C1C-334E-4935-A84E-C9E4693E77F5}"/>
    <dgm:cxn modelId="{5AD085E0-6A1B-46C4-B173-B28F57656269}" type="presOf" srcId="{63F4FD49-D7CD-4B63-A21A-3088389C4A2D}" destId="{E562CD68-6BF1-46B7-A249-D98668A64031}" srcOrd="0" destOrd="0" presId="urn:microsoft.com/office/officeart/2005/8/layout/pList2"/>
    <dgm:cxn modelId="{F00EBA11-4736-49B5-9A21-B9851F2082BA}" type="presOf" srcId="{CEBCD840-4A10-46E4-BCD7-DCFED4DB6034}" destId="{F44564CF-E0C7-4499-8EE6-8AFA6450BB9A}" srcOrd="0" destOrd="2" presId="urn:microsoft.com/office/officeart/2005/8/layout/pList2"/>
    <dgm:cxn modelId="{7565DE62-12C2-4F0E-A429-714D7AABA3B4}" srcId="{324846BF-CF63-4771-9D06-3D89366A4188}" destId="{7C5440B1-1CBB-4CEF-9351-1570D3E09192}" srcOrd="1" destOrd="0" parTransId="{FBCE5F70-B359-47A6-A0A6-22C0744BD800}" sibTransId="{F9BCCE0D-4730-402B-BCA4-CEB0CC173855}"/>
    <dgm:cxn modelId="{650D5123-58E7-4D35-89B5-0A7AC5586989}" type="presOf" srcId="{5DF95EF0-63A5-49DC-B192-E299082C6507}" destId="{235983C7-2A1D-4CCF-9E12-78D9EAD1159D}" srcOrd="0" destOrd="0" presId="urn:microsoft.com/office/officeart/2005/8/layout/pList2"/>
    <dgm:cxn modelId="{5F17C806-DCA6-4CA5-B31B-7A9C1B9EEB35}" type="presOf" srcId="{7C5440B1-1CBB-4CEF-9351-1570D3E09192}" destId="{E562CD68-6BF1-46B7-A249-D98668A64031}" srcOrd="0" destOrd="4" presId="urn:microsoft.com/office/officeart/2005/8/layout/pList2"/>
    <dgm:cxn modelId="{3255214C-F333-49DE-88EF-007FB16DA6DE}" type="presOf" srcId="{EDEA423F-CFA0-4EB8-98F8-15F5C25CB58B}" destId="{F44564CF-E0C7-4499-8EE6-8AFA6450BB9A}" srcOrd="0" destOrd="4" presId="urn:microsoft.com/office/officeart/2005/8/layout/pList2"/>
    <dgm:cxn modelId="{2C177E44-57C3-4CA5-BFCB-BD053A331218}" srcId="{5DF95EF0-63A5-49DC-B192-E299082C6507}" destId="{63F4FD49-D7CD-4B63-A21A-3088389C4A2D}" srcOrd="1" destOrd="0" parTransId="{EBBEC59F-F229-4E00-B368-B303289DCDA4}" sibTransId="{02898D8E-10BE-4A38-B272-40601A2739A3}"/>
    <dgm:cxn modelId="{FCDF1380-126B-4666-9D7A-3F43CC1E7C6D}" type="presOf" srcId="{BFD4EA2F-0C64-4E44-8904-BBAF96C482C7}" destId="{F44564CF-E0C7-4499-8EE6-8AFA6450BB9A}" srcOrd="0" destOrd="0" presId="urn:microsoft.com/office/officeart/2005/8/layout/pList2"/>
    <dgm:cxn modelId="{FB94A014-D07F-4C1C-8AC2-9616670D3BBE}" type="presOf" srcId="{88B82143-0BA7-4BD6-84BF-1DD96087147A}" destId="{C9CF8DE5-9C9E-49C8-9E88-99EADCA453C2}" srcOrd="0" destOrd="0" presId="urn:microsoft.com/office/officeart/2005/8/layout/pList2"/>
    <dgm:cxn modelId="{7590D508-D7A5-4253-BD15-00FF9A52CE44}" srcId="{63F4FD49-D7CD-4B63-A21A-3088389C4A2D}" destId="{8E48D62D-0EEF-4289-AE9C-5D8E009119CD}" srcOrd="0" destOrd="0" parTransId="{AAC49411-7470-4126-A2F4-F2D53923B2B3}" sibTransId="{049CACA8-B68D-49BD-A3FE-F9E348D53D40}"/>
    <dgm:cxn modelId="{69DF4E29-5687-44F5-BF1B-78D4599E0D58}" type="presOf" srcId="{23FD158C-35FE-49E3-83F2-209D5F070DE1}" destId="{F44564CF-E0C7-4499-8EE6-8AFA6450BB9A}" srcOrd="0" destOrd="1" presId="urn:microsoft.com/office/officeart/2005/8/layout/pList2"/>
    <dgm:cxn modelId="{FD1F66B9-6B4E-4065-B86A-13C0F0AC440D}" srcId="{5DF95EF0-63A5-49DC-B192-E299082C6507}" destId="{02A0677A-B105-469E-8E31-8906B04FB38F}" srcOrd="2" destOrd="0" parTransId="{57A2C321-2A08-45BC-A241-CC2890FE4BE9}" sibTransId="{53063EB8-3576-4C52-B902-77A5C3F342F7}"/>
    <dgm:cxn modelId="{7B38BAE7-EA11-4EA0-A7A8-0836FE2B5DF8}" type="presOf" srcId="{8E48D62D-0EEF-4289-AE9C-5D8E009119CD}" destId="{E562CD68-6BF1-46B7-A249-D98668A64031}" srcOrd="0" destOrd="1" presId="urn:microsoft.com/office/officeart/2005/8/layout/pList2"/>
    <dgm:cxn modelId="{968D1728-AB94-43AF-A30D-E1803E5098EA}" srcId="{BFD4EA2F-0C64-4E44-8904-BBAF96C482C7}" destId="{CEBCD840-4A10-46E4-BCD7-DCFED4DB6034}" srcOrd="1" destOrd="0" parTransId="{304AFE22-1FF7-4A46-AF17-197A698DB339}" sibTransId="{2924DDBE-57A4-4780-99B1-641B1ED0A661}"/>
    <dgm:cxn modelId="{195E3E8D-78F4-443E-9F20-88A2AE025743}" srcId="{63F4FD49-D7CD-4B63-A21A-3088389C4A2D}" destId="{324846BF-CF63-4771-9D06-3D89366A4188}" srcOrd="1" destOrd="0" parTransId="{80CA674D-BAEB-455C-BD12-60D9BC2D2442}" sibTransId="{F7E154C0-DD28-4136-9340-72BE8C865A4A}"/>
    <dgm:cxn modelId="{8F057B3C-031A-43EB-998C-834D51F03D82}" type="presOf" srcId="{96803B46-05A5-4427-9011-CF1B3C2745D0}" destId="{F44564CF-E0C7-4499-8EE6-8AFA6450BB9A}" srcOrd="0" destOrd="3" presId="urn:microsoft.com/office/officeart/2005/8/layout/pList2"/>
    <dgm:cxn modelId="{A5A3A2B9-FDBF-4FDF-9A41-8F93E632C5A1}" type="presOf" srcId="{02898D8E-10BE-4A38-B272-40601A2739A3}" destId="{4FB2345F-E1FA-4D2D-B7D6-633C62A9F527}" srcOrd="0" destOrd="0" presId="urn:microsoft.com/office/officeart/2005/8/layout/pList2"/>
    <dgm:cxn modelId="{2EE3F75B-A8D0-4EFD-9473-1DCE32038F79}" type="presParOf" srcId="{235983C7-2A1D-4CCF-9E12-78D9EAD1159D}" destId="{DE875652-D584-41E9-B7DA-B24AC110E940}" srcOrd="0" destOrd="0" presId="urn:microsoft.com/office/officeart/2005/8/layout/pList2"/>
    <dgm:cxn modelId="{823CBE28-AF2F-4B99-9504-0CC32FF9883F}" type="presParOf" srcId="{235983C7-2A1D-4CCF-9E12-78D9EAD1159D}" destId="{7B9598F0-2800-42F6-B220-D73E1754A9A5}" srcOrd="1" destOrd="0" presId="urn:microsoft.com/office/officeart/2005/8/layout/pList2"/>
    <dgm:cxn modelId="{6A0B0A7B-7344-46D0-A52F-70B8D00B8DF4}" type="presParOf" srcId="{7B9598F0-2800-42F6-B220-D73E1754A9A5}" destId="{84740C2B-1813-4B4D-B26D-26D814DB6735}" srcOrd="0" destOrd="0" presId="urn:microsoft.com/office/officeart/2005/8/layout/pList2"/>
    <dgm:cxn modelId="{DE6DFEE6-9755-418D-8A9E-F6D0CD828DF1}" type="presParOf" srcId="{84740C2B-1813-4B4D-B26D-26D814DB6735}" destId="{F44564CF-E0C7-4499-8EE6-8AFA6450BB9A}" srcOrd="0" destOrd="0" presId="urn:microsoft.com/office/officeart/2005/8/layout/pList2"/>
    <dgm:cxn modelId="{138DC025-7345-4D3A-A1DB-9557BAE88106}" type="presParOf" srcId="{84740C2B-1813-4B4D-B26D-26D814DB6735}" destId="{881CF281-A651-4864-AAE6-FBC641203B00}" srcOrd="1" destOrd="0" presId="urn:microsoft.com/office/officeart/2005/8/layout/pList2"/>
    <dgm:cxn modelId="{5A93ADCD-C74B-4721-A733-2C8F9F83A1AA}" type="presParOf" srcId="{84740C2B-1813-4B4D-B26D-26D814DB6735}" destId="{2EC13C69-470B-4A9D-AC6D-0E712AD3BDD6}" srcOrd="2" destOrd="0" presId="urn:microsoft.com/office/officeart/2005/8/layout/pList2"/>
    <dgm:cxn modelId="{1BEF3E4D-9CB0-4C8F-BACB-1D97EA15C70F}" type="presParOf" srcId="{7B9598F0-2800-42F6-B220-D73E1754A9A5}" destId="{C9CF8DE5-9C9E-49C8-9E88-99EADCA453C2}" srcOrd="1" destOrd="0" presId="urn:microsoft.com/office/officeart/2005/8/layout/pList2"/>
    <dgm:cxn modelId="{D4C0CE02-6E62-4639-A488-5836F20BAD24}" type="presParOf" srcId="{7B9598F0-2800-42F6-B220-D73E1754A9A5}" destId="{02A6212E-59A5-4C48-9500-16928F65599A}" srcOrd="2" destOrd="0" presId="urn:microsoft.com/office/officeart/2005/8/layout/pList2"/>
    <dgm:cxn modelId="{A8A7421F-DFEE-49C8-875C-875D6435ACCB}" type="presParOf" srcId="{02A6212E-59A5-4C48-9500-16928F65599A}" destId="{E562CD68-6BF1-46B7-A249-D98668A64031}" srcOrd="0" destOrd="0" presId="urn:microsoft.com/office/officeart/2005/8/layout/pList2"/>
    <dgm:cxn modelId="{602DDD99-207E-4FCD-9FD3-5E0CE1EE5FA3}" type="presParOf" srcId="{02A6212E-59A5-4C48-9500-16928F65599A}" destId="{ED7A9705-38D5-4A1A-9CC1-0F2E954E84FB}" srcOrd="1" destOrd="0" presId="urn:microsoft.com/office/officeart/2005/8/layout/pList2"/>
    <dgm:cxn modelId="{D1927007-9A02-4016-9264-93CCBED57E84}" type="presParOf" srcId="{02A6212E-59A5-4C48-9500-16928F65599A}" destId="{8D81AEEA-6057-4661-8EF2-8CDCB057AF09}" srcOrd="2" destOrd="0" presId="urn:microsoft.com/office/officeart/2005/8/layout/pList2"/>
    <dgm:cxn modelId="{F8F9A015-E99B-4688-8450-13DF3C60831B}" type="presParOf" srcId="{7B9598F0-2800-42F6-B220-D73E1754A9A5}" destId="{4FB2345F-E1FA-4D2D-B7D6-633C62A9F527}" srcOrd="3" destOrd="0" presId="urn:microsoft.com/office/officeart/2005/8/layout/pList2"/>
    <dgm:cxn modelId="{A0C2702C-C181-4C34-AE85-32A026DACFCE}" type="presParOf" srcId="{7B9598F0-2800-42F6-B220-D73E1754A9A5}" destId="{EBB8CD16-A2D9-42B4-BB94-59D3C2ECC3FA}" srcOrd="4" destOrd="0" presId="urn:microsoft.com/office/officeart/2005/8/layout/pList2"/>
    <dgm:cxn modelId="{6A22AD76-3AAC-4440-AD0C-DD755A597A58}" type="presParOf" srcId="{EBB8CD16-A2D9-42B4-BB94-59D3C2ECC3FA}" destId="{F7D192F6-3450-43D7-979D-6DAE998607F3}" srcOrd="0" destOrd="0" presId="urn:microsoft.com/office/officeart/2005/8/layout/pList2"/>
    <dgm:cxn modelId="{7BB386F2-0BA2-46CC-9090-0BC2B89D1310}" type="presParOf" srcId="{EBB8CD16-A2D9-42B4-BB94-59D3C2ECC3FA}" destId="{E21D006C-C96E-4267-B013-6A1603276E17}" srcOrd="1" destOrd="0" presId="urn:microsoft.com/office/officeart/2005/8/layout/pList2"/>
    <dgm:cxn modelId="{81D4195C-211A-4DF7-BED7-B562C6EE5597}" type="presParOf" srcId="{EBB8CD16-A2D9-42B4-BB94-59D3C2ECC3FA}" destId="{E6E5AAAE-1BF5-498E-8D51-E6010C268DCC}"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4A8BA878-8E84-4519-AD6D-241E571D7EFE}"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9399F1EA-F67C-42A8-AE5F-796B7AF8C782}">
      <dgm:prSet phldrT="[Text]"/>
      <dgm:spPr/>
      <dgm:t>
        <a:bodyPr vert="vert270"/>
        <a:lstStyle/>
        <a:p>
          <a:r>
            <a:rPr lang="en-US" dirty="0"/>
            <a:t>Main Sources of Income</a:t>
          </a:r>
        </a:p>
      </dgm:t>
    </dgm:pt>
    <dgm:pt modelId="{3FDC27BA-F594-461C-9EC6-1DCF12C32B3D}" type="parTrans" cxnId="{70EE74E5-DB45-4D91-AACB-B9E780F5AF77}">
      <dgm:prSet/>
      <dgm:spPr/>
      <dgm:t>
        <a:bodyPr/>
        <a:lstStyle/>
        <a:p>
          <a:endParaRPr lang="en-US"/>
        </a:p>
      </dgm:t>
    </dgm:pt>
    <dgm:pt modelId="{65B4CF29-B982-43AE-BE39-29D563FA1E05}" type="sibTrans" cxnId="{70EE74E5-DB45-4D91-AACB-B9E780F5AF77}">
      <dgm:prSet/>
      <dgm:spPr/>
      <dgm:t>
        <a:bodyPr/>
        <a:lstStyle/>
        <a:p>
          <a:endParaRPr lang="en-US"/>
        </a:p>
      </dgm:t>
    </dgm:pt>
    <dgm:pt modelId="{EF5ED953-41B2-4F72-830F-47B26E5F4217}">
      <dgm:prSet phldrT="[Text]"/>
      <dgm:spPr/>
      <dgm:t>
        <a:bodyPr/>
        <a:lstStyle/>
        <a:p>
          <a:r>
            <a:rPr lang="en-US" dirty="0"/>
            <a:t>Interest on G-sec, foreign T-Bonds</a:t>
          </a:r>
        </a:p>
      </dgm:t>
    </dgm:pt>
    <dgm:pt modelId="{C53215F1-1762-49DA-8381-1B2C5420E6E7}" type="parTrans" cxnId="{EE346FC2-29F0-47F7-AFA7-55E7D7B3FC48}">
      <dgm:prSet/>
      <dgm:spPr/>
      <dgm:t>
        <a:bodyPr/>
        <a:lstStyle/>
        <a:p>
          <a:endParaRPr lang="en-US"/>
        </a:p>
      </dgm:t>
    </dgm:pt>
    <dgm:pt modelId="{AC4E6BE2-DC6B-4ACA-BFF7-CD8BAF75A1CF}" type="sibTrans" cxnId="{EE346FC2-29F0-47F7-AFA7-55E7D7B3FC48}">
      <dgm:prSet/>
      <dgm:spPr/>
      <dgm:t>
        <a:bodyPr/>
        <a:lstStyle/>
        <a:p>
          <a:endParaRPr lang="en-US"/>
        </a:p>
      </dgm:t>
    </dgm:pt>
    <dgm:pt modelId="{C0CE2764-C305-4417-9D40-C7593A951944}">
      <dgm:prSet phldrT="[Text]"/>
      <dgm:spPr/>
      <dgm:t>
        <a:bodyPr/>
        <a:lstStyle/>
        <a:p>
          <a:r>
            <a:rPr lang="en-US" dirty="0"/>
            <a:t>Repo, Lending Ops.</a:t>
          </a:r>
        </a:p>
      </dgm:t>
    </dgm:pt>
    <dgm:pt modelId="{4609D18E-DCF6-4ABE-8FD7-D4070920543C}" type="parTrans" cxnId="{8153D5E2-F14F-4A59-B579-639BDEBFC749}">
      <dgm:prSet/>
      <dgm:spPr/>
      <dgm:t>
        <a:bodyPr/>
        <a:lstStyle/>
        <a:p>
          <a:endParaRPr lang="en-US"/>
        </a:p>
      </dgm:t>
    </dgm:pt>
    <dgm:pt modelId="{4728D444-836B-4F1C-8BC6-A1B34FDFC30F}" type="sibTrans" cxnId="{8153D5E2-F14F-4A59-B579-639BDEBFC749}">
      <dgm:prSet/>
      <dgm:spPr/>
      <dgm:t>
        <a:bodyPr/>
        <a:lstStyle/>
        <a:p>
          <a:endParaRPr lang="en-US"/>
        </a:p>
      </dgm:t>
    </dgm:pt>
    <dgm:pt modelId="{9D14648A-22D7-4E60-A2A6-1113484B57F7}" type="pres">
      <dgm:prSet presAssocID="{4A8BA878-8E84-4519-AD6D-241E571D7EFE}" presName="vert0" presStyleCnt="0">
        <dgm:presLayoutVars>
          <dgm:dir/>
          <dgm:animOne val="branch"/>
          <dgm:animLvl val="lvl"/>
        </dgm:presLayoutVars>
      </dgm:prSet>
      <dgm:spPr/>
    </dgm:pt>
    <dgm:pt modelId="{ECA47C8A-A8D4-499C-AC71-48BE2FB89D77}" type="pres">
      <dgm:prSet presAssocID="{9399F1EA-F67C-42A8-AE5F-796B7AF8C782}" presName="thickLine" presStyleLbl="alignNode1" presStyleIdx="0" presStyleCnt="1"/>
      <dgm:spPr/>
    </dgm:pt>
    <dgm:pt modelId="{ACFED923-4F89-491A-9F09-9A815B4F25A6}" type="pres">
      <dgm:prSet presAssocID="{9399F1EA-F67C-42A8-AE5F-796B7AF8C782}" presName="horz1" presStyleCnt="0"/>
      <dgm:spPr/>
    </dgm:pt>
    <dgm:pt modelId="{4E7202CF-B375-4703-A8B1-2E56125CC2F5}" type="pres">
      <dgm:prSet presAssocID="{9399F1EA-F67C-42A8-AE5F-796B7AF8C782}" presName="tx1" presStyleLbl="revTx" presStyleIdx="0" presStyleCnt="3"/>
      <dgm:spPr/>
    </dgm:pt>
    <dgm:pt modelId="{8694C38E-D704-4F93-8E68-6760221FEEE3}" type="pres">
      <dgm:prSet presAssocID="{9399F1EA-F67C-42A8-AE5F-796B7AF8C782}" presName="vert1" presStyleCnt="0"/>
      <dgm:spPr/>
    </dgm:pt>
    <dgm:pt modelId="{E58AB345-7397-4C2A-BB59-3F6D33E5B057}" type="pres">
      <dgm:prSet presAssocID="{C0CE2764-C305-4417-9D40-C7593A951944}" presName="vertSpace2a" presStyleCnt="0"/>
      <dgm:spPr/>
    </dgm:pt>
    <dgm:pt modelId="{35ABDA5D-C155-4437-89AD-9AB9EABF6B0E}" type="pres">
      <dgm:prSet presAssocID="{C0CE2764-C305-4417-9D40-C7593A951944}" presName="horz2" presStyleCnt="0"/>
      <dgm:spPr/>
    </dgm:pt>
    <dgm:pt modelId="{9D11555F-D653-42B0-8DF4-634F5475A718}" type="pres">
      <dgm:prSet presAssocID="{C0CE2764-C305-4417-9D40-C7593A951944}" presName="horzSpace2" presStyleCnt="0"/>
      <dgm:spPr/>
    </dgm:pt>
    <dgm:pt modelId="{E1B182AE-2B35-4DD7-9984-E724522EDB6C}" type="pres">
      <dgm:prSet presAssocID="{C0CE2764-C305-4417-9D40-C7593A951944}" presName="tx2" presStyleLbl="revTx" presStyleIdx="1" presStyleCnt="3"/>
      <dgm:spPr/>
    </dgm:pt>
    <dgm:pt modelId="{B02CC92D-0BCA-4022-B370-EC07243FED1A}" type="pres">
      <dgm:prSet presAssocID="{C0CE2764-C305-4417-9D40-C7593A951944}" presName="vert2" presStyleCnt="0"/>
      <dgm:spPr/>
    </dgm:pt>
    <dgm:pt modelId="{FEC491CC-0698-4333-B650-4DF293D9C84C}" type="pres">
      <dgm:prSet presAssocID="{C0CE2764-C305-4417-9D40-C7593A951944}" presName="thinLine2b" presStyleLbl="callout" presStyleIdx="0" presStyleCnt="2"/>
      <dgm:spPr/>
    </dgm:pt>
    <dgm:pt modelId="{80BB10CE-C3D5-4BF5-A358-D96A0C026E16}" type="pres">
      <dgm:prSet presAssocID="{C0CE2764-C305-4417-9D40-C7593A951944}" presName="vertSpace2b" presStyleCnt="0"/>
      <dgm:spPr/>
    </dgm:pt>
    <dgm:pt modelId="{94277B42-117C-4E0B-98C9-9E63791D9ACF}" type="pres">
      <dgm:prSet presAssocID="{EF5ED953-41B2-4F72-830F-47B26E5F4217}" presName="horz2" presStyleCnt="0"/>
      <dgm:spPr/>
    </dgm:pt>
    <dgm:pt modelId="{FEE27A3C-4ED5-465E-A0BF-B556FC4A8D88}" type="pres">
      <dgm:prSet presAssocID="{EF5ED953-41B2-4F72-830F-47B26E5F4217}" presName="horzSpace2" presStyleCnt="0"/>
      <dgm:spPr/>
    </dgm:pt>
    <dgm:pt modelId="{B12CD7F6-3BCC-4C32-90B2-81A842F84635}" type="pres">
      <dgm:prSet presAssocID="{EF5ED953-41B2-4F72-830F-47B26E5F4217}" presName="tx2" presStyleLbl="revTx" presStyleIdx="2" presStyleCnt="3"/>
      <dgm:spPr/>
    </dgm:pt>
    <dgm:pt modelId="{A7C60A02-99F4-4933-966D-DA765DCFE4EF}" type="pres">
      <dgm:prSet presAssocID="{EF5ED953-41B2-4F72-830F-47B26E5F4217}" presName="vert2" presStyleCnt="0"/>
      <dgm:spPr/>
    </dgm:pt>
    <dgm:pt modelId="{C9AE82C6-3F8E-4604-9337-9FC627FF5951}" type="pres">
      <dgm:prSet presAssocID="{EF5ED953-41B2-4F72-830F-47B26E5F4217}" presName="thinLine2b" presStyleLbl="callout" presStyleIdx="1" presStyleCnt="2"/>
      <dgm:spPr/>
    </dgm:pt>
    <dgm:pt modelId="{8C1F7E94-DBC4-48B3-8203-0C2E644744CF}" type="pres">
      <dgm:prSet presAssocID="{EF5ED953-41B2-4F72-830F-47B26E5F4217}" presName="vertSpace2b" presStyleCnt="0"/>
      <dgm:spPr/>
    </dgm:pt>
  </dgm:ptLst>
  <dgm:cxnLst>
    <dgm:cxn modelId="{8153D5E2-F14F-4A59-B579-639BDEBFC749}" srcId="{9399F1EA-F67C-42A8-AE5F-796B7AF8C782}" destId="{C0CE2764-C305-4417-9D40-C7593A951944}" srcOrd="0" destOrd="0" parTransId="{4609D18E-DCF6-4ABE-8FD7-D4070920543C}" sibTransId="{4728D444-836B-4F1C-8BC6-A1B34FDFC30F}"/>
    <dgm:cxn modelId="{A040E59E-AE20-4299-80C4-711E0752659D}" type="presOf" srcId="{9399F1EA-F67C-42A8-AE5F-796B7AF8C782}" destId="{4E7202CF-B375-4703-A8B1-2E56125CC2F5}" srcOrd="0" destOrd="0" presId="urn:microsoft.com/office/officeart/2008/layout/LinedList"/>
    <dgm:cxn modelId="{70EE74E5-DB45-4D91-AACB-B9E780F5AF77}" srcId="{4A8BA878-8E84-4519-AD6D-241E571D7EFE}" destId="{9399F1EA-F67C-42A8-AE5F-796B7AF8C782}" srcOrd="0" destOrd="0" parTransId="{3FDC27BA-F594-461C-9EC6-1DCF12C32B3D}" sibTransId="{65B4CF29-B982-43AE-BE39-29D563FA1E05}"/>
    <dgm:cxn modelId="{4F1991E6-01AF-41AA-8FD0-C0E5082239D4}" type="presOf" srcId="{EF5ED953-41B2-4F72-830F-47B26E5F4217}" destId="{B12CD7F6-3BCC-4C32-90B2-81A842F84635}" srcOrd="0" destOrd="0" presId="urn:microsoft.com/office/officeart/2008/layout/LinedList"/>
    <dgm:cxn modelId="{98B6A9CC-4D86-46B3-ABBD-53E87E620196}" type="presOf" srcId="{4A8BA878-8E84-4519-AD6D-241E571D7EFE}" destId="{9D14648A-22D7-4E60-A2A6-1113484B57F7}" srcOrd="0" destOrd="0" presId="urn:microsoft.com/office/officeart/2008/layout/LinedList"/>
    <dgm:cxn modelId="{7519AC39-C41F-4999-9728-7667DDA1B4CE}" type="presOf" srcId="{C0CE2764-C305-4417-9D40-C7593A951944}" destId="{E1B182AE-2B35-4DD7-9984-E724522EDB6C}" srcOrd="0" destOrd="0" presId="urn:microsoft.com/office/officeart/2008/layout/LinedList"/>
    <dgm:cxn modelId="{EE346FC2-29F0-47F7-AFA7-55E7D7B3FC48}" srcId="{9399F1EA-F67C-42A8-AE5F-796B7AF8C782}" destId="{EF5ED953-41B2-4F72-830F-47B26E5F4217}" srcOrd="1" destOrd="0" parTransId="{C53215F1-1762-49DA-8381-1B2C5420E6E7}" sibTransId="{AC4E6BE2-DC6B-4ACA-BFF7-CD8BAF75A1CF}"/>
    <dgm:cxn modelId="{7FBB66DA-9AC0-4EDA-B368-7B9E2DD71757}" type="presParOf" srcId="{9D14648A-22D7-4E60-A2A6-1113484B57F7}" destId="{ECA47C8A-A8D4-499C-AC71-48BE2FB89D77}" srcOrd="0" destOrd="0" presId="urn:microsoft.com/office/officeart/2008/layout/LinedList"/>
    <dgm:cxn modelId="{410754A5-6D82-4975-9337-518982592C9A}" type="presParOf" srcId="{9D14648A-22D7-4E60-A2A6-1113484B57F7}" destId="{ACFED923-4F89-491A-9F09-9A815B4F25A6}" srcOrd="1" destOrd="0" presId="urn:microsoft.com/office/officeart/2008/layout/LinedList"/>
    <dgm:cxn modelId="{C64AF17B-C17C-4AD0-9ED3-EC9200B2DCF6}" type="presParOf" srcId="{ACFED923-4F89-491A-9F09-9A815B4F25A6}" destId="{4E7202CF-B375-4703-A8B1-2E56125CC2F5}" srcOrd="0" destOrd="0" presId="urn:microsoft.com/office/officeart/2008/layout/LinedList"/>
    <dgm:cxn modelId="{A88E3696-B09C-4B42-81B6-26A2C283C762}" type="presParOf" srcId="{ACFED923-4F89-491A-9F09-9A815B4F25A6}" destId="{8694C38E-D704-4F93-8E68-6760221FEEE3}" srcOrd="1" destOrd="0" presId="urn:microsoft.com/office/officeart/2008/layout/LinedList"/>
    <dgm:cxn modelId="{32C7519C-5F59-4EFD-913D-E964D899F6E8}" type="presParOf" srcId="{8694C38E-D704-4F93-8E68-6760221FEEE3}" destId="{E58AB345-7397-4C2A-BB59-3F6D33E5B057}" srcOrd="0" destOrd="0" presId="urn:microsoft.com/office/officeart/2008/layout/LinedList"/>
    <dgm:cxn modelId="{5B9521EA-F615-411D-B2CD-208E695F2509}" type="presParOf" srcId="{8694C38E-D704-4F93-8E68-6760221FEEE3}" destId="{35ABDA5D-C155-4437-89AD-9AB9EABF6B0E}" srcOrd="1" destOrd="0" presId="urn:microsoft.com/office/officeart/2008/layout/LinedList"/>
    <dgm:cxn modelId="{10ED3FF2-3886-457B-9AD3-E9C2F9ABB25B}" type="presParOf" srcId="{35ABDA5D-C155-4437-89AD-9AB9EABF6B0E}" destId="{9D11555F-D653-42B0-8DF4-634F5475A718}" srcOrd="0" destOrd="0" presId="urn:microsoft.com/office/officeart/2008/layout/LinedList"/>
    <dgm:cxn modelId="{1D765ED2-70BA-4C4F-B34C-C6C6E734B83D}" type="presParOf" srcId="{35ABDA5D-C155-4437-89AD-9AB9EABF6B0E}" destId="{E1B182AE-2B35-4DD7-9984-E724522EDB6C}" srcOrd="1" destOrd="0" presId="urn:microsoft.com/office/officeart/2008/layout/LinedList"/>
    <dgm:cxn modelId="{D7469578-13B8-4615-9C18-ACA84FED819F}" type="presParOf" srcId="{35ABDA5D-C155-4437-89AD-9AB9EABF6B0E}" destId="{B02CC92D-0BCA-4022-B370-EC07243FED1A}" srcOrd="2" destOrd="0" presId="urn:microsoft.com/office/officeart/2008/layout/LinedList"/>
    <dgm:cxn modelId="{92CE99A9-6998-4A03-9743-DCDB6E7EC2B8}" type="presParOf" srcId="{8694C38E-D704-4F93-8E68-6760221FEEE3}" destId="{FEC491CC-0698-4333-B650-4DF293D9C84C}" srcOrd="2" destOrd="0" presId="urn:microsoft.com/office/officeart/2008/layout/LinedList"/>
    <dgm:cxn modelId="{9C5D70FF-F9B0-41AA-B784-29EE5E9CD82F}" type="presParOf" srcId="{8694C38E-D704-4F93-8E68-6760221FEEE3}" destId="{80BB10CE-C3D5-4BF5-A358-D96A0C026E16}" srcOrd="3" destOrd="0" presId="urn:microsoft.com/office/officeart/2008/layout/LinedList"/>
    <dgm:cxn modelId="{8265B0ED-8A47-44B0-898B-98CEDB0AFC04}" type="presParOf" srcId="{8694C38E-D704-4F93-8E68-6760221FEEE3}" destId="{94277B42-117C-4E0B-98C9-9E63791D9ACF}" srcOrd="4" destOrd="0" presId="urn:microsoft.com/office/officeart/2008/layout/LinedList"/>
    <dgm:cxn modelId="{6E214BBC-1D3C-42E1-9B5C-2ED179DA52C3}" type="presParOf" srcId="{94277B42-117C-4E0B-98C9-9E63791D9ACF}" destId="{FEE27A3C-4ED5-465E-A0BF-B556FC4A8D88}" srcOrd="0" destOrd="0" presId="urn:microsoft.com/office/officeart/2008/layout/LinedList"/>
    <dgm:cxn modelId="{39900A4A-38D3-4EEB-A075-7FA66D7B9C5B}" type="presParOf" srcId="{94277B42-117C-4E0B-98C9-9E63791D9ACF}" destId="{B12CD7F6-3BCC-4C32-90B2-81A842F84635}" srcOrd="1" destOrd="0" presId="urn:microsoft.com/office/officeart/2008/layout/LinedList"/>
    <dgm:cxn modelId="{F5AAE518-D0B7-4062-A0F9-FABF1BC27DA5}" type="presParOf" srcId="{94277B42-117C-4E0B-98C9-9E63791D9ACF}" destId="{A7C60A02-99F4-4933-966D-DA765DCFE4EF}" srcOrd="2" destOrd="0" presId="urn:microsoft.com/office/officeart/2008/layout/LinedList"/>
    <dgm:cxn modelId="{305B6919-7583-4466-953F-EB917EEB9352}" type="presParOf" srcId="{8694C38E-D704-4F93-8E68-6760221FEEE3}" destId="{C9AE82C6-3F8E-4604-9337-9FC627FF5951}" srcOrd="5" destOrd="0" presId="urn:microsoft.com/office/officeart/2008/layout/LinedList"/>
    <dgm:cxn modelId="{4229B5DC-006A-4E9D-BA30-3687F3DC2130}" type="presParOf" srcId="{8694C38E-D704-4F93-8E68-6760221FEEE3}" destId="{8C1F7E94-DBC4-48B3-8203-0C2E644744C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282C6A-14D9-42B9-8584-252E3F537C97}" type="doc">
      <dgm:prSet loTypeId="urn:microsoft.com/office/officeart/2005/8/layout/vList4" loCatId="list" qsTypeId="urn:microsoft.com/office/officeart/2005/8/quickstyle/simple1" qsCatId="simple" csTypeId="urn:microsoft.com/office/officeart/2005/8/colors/colorful4" csCatId="colorful" phldr="1"/>
      <dgm:spPr/>
      <dgm:t>
        <a:bodyPr/>
        <a:lstStyle/>
        <a:p>
          <a:endParaRPr lang="en-US"/>
        </a:p>
      </dgm:t>
    </dgm:pt>
    <dgm:pt modelId="{D1702C19-BF34-470A-BE47-4FA99549A6EF}">
      <dgm:prSet phldrT="[Text]"/>
      <dgm:spPr/>
      <dgm:t>
        <a:bodyPr/>
        <a:lstStyle/>
        <a:p>
          <a:r>
            <a:rPr lang="en-US" dirty="0"/>
            <a:t>Reduce corruption</a:t>
          </a:r>
        </a:p>
      </dgm:t>
    </dgm:pt>
    <dgm:pt modelId="{4C444EF8-13C2-4DD5-89A9-9818AF87FBE4}" type="parTrans" cxnId="{062F9BCE-0414-45F2-AB3D-A1CA0A36E5E9}">
      <dgm:prSet/>
      <dgm:spPr/>
      <dgm:t>
        <a:bodyPr/>
        <a:lstStyle/>
        <a:p>
          <a:endParaRPr lang="en-US"/>
        </a:p>
      </dgm:t>
    </dgm:pt>
    <dgm:pt modelId="{4BFCC649-C09A-4F61-8482-78E979197B96}" type="sibTrans" cxnId="{062F9BCE-0414-45F2-AB3D-A1CA0A36E5E9}">
      <dgm:prSet/>
      <dgm:spPr/>
      <dgm:t>
        <a:bodyPr/>
        <a:lstStyle/>
        <a:p>
          <a:endParaRPr lang="en-US"/>
        </a:p>
      </dgm:t>
    </dgm:pt>
    <dgm:pt modelId="{29AFA6A1-AD3C-408E-8AD8-C0FF19DA3931}">
      <dgm:prSet phldrT="[Text]"/>
      <dgm:spPr/>
      <dgm:t>
        <a:bodyPr/>
        <a:lstStyle/>
        <a:p>
          <a:r>
            <a:rPr lang="en-US" dirty="0"/>
            <a:t>Panel to streamline manpower</a:t>
          </a:r>
        </a:p>
      </dgm:t>
    </dgm:pt>
    <dgm:pt modelId="{9747B6A4-2CF0-4462-976F-7FAAC53FFE78}" type="parTrans" cxnId="{BA35EA1A-16A2-40CD-980D-E8F49FE93CE7}">
      <dgm:prSet/>
      <dgm:spPr/>
      <dgm:t>
        <a:bodyPr/>
        <a:lstStyle/>
        <a:p>
          <a:endParaRPr lang="en-US"/>
        </a:p>
      </dgm:t>
    </dgm:pt>
    <dgm:pt modelId="{3E6757A3-7339-4628-B3C3-7F748F036594}" type="sibTrans" cxnId="{BA35EA1A-16A2-40CD-980D-E8F49FE93CE7}">
      <dgm:prSet/>
      <dgm:spPr/>
      <dgm:t>
        <a:bodyPr/>
        <a:lstStyle/>
        <a:p>
          <a:endParaRPr lang="en-US"/>
        </a:p>
      </dgm:t>
    </dgm:pt>
    <dgm:pt modelId="{E42A1C50-226A-4895-BE0C-BB533DDBD9B2}">
      <dgm:prSet phldrT="[Text]"/>
      <dgm:spPr/>
      <dgm:t>
        <a:bodyPr/>
        <a:lstStyle/>
        <a:p>
          <a:r>
            <a:rPr lang="en-US" dirty="0"/>
            <a:t>Reduce subsidy to well-off</a:t>
          </a:r>
        </a:p>
      </dgm:t>
    </dgm:pt>
    <dgm:pt modelId="{56DC419C-FA55-4C5C-B2C9-34E234C3638C}" type="parTrans" cxnId="{893130C6-769B-41AB-90F4-F878F597887E}">
      <dgm:prSet/>
      <dgm:spPr/>
      <dgm:t>
        <a:bodyPr/>
        <a:lstStyle/>
        <a:p>
          <a:endParaRPr lang="en-US"/>
        </a:p>
      </dgm:t>
    </dgm:pt>
    <dgm:pt modelId="{90BBC3EE-6D08-4B98-ADE1-FD57FBC82574}" type="sibTrans" cxnId="{893130C6-769B-41AB-90F4-F878F597887E}">
      <dgm:prSet/>
      <dgm:spPr/>
      <dgm:t>
        <a:bodyPr/>
        <a:lstStyle/>
        <a:p>
          <a:endParaRPr lang="en-US"/>
        </a:p>
      </dgm:t>
    </dgm:pt>
    <dgm:pt modelId="{60FF7EA2-D370-4AA2-8B2A-2772E7CDA84E}">
      <dgm:prSet phldrT="[Text]"/>
      <dgm:spPr/>
      <dgm:t>
        <a:bodyPr/>
        <a:lstStyle/>
        <a:p>
          <a:r>
            <a:rPr lang="en-US" dirty="0"/>
            <a:t>Tried but fail (EPFO 60% withdrawal)</a:t>
          </a:r>
        </a:p>
      </dgm:t>
    </dgm:pt>
    <dgm:pt modelId="{352A8FF1-EA3A-4345-B9AD-052086CE74E2}" type="parTrans" cxnId="{05D96BE5-08D7-4DC9-874F-8E487F5E3616}">
      <dgm:prSet/>
      <dgm:spPr/>
      <dgm:t>
        <a:bodyPr/>
        <a:lstStyle/>
        <a:p>
          <a:endParaRPr lang="en-US"/>
        </a:p>
      </dgm:t>
    </dgm:pt>
    <dgm:pt modelId="{BAB72EE3-286F-40CE-8D7B-8B73069DCC4A}" type="sibTrans" cxnId="{05D96BE5-08D7-4DC9-874F-8E487F5E3616}">
      <dgm:prSet/>
      <dgm:spPr/>
      <dgm:t>
        <a:bodyPr/>
        <a:lstStyle/>
        <a:p>
          <a:endParaRPr lang="en-US"/>
        </a:p>
      </dgm:t>
    </dgm:pt>
    <dgm:pt modelId="{4B3BB47C-8F31-453A-A827-B94453F646EA}">
      <dgm:prSet phldrT="[Text]"/>
      <dgm:spPr/>
      <dgm:t>
        <a:bodyPr/>
        <a:lstStyle/>
        <a:p>
          <a:r>
            <a:rPr lang="en-US" dirty="0"/>
            <a:t>Reduce exemption/deduction</a:t>
          </a:r>
        </a:p>
      </dgm:t>
    </dgm:pt>
    <dgm:pt modelId="{094FCA3E-35AF-4DBC-BF0B-AD3FEA42641A}" type="parTrans" cxnId="{3EE3F10B-EF8A-448B-B051-DE855EA0881A}">
      <dgm:prSet/>
      <dgm:spPr/>
      <dgm:t>
        <a:bodyPr/>
        <a:lstStyle/>
        <a:p>
          <a:endParaRPr lang="en-US"/>
        </a:p>
      </dgm:t>
    </dgm:pt>
    <dgm:pt modelId="{B90CB447-FF94-492C-BA85-79C60D06CDD9}" type="sibTrans" cxnId="{3EE3F10B-EF8A-448B-B051-DE855EA0881A}">
      <dgm:prSet/>
      <dgm:spPr/>
      <dgm:t>
        <a:bodyPr/>
        <a:lstStyle/>
        <a:p>
          <a:endParaRPr lang="en-US"/>
        </a:p>
      </dgm:t>
    </dgm:pt>
    <dgm:pt modelId="{32F6A49E-2C77-4C2C-9966-827B82B0BC8A}">
      <dgm:prSet phldrT="[Text]"/>
      <dgm:spPr/>
      <dgm:t>
        <a:bodyPr/>
        <a:lstStyle/>
        <a:p>
          <a:r>
            <a:rPr lang="en-US" dirty="0"/>
            <a:t>ICT  &amp; less human interface in tax admin.</a:t>
          </a:r>
        </a:p>
      </dgm:t>
    </dgm:pt>
    <dgm:pt modelId="{33F3F8BA-78AE-407C-AFE9-8122C0031844}" type="parTrans" cxnId="{75B67E4D-3A2A-4F69-B6DE-DE1C014B935F}">
      <dgm:prSet/>
      <dgm:spPr/>
      <dgm:t>
        <a:bodyPr/>
        <a:lstStyle/>
        <a:p>
          <a:endParaRPr lang="en-US"/>
        </a:p>
      </dgm:t>
    </dgm:pt>
    <dgm:pt modelId="{D6D9CBAC-CD9E-434B-8AE5-3B38066FD68A}" type="sibTrans" cxnId="{75B67E4D-3A2A-4F69-B6DE-DE1C014B935F}">
      <dgm:prSet/>
      <dgm:spPr/>
      <dgm:t>
        <a:bodyPr/>
        <a:lstStyle/>
        <a:p>
          <a:endParaRPr lang="en-US"/>
        </a:p>
      </dgm:t>
    </dgm:pt>
    <dgm:pt modelId="{B95AE53F-0600-4F93-901A-F1646D91101E}">
      <dgm:prSet phldrT="[Text]"/>
      <dgm:spPr/>
      <dgm:t>
        <a:bodyPr/>
        <a:lstStyle/>
        <a:p>
          <a:r>
            <a:rPr lang="en-US" dirty="0" err="1"/>
            <a:t>Fert.DBT</a:t>
          </a:r>
          <a:r>
            <a:rPr lang="en-US" dirty="0"/>
            <a:t> (Pilot project in few districts)</a:t>
          </a:r>
        </a:p>
      </dgm:t>
    </dgm:pt>
    <dgm:pt modelId="{41A9B84C-2B41-49B3-9E88-73D91963EC00}" type="parTrans" cxnId="{A684B632-7130-439D-B5D8-F9C865D6A4F0}">
      <dgm:prSet/>
      <dgm:spPr/>
      <dgm:t>
        <a:bodyPr/>
        <a:lstStyle/>
        <a:p>
          <a:endParaRPr lang="en-US"/>
        </a:p>
      </dgm:t>
    </dgm:pt>
    <dgm:pt modelId="{5BDFFF1F-3D3B-4C5F-BB58-A5F860EA9D5F}" type="sibTrans" cxnId="{A684B632-7130-439D-B5D8-F9C865D6A4F0}">
      <dgm:prSet/>
      <dgm:spPr/>
      <dgm:t>
        <a:bodyPr/>
        <a:lstStyle/>
        <a:p>
          <a:endParaRPr lang="en-US"/>
        </a:p>
      </dgm:t>
    </dgm:pt>
    <dgm:pt modelId="{318488B7-5AD0-41C8-97EA-F057ECDEF0B0}">
      <dgm:prSet phldrT="[Text]"/>
      <dgm:spPr/>
      <dgm:t>
        <a:bodyPr/>
        <a:lstStyle/>
        <a:p>
          <a:r>
            <a:rPr lang="en-US" dirty="0"/>
            <a:t>Corp.Tax: 30% to 25% in 4 years</a:t>
          </a:r>
        </a:p>
      </dgm:t>
    </dgm:pt>
    <dgm:pt modelId="{68EE2EA0-8D93-41F4-B513-9F850F5EE877}" type="parTrans" cxnId="{68902D41-290B-4ABB-BB30-8D142781FA60}">
      <dgm:prSet/>
      <dgm:spPr/>
      <dgm:t>
        <a:bodyPr/>
        <a:lstStyle/>
        <a:p>
          <a:endParaRPr lang="en-US"/>
        </a:p>
      </dgm:t>
    </dgm:pt>
    <dgm:pt modelId="{DE24A423-3395-4B12-B021-9A88E258099C}" type="sibTrans" cxnId="{68902D41-290B-4ABB-BB30-8D142781FA60}">
      <dgm:prSet/>
      <dgm:spPr/>
      <dgm:t>
        <a:bodyPr/>
        <a:lstStyle/>
        <a:p>
          <a:endParaRPr lang="en-US"/>
        </a:p>
      </dgm:t>
    </dgm:pt>
    <dgm:pt modelId="{322AE955-900D-4B5C-9756-6381E0E16FDA}">
      <dgm:prSet phldrT="[Text]"/>
      <dgm:spPr/>
      <dgm:t>
        <a:bodyPr/>
        <a:lstStyle/>
        <a:p>
          <a:r>
            <a:rPr lang="en-US" dirty="0"/>
            <a:t>Phase wise </a:t>
          </a:r>
          <a:r>
            <a:rPr lang="en-US" dirty="0">
              <a:latin typeface="Arial Black" panose="020B0A04020102020204" pitchFamily="34" charset="0"/>
            </a:rPr>
            <a:t>▼</a:t>
          </a:r>
          <a:r>
            <a:rPr lang="en-US" dirty="0"/>
            <a:t>deductions, exemptions</a:t>
          </a:r>
        </a:p>
      </dgm:t>
    </dgm:pt>
    <dgm:pt modelId="{85528A01-74DD-4B0B-8074-129E1CB28E17}" type="parTrans" cxnId="{0263B745-21A8-4591-BF5D-2867D8057CD1}">
      <dgm:prSet/>
      <dgm:spPr/>
      <dgm:t>
        <a:bodyPr/>
        <a:lstStyle/>
        <a:p>
          <a:endParaRPr lang="en-US"/>
        </a:p>
      </dgm:t>
    </dgm:pt>
    <dgm:pt modelId="{35F3DBC5-4680-4722-A7C8-E0709CEDB233}" type="sibTrans" cxnId="{0263B745-21A8-4591-BF5D-2867D8057CD1}">
      <dgm:prSet/>
      <dgm:spPr/>
      <dgm:t>
        <a:bodyPr/>
        <a:lstStyle/>
        <a:p>
          <a:endParaRPr lang="en-US"/>
        </a:p>
      </dgm:t>
    </dgm:pt>
    <dgm:pt modelId="{DCB6D8CB-3D59-4533-B88A-82B4C30FC7E7}" type="pres">
      <dgm:prSet presAssocID="{88282C6A-14D9-42B9-8584-252E3F537C97}" presName="linear" presStyleCnt="0">
        <dgm:presLayoutVars>
          <dgm:dir/>
          <dgm:resizeHandles val="exact"/>
        </dgm:presLayoutVars>
      </dgm:prSet>
      <dgm:spPr/>
    </dgm:pt>
    <dgm:pt modelId="{24F83538-96CD-4590-BEC8-FEA3B5518FBA}" type="pres">
      <dgm:prSet presAssocID="{D1702C19-BF34-470A-BE47-4FA99549A6EF}" presName="comp" presStyleCnt="0"/>
      <dgm:spPr/>
    </dgm:pt>
    <dgm:pt modelId="{3A4045BE-F1EC-4174-B3DE-44B8170A57B8}" type="pres">
      <dgm:prSet presAssocID="{D1702C19-BF34-470A-BE47-4FA99549A6EF}" presName="box" presStyleLbl="node1" presStyleIdx="0" presStyleCnt="3"/>
      <dgm:spPr/>
    </dgm:pt>
    <dgm:pt modelId="{A133A9B2-37C8-4D98-BBB1-60CEC45D6E11}" type="pres">
      <dgm:prSet presAssocID="{D1702C19-BF34-470A-BE47-4FA99549A6EF}" presName="img" presStyleLbl="fgImgPlace1" presStyleIdx="0" presStyleCnt="3" custScaleX="84800"/>
      <dgm:spPr>
        <a:blipFill rotWithShape="1">
          <a:blip xmlns:r="http://schemas.openxmlformats.org/officeDocument/2006/relationships" r:embed="rId1"/>
          <a:stretch>
            <a:fillRect/>
          </a:stretch>
        </a:blipFill>
      </dgm:spPr>
    </dgm:pt>
    <dgm:pt modelId="{83B94B3D-8D24-40B6-8E59-0BC379EA43D9}" type="pres">
      <dgm:prSet presAssocID="{D1702C19-BF34-470A-BE47-4FA99549A6EF}" presName="text" presStyleLbl="node1" presStyleIdx="0" presStyleCnt="3">
        <dgm:presLayoutVars>
          <dgm:bulletEnabled val="1"/>
        </dgm:presLayoutVars>
      </dgm:prSet>
      <dgm:spPr/>
    </dgm:pt>
    <dgm:pt modelId="{C9079B4C-89A8-42A5-99BD-8648E1E31753}" type="pres">
      <dgm:prSet presAssocID="{4BFCC649-C09A-4F61-8482-78E979197B96}" presName="spacer" presStyleCnt="0"/>
      <dgm:spPr/>
    </dgm:pt>
    <dgm:pt modelId="{F3307E47-22D7-461E-9EE4-7C02A9E04A30}" type="pres">
      <dgm:prSet presAssocID="{E42A1C50-226A-4895-BE0C-BB533DDBD9B2}" presName="comp" presStyleCnt="0"/>
      <dgm:spPr/>
    </dgm:pt>
    <dgm:pt modelId="{8584F15B-8793-4A9C-8289-FA77AA05D1B9}" type="pres">
      <dgm:prSet presAssocID="{E42A1C50-226A-4895-BE0C-BB533DDBD9B2}" presName="box" presStyleLbl="node1" presStyleIdx="1" presStyleCnt="3"/>
      <dgm:spPr/>
    </dgm:pt>
    <dgm:pt modelId="{03CEED0E-6807-4D22-89C5-96993A482993}" type="pres">
      <dgm:prSet presAssocID="{E42A1C50-226A-4895-BE0C-BB533DDBD9B2}" presName="img" presStyleLbl="fgImgPlace1" presStyleIdx="1" presStyleCnt="3" custScaleX="59996"/>
      <dgm:spPr>
        <a:blipFill rotWithShape="1">
          <a:blip xmlns:r="http://schemas.openxmlformats.org/officeDocument/2006/relationships" r:embed="rId2"/>
          <a:stretch>
            <a:fillRect/>
          </a:stretch>
        </a:blipFill>
      </dgm:spPr>
    </dgm:pt>
    <dgm:pt modelId="{7CB436A1-69BD-4D75-9917-9319EE8F02EE}" type="pres">
      <dgm:prSet presAssocID="{E42A1C50-226A-4895-BE0C-BB533DDBD9B2}" presName="text" presStyleLbl="node1" presStyleIdx="1" presStyleCnt="3">
        <dgm:presLayoutVars>
          <dgm:bulletEnabled val="1"/>
        </dgm:presLayoutVars>
      </dgm:prSet>
      <dgm:spPr/>
    </dgm:pt>
    <dgm:pt modelId="{D5DE20A8-3E9A-4F10-9A5D-9E8669F81021}" type="pres">
      <dgm:prSet presAssocID="{90BBC3EE-6D08-4B98-ADE1-FD57FBC82574}" presName="spacer" presStyleCnt="0"/>
      <dgm:spPr/>
    </dgm:pt>
    <dgm:pt modelId="{AD453892-DA2E-4520-A91E-9ECF351F8174}" type="pres">
      <dgm:prSet presAssocID="{4B3BB47C-8F31-453A-A827-B94453F646EA}" presName="comp" presStyleCnt="0"/>
      <dgm:spPr/>
    </dgm:pt>
    <dgm:pt modelId="{080409DA-3A0E-4741-B34E-638811CE7A85}" type="pres">
      <dgm:prSet presAssocID="{4B3BB47C-8F31-453A-A827-B94453F646EA}" presName="box" presStyleLbl="node1" presStyleIdx="2" presStyleCnt="3"/>
      <dgm:spPr/>
    </dgm:pt>
    <dgm:pt modelId="{C71141CE-84A5-4D9C-8AC3-B5C501FDB1B7}" type="pres">
      <dgm:prSet presAssocID="{4B3BB47C-8F31-453A-A827-B94453F646EA}" presName="img" presStyleLbl="fgImgPlace1" presStyleIdx="2" presStyleCnt="3"/>
      <dgm:spPr>
        <a:blipFill rotWithShape="1">
          <a:blip xmlns:r="http://schemas.openxmlformats.org/officeDocument/2006/relationships" r:embed="rId3"/>
          <a:stretch>
            <a:fillRect/>
          </a:stretch>
        </a:blipFill>
      </dgm:spPr>
    </dgm:pt>
    <dgm:pt modelId="{B7BE648C-F057-4304-BDBF-0E73D03A72F4}" type="pres">
      <dgm:prSet presAssocID="{4B3BB47C-8F31-453A-A827-B94453F646EA}" presName="text" presStyleLbl="node1" presStyleIdx="2" presStyleCnt="3">
        <dgm:presLayoutVars>
          <dgm:bulletEnabled val="1"/>
        </dgm:presLayoutVars>
      </dgm:prSet>
      <dgm:spPr/>
    </dgm:pt>
  </dgm:ptLst>
  <dgm:cxnLst>
    <dgm:cxn modelId="{BA35EA1A-16A2-40CD-980D-E8F49FE93CE7}" srcId="{D1702C19-BF34-470A-BE47-4FA99549A6EF}" destId="{29AFA6A1-AD3C-408E-8AD8-C0FF19DA3931}" srcOrd="0" destOrd="0" parTransId="{9747B6A4-2CF0-4462-976F-7FAAC53FFE78}" sibTransId="{3E6757A3-7339-4628-B3C3-7F748F036594}"/>
    <dgm:cxn modelId="{3B1E9C96-5883-49FF-9A43-8FAEFCA147EC}" type="presOf" srcId="{B95AE53F-0600-4F93-901A-F1646D91101E}" destId="{8584F15B-8793-4A9C-8289-FA77AA05D1B9}" srcOrd="0" destOrd="2" presId="urn:microsoft.com/office/officeart/2005/8/layout/vList4"/>
    <dgm:cxn modelId="{B2A225FB-B11D-4D24-85D9-6AD076BCB4C8}" type="presOf" srcId="{E42A1C50-226A-4895-BE0C-BB533DDBD9B2}" destId="{7CB436A1-69BD-4D75-9917-9319EE8F02EE}" srcOrd="1" destOrd="0" presId="urn:microsoft.com/office/officeart/2005/8/layout/vList4"/>
    <dgm:cxn modelId="{75B67E4D-3A2A-4F69-B6DE-DE1C014B935F}" srcId="{D1702C19-BF34-470A-BE47-4FA99549A6EF}" destId="{32F6A49E-2C77-4C2C-9966-827B82B0BC8A}" srcOrd="1" destOrd="0" parTransId="{33F3F8BA-78AE-407C-AFE9-8122C0031844}" sibTransId="{D6D9CBAC-CD9E-434B-8AE5-3B38066FD68A}"/>
    <dgm:cxn modelId="{A684B632-7130-439D-B5D8-F9C865D6A4F0}" srcId="{E42A1C50-226A-4895-BE0C-BB533DDBD9B2}" destId="{B95AE53F-0600-4F93-901A-F1646D91101E}" srcOrd="1" destOrd="0" parTransId="{41A9B84C-2B41-49B3-9E88-73D91963EC00}" sibTransId="{5BDFFF1F-3D3B-4C5F-BB58-A5F860EA9D5F}"/>
    <dgm:cxn modelId="{B3FDFCF2-35A1-4386-BCBD-D389E7509807}" type="presOf" srcId="{88282C6A-14D9-42B9-8584-252E3F537C97}" destId="{DCB6D8CB-3D59-4533-B88A-82B4C30FC7E7}" srcOrd="0" destOrd="0" presId="urn:microsoft.com/office/officeart/2005/8/layout/vList4"/>
    <dgm:cxn modelId="{934DFE87-DE88-4B78-AF61-2DC01E95ED88}" type="presOf" srcId="{29AFA6A1-AD3C-408E-8AD8-C0FF19DA3931}" destId="{3A4045BE-F1EC-4174-B3DE-44B8170A57B8}" srcOrd="0" destOrd="1" presId="urn:microsoft.com/office/officeart/2005/8/layout/vList4"/>
    <dgm:cxn modelId="{FF614424-F88A-429E-A5B8-0E47C989230B}" type="presOf" srcId="{322AE955-900D-4B5C-9756-6381E0E16FDA}" destId="{080409DA-3A0E-4741-B34E-638811CE7A85}" srcOrd="0" destOrd="2" presId="urn:microsoft.com/office/officeart/2005/8/layout/vList4"/>
    <dgm:cxn modelId="{264BD435-A0E2-4D8B-91C8-01B628FC2EDC}" type="presOf" srcId="{D1702C19-BF34-470A-BE47-4FA99549A6EF}" destId="{83B94B3D-8D24-40B6-8E59-0BC379EA43D9}" srcOrd="1" destOrd="0" presId="urn:microsoft.com/office/officeart/2005/8/layout/vList4"/>
    <dgm:cxn modelId="{3C7A5B93-E0E8-47BC-A06D-7DFB751813A5}" type="presOf" srcId="{32F6A49E-2C77-4C2C-9966-827B82B0BC8A}" destId="{3A4045BE-F1EC-4174-B3DE-44B8170A57B8}" srcOrd="0" destOrd="2" presId="urn:microsoft.com/office/officeart/2005/8/layout/vList4"/>
    <dgm:cxn modelId="{5CBB7A22-0B92-4B14-ABD7-DB5AB76A4790}" type="presOf" srcId="{B95AE53F-0600-4F93-901A-F1646D91101E}" destId="{7CB436A1-69BD-4D75-9917-9319EE8F02EE}" srcOrd="1" destOrd="2" presId="urn:microsoft.com/office/officeart/2005/8/layout/vList4"/>
    <dgm:cxn modelId="{893130C6-769B-41AB-90F4-F878F597887E}" srcId="{88282C6A-14D9-42B9-8584-252E3F537C97}" destId="{E42A1C50-226A-4895-BE0C-BB533DDBD9B2}" srcOrd="1" destOrd="0" parTransId="{56DC419C-FA55-4C5C-B2C9-34E234C3638C}" sibTransId="{90BBC3EE-6D08-4B98-ADE1-FD57FBC82574}"/>
    <dgm:cxn modelId="{68902D41-290B-4ABB-BB30-8D142781FA60}" srcId="{4B3BB47C-8F31-453A-A827-B94453F646EA}" destId="{318488B7-5AD0-41C8-97EA-F057ECDEF0B0}" srcOrd="0" destOrd="0" parTransId="{68EE2EA0-8D93-41F4-B513-9F850F5EE877}" sibTransId="{DE24A423-3395-4B12-B021-9A88E258099C}"/>
    <dgm:cxn modelId="{E84EB21C-CEE6-4C00-AA9A-3E7375403040}" type="presOf" srcId="{4B3BB47C-8F31-453A-A827-B94453F646EA}" destId="{B7BE648C-F057-4304-BDBF-0E73D03A72F4}" srcOrd="1" destOrd="0" presId="urn:microsoft.com/office/officeart/2005/8/layout/vList4"/>
    <dgm:cxn modelId="{D9AAD124-0902-48EE-9AE2-07325913213D}" type="presOf" srcId="{318488B7-5AD0-41C8-97EA-F057ECDEF0B0}" destId="{B7BE648C-F057-4304-BDBF-0E73D03A72F4}" srcOrd="1" destOrd="1" presId="urn:microsoft.com/office/officeart/2005/8/layout/vList4"/>
    <dgm:cxn modelId="{05D96BE5-08D7-4DC9-874F-8E487F5E3616}" srcId="{E42A1C50-226A-4895-BE0C-BB533DDBD9B2}" destId="{60FF7EA2-D370-4AA2-8B2A-2772E7CDA84E}" srcOrd="0" destOrd="0" parTransId="{352A8FF1-EA3A-4345-B9AD-052086CE74E2}" sibTransId="{BAB72EE3-286F-40CE-8D7B-8B73069DCC4A}"/>
    <dgm:cxn modelId="{3EE3F10B-EF8A-448B-B051-DE855EA0881A}" srcId="{88282C6A-14D9-42B9-8584-252E3F537C97}" destId="{4B3BB47C-8F31-453A-A827-B94453F646EA}" srcOrd="2" destOrd="0" parTransId="{094FCA3E-35AF-4DBC-BF0B-AD3FEA42641A}" sibTransId="{B90CB447-FF94-492C-BA85-79C60D06CDD9}"/>
    <dgm:cxn modelId="{B78AFE76-FEB3-4909-A171-8AB93C531CE2}" type="presOf" srcId="{60FF7EA2-D370-4AA2-8B2A-2772E7CDA84E}" destId="{8584F15B-8793-4A9C-8289-FA77AA05D1B9}" srcOrd="0" destOrd="1" presId="urn:microsoft.com/office/officeart/2005/8/layout/vList4"/>
    <dgm:cxn modelId="{062F9BCE-0414-45F2-AB3D-A1CA0A36E5E9}" srcId="{88282C6A-14D9-42B9-8584-252E3F537C97}" destId="{D1702C19-BF34-470A-BE47-4FA99549A6EF}" srcOrd="0" destOrd="0" parTransId="{4C444EF8-13C2-4DD5-89A9-9818AF87FBE4}" sibTransId="{4BFCC649-C09A-4F61-8482-78E979197B96}"/>
    <dgm:cxn modelId="{2F88D11E-4DB6-4B2C-BB1E-969A319F05F9}" type="presOf" srcId="{60FF7EA2-D370-4AA2-8B2A-2772E7CDA84E}" destId="{7CB436A1-69BD-4D75-9917-9319EE8F02EE}" srcOrd="1" destOrd="1" presId="urn:microsoft.com/office/officeart/2005/8/layout/vList4"/>
    <dgm:cxn modelId="{0263B745-21A8-4591-BF5D-2867D8057CD1}" srcId="{4B3BB47C-8F31-453A-A827-B94453F646EA}" destId="{322AE955-900D-4B5C-9756-6381E0E16FDA}" srcOrd="1" destOrd="0" parTransId="{85528A01-74DD-4B0B-8074-129E1CB28E17}" sibTransId="{35F3DBC5-4680-4722-A7C8-E0709CEDB233}"/>
    <dgm:cxn modelId="{8909B933-B2CF-4F83-B7D9-D9286EEFCAB6}" type="presOf" srcId="{4B3BB47C-8F31-453A-A827-B94453F646EA}" destId="{080409DA-3A0E-4741-B34E-638811CE7A85}" srcOrd="0" destOrd="0" presId="urn:microsoft.com/office/officeart/2005/8/layout/vList4"/>
    <dgm:cxn modelId="{73C48915-BB24-48E4-A69E-253A014C4647}" type="presOf" srcId="{D1702C19-BF34-470A-BE47-4FA99549A6EF}" destId="{3A4045BE-F1EC-4174-B3DE-44B8170A57B8}" srcOrd="0" destOrd="0" presId="urn:microsoft.com/office/officeart/2005/8/layout/vList4"/>
    <dgm:cxn modelId="{5602E66B-C494-47F7-BA4A-EE8224A5E43A}" type="presOf" srcId="{32F6A49E-2C77-4C2C-9966-827B82B0BC8A}" destId="{83B94B3D-8D24-40B6-8E59-0BC379EA43D9}" srcOrd="1" destOrd="2" presId="urn:microsoft.com/office/officeart/2005/8/layout/vList4"/>
    <dgm:cxn modelId="{D3C88FE3-473A-4705-ABE4-E0D797DC437C}" type="presOf" srcId="{318488B7-5AD0-41C8-97EA-F057ECDEF0B0}" destId="{080409DA-3A0E-4741-B34E-638811CE7A85}" srcOrd="0" destOrd="1" presId="urn:microsoft.com/office/officeart/2005/8/layout/vList4"/>
    <dgm:cxn modelId="{AEBCDF0A-1EC7-4270-B314-EFA4154AD853}" type="presOf" srcId="{E42A1C50-226A-4895-BE0C-BB533DDBD9B2}" destId="{8584F15B-8793-4A9C-8289-FA77AA05D1B9}" srcOrd="0" destOrd="0" presId="urn:microsoft.com/office/officeart/2005/8/layout/vList4"/>
    <dgm:cxn modelId="{F635F992-F69C-401D-997A-E9F3DF2A1927}" type="presOf" srcId="{322AE955-900D-4B5C-9756-6381E0E16FDA}" destId="{B7BE648C-F057-4304-BDBF-0E73D03A72F4}" srcOrd="1" destOrd="2" presId="urn:microsoft.com/office/officeart/2005/8/layout/vList4"/>
    <dgm:cxn modelId="{62111E01-60A4-43D7-A09B-314726F4B975}" type="presOf" srcId="{29AFA6A1-AD3C-408E-8AD8-C0FF19DA3931}" destId="{83B94B3D-8D24-40B6-8E59-0BC379EA43D9}" srcOrd="1" destOrd="1" presId="urn:microsoft.com/office/officeart/2005/8/layout/vList4"/>
    <dgm:cxn modelId="{15BDE1FA-03DF-476D-B1AE-AFADC3F02547}" type="presParOf" srcId="{DCB6D8CB-3D59-4533-B88A-82B4C30FC7E7}" destId="{24F83538-96CD-4590-BEC8-FEA3B5518FBA}" srcOrd="0" destOrd="0" presId="urn:microsoft.com/office/officeart/2005/8/layout/vList4"/>
    <dgm:cxn modelId="{26F99FD6-3AF6-41F9-A985-DF405A6D2A48}" type="presParOf" srcId="{24F83538-96CD-4590-BEC8-FEA3B5518FBA}" destId="{3A4045BE-F1EC-4174-B3DE-44B8170A57B8}" srcOrd="0" destOrd="0" presId="urn:microsoft.com/office/officeart/2005/8/layout/vList4"/>
    <dgm:cxn modelId="{916D7C8C-6EC9-41FA-BA26-C5CC92AB3012}" type="presParOf" srcId="{24F83538-96CD-4590-BEC8-FEA3B5518FBA}" destId="{A133A9B2-37C8-4D98-BBB1-60CEC45D6E11}" srcOrd="1" destOrd="0" presId="urn:microsoft.com/office/officeart/2005/8/layout/vList4"/>
    <dgm:cxn modelId="{50B2B7A6-B743-4A83-863A-D6F46B5B701A}" type="presParOf" srcId="{24F83538-96CD-4590-BEC8-FEA3B5518FBA}" destId="{83B94B3D-8D24-40B6-8E59-0BC379EA43D9}" srcOrd="2" destOrd="0" presId="urn:microsoft.com/office/officeart/2005/8/layout/vList4"/>
    <dgm:cxn modelId="{04FFFE61-2251-41A3-B6BA-7A68DCA908F3}" type="presParOf" srcId="{DCB6D8CB-3D59-4533-B88A-82B4C30FC7E7}" destId="{C9079B4C-89A8-42A5-99BD-8648E1E31753}" srcOrd="1" destOrd="0" presId="urn:microsoft.com/office/officeart/2005/8/layout/vList4"/>
    <dgm:cxn modelId="{56CF5DF2-B6EC-44D1-9C4B-6E57B4C428CD}" type="presParOf" srcId="{DCB6D8CB-3D59-4533-B88A-82B4C30FC7E7}" destId="{F3307E47-22D7-461E-9EE4-7C02A9E04A30}" srcOrd="2" destOrd="0" presId="urn:microsoft.com/office/officeart/2005/8/layout/vList4"/>
    <dgm:cxn modelId="{0794317B-ACE4-4C18-AD8E-BD56CAB765B0}" type="presParOf" srcId="{F3307E47-22D7-461E-9EE4-7C02A9E04A30}" destId="{8584F15B-8793-4A9C-8289-FA77AA05D1B9}" srcOrd="0" destOrd="0" presId="urn:microsoft.com/office/officeart/2005/8/layout/vList4"/>
    <dgm:cxn modelId="{3A623C94-817F-4592-ADDE-198056B6ED73}" type="presParOf" srcId="{F3307E47-22D7-461E-9EE4-7C02A9E04A30}" destId="{03CEED0E-6807-4D22-89C5-96993A482993}" srcOrd="1" destOrd="0" presId="urn:microsoft.com/office/officeart/2005/8/layout/vList4"/>
    <dgm:cxn modelId="{E16774B7-52A9-4988-A0A6-6FCA0F55FFA6}" type="presParOf" srcId="{F3307E47-22D7-461E-9EE4-7C02A9E04A30}" destId="{7CB436A1-69BD-4D75-9917-9319EE8F02EE}" srcOrd="2" destOrd="0" presId="urn:microsoft.com/office/officeart/2005/8/layout/vList4"/>
    <dgm:cxn modelId="{B065A10B-87D5-49E4-A28C-230D4DF43F3C}" type="presParOf" srcId="{DCB6D8CB-3D59-4533-B88A-82B4C30FC7E7}" destId="{D5DE20A8-3E9A-4F10-9A5D-9E8669F81021}" srcOrd="3" destOrd="0" presId="urn:microsoft.com/office/officeart/2005/8/layout/vList4"/>
    <dgm:cxn modelId="{C99CC1E9-0071-483D-A770-B8BCFB17D8B1}" type="presParOf" srcId="{DCB6D8CB-3D59-4533-B88A-82B4C30FC7E7}" destId="{AD453892-DA2E-4520-A91E-9ECF351F8174}" srcOrd="4" destOrd="0" presId="urn:microsoft.com/office/officeart/2005/8/layout/vList4"/>
    <dgm:cxn modelId="{C76242D2-FFFC-4FF0-AE0A-4F7F83D1F485}" type="presParOf" srcId="{AD453892-DA2E-4520-A91E-9ECF351F8174}" destId="{080409DA-3A0E-4741-B34E-638811CE7A85}" srcOrd="0" destOrd="0" presId="urn:microsoft.com/office/officeart/2005/8/layout/vList4"/>
    <dgm:cxn modelId="{7483F9CB-FEC4-48E4-BA73-89AB52D7E504}" type="presParOf" srcId="{AD453892-DA2E-4520-A91E-9ECF351F8174}" destId="{C71141CE-84A5-4D9C-8AC3-B5C501FDB1B7}" srcOrd="1" destOrd="0" presId="urn:microsoft.com/office/officeart/2005/8/layout/vList4"/>
    <dgm:cxn modelId="{CDEE6935-165E-4C0D-A2CF-2AB6E2F7301E}" type="presParOf" srcId="{AD453892-DA2E-4520-A91E-9ECF351F8174}" destId="{B7BE648C-F057-4304-BDBF-0E73D03A72F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7A761F-8DA9-4618-BDD7-641EBD95CE9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C08A63AC-9295-40D8-A1BB-16B543325684}">
      <dgm:prSet phldrT="[Text]"/>
      <dgm:spPr/>
      <dgm:t>
        <a:bodyPr/>
        <a:lstStyle/>
        <a:p>
          <a:r>
            <a:rPr lang="en-US" dirty="0"/>
            <a:t>Economic Survey-2015</a:t>
          </a:r>
        </a:p>
      </dgm:t>
    </dgm:pt>
    <dgm:pt modelId="{557C12FF-A7FA-49E3-AAE6-9C57FF7134F5}" type="parTrans" cxnId="{FDFDF9E9-62E5-4C50-B063-E3D3E2705A34}">
      <dgm:prSet/>
      <dgm:spPr/>
      <dgm:t>
        <a:bodyPr/>
        <a:lstStyle/>
        <a:p>
          <a:endParaRPr lang="en-US"/>
        </a:p>
      </dgm:t>
    </dgm:pt>
    <dgm:pt modelId="{5C24CF30-71C0-4358-95F0-94F1273CFAD6}" type="sibTrans" cxnId="{FDFDF9E9-62E5-4C50-B063-E3D3E2705A34}">
      <dgm:prSet/>
      <dgm:spPr/>
      <dgm:t>
        <a:bodyPr/>
        <a:lstStyle/>
        <a:p>
          <a:endParaRPr lang="en-US"/>
        </a:p>
      </dgm:t>
    </dgm:pt>
    <dgm:pt modelId="{12DE1054-E615-4123-BED1-FB620932AA95}">
      <dgm:prSet phldrT="[Text]"/>
      <dgm:spPr/>
      <dgm:t>
        <a:bodyPr/>
        <a:lstStyle/>
        <a:p>
          <a:r>
            <a:rPr lang="en-US" dirty="0"/>
            <a:t>GST = beneficial; but citizens don’t feel pinch like direct taxes</a:t>
          </a:r>
        </a:p>
      </dgm:t>
    </dgm:pt>
    <dgm:pt modelId="{68653520-391A-456A-BC44-5CED0E6CCBF0}" type="parTrans" cxnId="{C7B8A298-45AF-4B81-AA4C-A5CE558945E4}">
      <dgm:prSet/>
      <dgm:spPr/>
      <dgm:t>
        <a:bodyPr/>
        <a:lstStyle/>
        <a:p>
          <a:endParaRPr lang="en-US"/>
        </a:p>
      </dgm:t>
    </dgm:pt>
    <dgm:pt modelId="{F1C52A5E-381E-4BD7-9BB3-47A1BD8912B2}" type="sibTrans" cxnId="{C7B8A298-45AF-4B81-AA4C-A5CE558945E4}">
      <dgm:prSet/>
      <dgm:spPr/>
      <dgm:t>
        <a:bodyPr/>
        <a:lstStyle/>
        <a:p>
          <a:endParaRPr lang="en-US"/>
        </a:p>
      </dgm:t>
    </dgm:pt>
    <dgm:pt modelId="{9F3278FA-497A-4A80-8442-079F40A8AF83}">
      <dgm:prSet/>
      <dgm:spPr/>
      <dgm:t>
        <a:bodyPr/>
        <a:lstStyle/>
        <a:p>
          <a:r>
            <a:rPr lang="en-US" dirty="0"/>
            <a:t>hence GST= limited impact on strengthening democratic accountability, unlike Direct Taxes </a:t>
          </a:r>
        </a:p>
      </dgm:t>
    </dgm:pt>
    <dgm:pt modelId="{0953D158-F8F8-43E3-B0AD-EF388D93CE72}" type="parTrans" cxnId="{44756108-ED0B-4750-96BD-64E54B3B8586}">
      <dgm:prSet/>
      <dgm:spPr/>
      <dgm:t>
        <a:bodyPr/>
        <a:lstStyle/>
        <a:p>
          <a:endParaRPr lang="en-US"/>
        </a:p>
      </dgm:t>
    </dgm:pt>
    <dgm:pt modelId="{FC16429E-D8D0-49BB-89BD-E1550DD70BB8}" type="sibTrans" cxnId="{44756108-ED0B-4750-96BD-64E54B3B8586}">
      <dgm:prSet/>
      <dgm:spPr/>
      <dgm:t>
        <a:bodyPr/>
        <a:lstStyle/>
        <a:p>
          <a:endParaRPr lang="en-US"/>
        </a:p>
      </dgm:t>
    </dgm:pt>
    <dgm:pt modelId="{66C70A38-FDF9-4622-8215-8ED8499AE42D}">
      <dgm:prSet/>
      <dgm:spPr/>
      <dgm:t>
        <a:bodyPr/>
        <a:lstStyle/>
        <a:p>
          <a:r>
            <a:rPr lang="en-US" dirty="0"/>
            <a:t>Moody’s report: 2016, Apr</a:t>
          </a:r>
        </a:p>
      </dgm:t>
    </dgm:pt>
    <dgm:pt modelId="{B7A59EA6-0B6E-4778-925F-0507E0AD199C}" type="parTrans" cxnId="{D84DA2DE-713D-4DFD-8DDE-09912A5780ED}">
      <dgm:prSet/>
      <dgm:spPr/>
      <dgm:t>
        <a:bodyPr/>
        <a:lstStyle/>
        <a:p>
          <a:endParaRPr lang="en-US"/>
        </a:p>
      </dgm:t>
    </dgm:pt>
    <dgm:pt modelId="{343CAC49-A2EC-4A07-9A40-4B3B20D9125F}" type="sibTrans" cxnId="{D84DA2DE-713D-4DFD-8DDE-09912A5780ED}">
      <dgm:prSet/>
      <dgm:spPr/>
      <dgm:t>
        <a:bodyPr/>
        <a:lstStyle/>
        <a:p>
          <a:endParaRPr lang="en-US"/>
        </a:p>
      </dgm:t>
    </dgm:pt>
    <dgm:pt modelId="{2402C094-94E4-4F50-97BB-78477FF01D88}">
      <dgm:prSet phldrT="[Text]"/>
      <dgm:spPr/>
      <dgm:t>
        <a:bodyPr/>
        <a:lstStyle/>
        <a:p>
          <a:r>
            <a:rPr lang="en-US" dirty="0"/>
            <a:t>GST = uphill task since Government doesn’t have Rajya Sabha majority </a:t>
          </a:r>
        </a:p>
      </dgm:t>
    </dgm:pt>
    <dgm:pt modelId="{EBED0E52-21C0-42DD-9CF2-828E53DEFB8A}" type="parTrans" cxnId="{B7D73F07-DE59-4D51-BC39-4DF23FDA97DC}">
      <dgm:prSet/>
      <dgm:spPr/>
      <dgm:t>
        <a:bodyPr/>
        <a:lstStyle/>
        <a:p>
          <a:endParaRPr lang="en-US"/>
        </a:p>
      </dgm:t>
    </dgm:pt>
    <dgm:pt modelId="{91628275-DC8A-45F2-8284-2AD88F87F299}" type="sibTrans" cxnId="{B7D73F07-DE59-4D51-BC39-4DF23FDA97DC}">
      <dgm:prSet/>
      <dgm:spPr/>
      <dgm:t>
        <a:bodyPr/>
        <a:lstStyle/>
        <a:p>
          <a:endParaRPr lang="en-US"/>
        </a:p>
      </dgm:t>
    </dgm:pt>
    <dgm:pt modelId="{196FDC46-158B-44B1-843C-8896D895D0B0}" type="pres">
      <dgm:prSet presAssocID="{3E7A761F-8DA9-4618-BDD7-641EBD95CE93}" presName="Name0" presStyleCnt="0">
        <dgm:presLayoutVars>
          <dgm:dir/>
          <dgm:resizeHandles val="exact"/>
        </dgm:presLayoutVars>
      </dgm:prSet>
      <dgm:spPr/>
    </dgm:pt>
    <dgm:pt modelId="{B9EA130B-6E1C-4B1B-9242-CD0AFE1C1D9D}" type="pres">
      <dgm:prSet presAssocID="{C08A63AC-9295-40D8-A1BB-16B543325684}" presName="composite" presStyleCnt="0"/>
      <dgm:spPr/>
    </dgm:pt>
    <dgm:pt modelId="{E70CDAE3-01A6-4774-A398-3AE3CAECB181}" type="pres">
      <dgm:prSet presAssocID="{C08A63AC-9295-40D8-A1BB-16B543325684}" presName="rect1" presStyleLbl="trAlignAcc1" presStyleIdx="0" presStyleCnt="2">
        <dgm:presLayoutVars>
          <dgm:bulletEnabled val="1"/>
        </dgm:presLayoutVars>
      </dgm:prSet>
      <dgm:spPr/>
    </dgm:pt>
    <dgm:pt modelId="{21599AB1-16B5-4822-8B0B-2E74F1551347}" type="pres">
      <dgm:prSet presAssocID="{C08A63AC-9295-40D8-A1BB-16B543325684}" presName="rect2" presStyleLbl="fgImgPlace1" presStyleIdx="0" presStyleCnt="2" custScaleY="71056"/>
      <dgm:spPr>
        <a:blipFill rotWithShape="1">
          <a:blip xmlns:r="http://schemas.openxmlformats.org/officeDocument/2006/relationships" r:embed="rId1"/>
          <a:stretch>
            <a:fillRect/>
          </a:stretch>
        </a:blipFill>
      </dgm:spPr>
    </dgm:pt>
    <dgm:pt modelId="{A598E359-0345-470C-A218-B1530E28F3F2}" type="pres">
      <dgm:prSet presAssocID="{5C24CF30-71C0-4358-95F0-94F1273CFAD6}" presName="sibTrans" presStyleCnt="0"/>
      <dgm:spPr/>
    </dgm:pt>
    <dgm:pt modelId="{3E3860AA-A45A-4832-9937-7335156EDBC2}" type="pres">
      <dgm:prSet presAssocID="{66C70A38-FDF9-4622-8215-8ED8499AE42D}" presName="composite" presStyleCnt="0"/>
      <dgm:spPr/>
    </dgm:pt>
    <dgm:pt modelId="{E4B6B84F-D1C0-4509-A507-4629ED14CF2A}" type="pres">
      <dgm:prSet presAssocID="{66C70A38-FDF9-4622-8215-8ED8499AE42D}" presName="rect1" presStyleLbl="trAlignAcc1" presStyleIdx="1" presStyleCnt="2">
        <dgm:presLayoutVars>
          <dgm:bulletEnabled val="1"/>
        </dgm:presLayoutVars>
      </dgm:prSet>
      <dgm:spPr/>
    </dgm:pt>
    <dgm:pt modelId="{9DA9873E-E400-45DE-8A0F-87B05871A4A0}" type="pres">
      <dgm:prSet presAssocID="{66C70A38-FDF9-4622-8215-8ED8499AE42D}" presName="rect2" presStyleLbl="fgImgPlace1" presStyleIdx="1" presStyleCnt="2" custScaleY="61546"/>
      <dgm:spPr>
        <a:blipFill rotWithShape="1">
          <a:blip xmlns:r="http://schemas.openxmlformats.org/officeDocument/2006/relationships" r:embed="rId2"/>
          <a:stretch>
            <a:fillRect/>
          </a:stretch>
        </a:blipFill>
      </dgm:spPr>
    </dgm:pt>
  </dgm:ptLst>
  <dgm:cxnLst>
    <dgm:cxn modelId="{D84DA2DE-713D-4DFD-8DDE-09912A5780ED}" srcId="{3E7A761F-8DA9-4618-BDD7-641EBD95CE93}" destId="{66C70A38-FDF9-4622-8215-8ED8499AE42D}" srcOrd="1" destOrd="0" parTransId="{B7A59EA6-0B6E-4778-925F-0507E0AD199C}" sibTransId="{343CAC49-A2EC-4A07-9A40-4B3B20D9125F}"/>
    <dgm:cxn modelId="{9BCFCE08-38D8-4153-8439-51C6A2160451}" type="presOf" srcId="{12DE1054-E615-4123-BED1-FB620932AA95}" destId="{E70CDAE3-01A6-4774-A398-3AE3CAECB181}" srcOrd="0" destOrd="1" presId="urn:microsoft.com/office/officeart/2008/layout/PictureStrips"/>
    <dgm:cxn modelId="{B5C4DA55-6C1B-412B-B218-C0DA93392524}" type="presOf" srcId="{66C70A38-FDF9-4622-8215-8ED8499AE42D}" destId="{E4B6B84F-D1C0-4509-A507-4629ED14CF2A}" srcOrd="0" destOrd="0" presId="urn:microsoft.com/office/officeart/2008/layout/PictureStrips"/>
    <dgm:cxn modelId="{C7B8A298-45AF-4B81-AA4C-A5CE558945E4}" srcId="{C08A63AC-9295-40D8-A1BB-16B543325684}" destId="{12DE1054-E615-4123-BED1-FB620932AA95}" srcOrd="0" destOrd="0" parTransId="{68653520-391A-456A-BC44-5CED0E6CCBF0}" sibTransId="{F1C52A5E-381E-4BD7-9BB3-47A1BD8912B2}"/>
    <dgm:cxn modelId="{44756108-ED0B-4750-96BD-64E54B3B8586}" srcId="{C08A63AC-9295-40D8-A1BB-16B543325684}" destId="{9F3278FA-497A-4A80-8442-079F40A8AF83}" srcOrd="1" destOrd="0" parTransId="{0953D158-F8F8-43E3-B0AD-EF388D93CE72}" sibTransId="{FC16429E-D8D0-49BB-89BD-E1550DD70BB8}"/>
    <dgm:cxn modelId="{9152172E-3C3F-46EA-8310-F7BA24045080}" type="presOf" srcId="{3E7A761F-8DA9-4618-BDD7-641EBD95CE93}" destId="{196FDC46-158B-44B1-843C-8896D895D0B0}" srcOrd="0" destOrd="0" presId="urn:microsoft.com/office/officeart/2008/layout/PictureStrips"/>
    <dgm:cxn modelId="{7CBC50DC-F894-413F-951E-6748DB501A5B}" type="presOf" srcId="{2402C094-94E4-4F50-97BB-78477FF01D88}" destId="{E4B6B84F-D1C0-4509-A507-4629ED14CF2A}" srcOrd="0" destOrd="1" presId="urn:microsoft.com/office/officeart/2008/layout/PictureStrips"/>
    <dgm:cxn modelId="{739D3BB2-8F2F-40F0-A9F1-F2D0D8774944}" type="presOf" srcId="{9F3278FA-497A-4A80-8442-079F40A8AF83}" destId="{E70CDAE3-01A6-4774-A398-3AE3CAECB181}" srcOrd="0" destOrd="2" presId="urn:microsoft.com/office/officeart/2008/layout/PictureStrips"/>
    <dgm:cxn modelId="{FDFDF9E9-62E5-4C50-B063-E3D3E2705A34}" srcId="{3E7A761F-8DA9-4618-BDD7-641EBD95CE93}" destId="{C08A63AC-9295-40D8-A1BB-16B543325684}" srcOrd="0" destOrd="0" parTransId="{557C12FF-A7FA-49E3-AAE6-9C57FF7134F5}" sibTransId="{5C24CF30-71C0-4358-95F0-94F1273CFAD6}"/>
    <dgm:cxn modelId="{B7D73F07-DE59-4D51-BC39-4DF23FDA97DC}" srcId="{66C70A38-FDF9-4622-8215-8ED8499AE42D}" destId="{2402C094-94E4-4F50-97BB-78477FF01D88}" srcOrd="0" destOrd="0" parTransId="{EBED0E52-21C0-42DD-9CF2-828E53DEFB8A}" sibTransId="{91628275-DC8A-45F2-8284-2AD88F87F299}"/>
    <dgm:cxn modelId="{A95C9F66-CFDA-40DF-9D8E-0088ECC04E7E}" type="presOf" srcId="{C08A63AC-9295-40D8-A1BB-16B543325684}" destId="{E70CDAE3-01A6-4774-A398-3AE3CAECB181}" srcOrd="0" destOrd="0" presId="urn:microsoft.com/office/officeart/2008/layout/PictureStrips"/>
    <dgm:cxn modelId="{4DBD50BD-C6E4-435B-B28E-D88995345674}" type="presParOf" srcId="{196FDC46-158B-44B1-843C-8896D895D0B0}" destId="{B9EA130B-6E1C-4B1B-9242-CD0AFE1C1D9D}" srcOrd="0" destOrd="0" presId="urn:microsoft.com/office/officeart/2008/layout/PictureStrips"/>
    <dgm:cxn modelId="{C6B65ECF-3911-4DDE-AB61-31B70C225263}" type="presParOf" srcId="{B9EA130B-6E1C-4B1B-9242-CD0AFE1C1D9D}" destId="{E70CDAE3-01A6-4774-A398-3AE3CAECB181}" srcOrd="0" destOrd="0" presId="urn:microsoft.com/office/officeart/2008/layout/PictureStrips"/>
    <dgm:cxn modelId="{D3BD2F49-E477-426F-A5C4-CA8AAE4864E7}" type="presParOf" srcId="{B9EA130B-6E1C-4B1B-9242-CD0AFE1C1D9D}" destId="{21599AB1-16B5-4822-8B0B-2E74F1551347}" srcOrd="1" destOrd="0" presId="urn:microsoft.com/office/officeart/2008/layout/PictureStrips"/>
    <dgm:cxn modelId="{91FC5A49-656A-4BAE-A25E-0F966E6EA799}" type="presParOf" srcId="{196FDC46-158B-44B1-843C-8896D895D0B0}" destId="{A598E359-0345-470C-A218-B1530E28F3F2}" srcOrd="1" destOrd="0" presId="urn:microsoft.com/office/officeart/2008/layout/PictureStrips"/>
    <dgm:cxn modelId="{9C644EDB-E3F7-4F5C-8C39-01D1FEAB1DA0}" type="presParOf" srcId="{196FDC46-158B-44B1-843C-8896D895D0B0}" destId="{3E3860AA-A45A-4832-9937-7335156EDBC2}" srcOrd="2" destOrd="0" presId="urn:microsoft.com/office/officeart/2008/layout/PictureStrips"/>
    <dgm:cxn modelId="{C7DF4452-07B6-4885-95DE-FD1AE072A1B2}" type="presParOf" srcId="{3E3860AA-A45A-4832-9937-7335156EDBC2}" destId="{E4B6B84F-D1C0-4509-A507-4629ED14CF2A}" srcOrd="0" destOrd="0" presId="urn:microsoft.com/office/officeart/2008/layout/PictureStrips"/>
    <dgm:cxn modelId="{EC5A989B-3132-443D-BC83-555CCA8BDF57}" type="presParOf" srcId="{3E3860AA-A45A-4832-9937-7335156EDBC2}" destId="{9DA9873E-E400-45DE-8A0F-87B05871A4A0}"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D5E549-87A6-4F34-8408-783CE3574200}"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AB7D4E73-C6D1-4160-A85E-B22CD1003934}">
      <dgm:prSet phldrT="[Text]"/>
      <dgm:spPr/>
      <dgm:t>
        <a:bodyPr/>
        <a:lstStyle/>
        <a:p>
          <a:r>
            <a:rPr lang="en-US" dirty="0"/>
            <a:t>TPRU</a:t>
          </a:r>
        </a:p>
      </dgm:t>
    </dgm:pt>
    <dgm:pt modelId="{EE452E24-9AFC-4304-AD72-5E7334D5E79A}" type="parTrans" cxnId="{B4C24365-18D7-4BA4-B442-AED2F1D5C485}">
      <dgm:prSet/>
      <dgm:spPr/>
      <dgm:t>
        <a:bodyPr/>
        <a:lstStyle/>
        <a:p>
          <a:endParaRPr lang="en-US"/>
        </a:p>
      </dgm:t>
    </dgm:pt>
    <dgm:pt modelId="{885B9482-736D-4F12-8471-C74DD7CA90D9}" type="sibTrans" cxnId="{B4C24365-18D7-4BA4-B442-AED2F1D5C485}">
      <dgm:prSet/>
      <dgm:spPr/>
      <dgm:t>
        <a:bodyPr/>
        <a:lstStyle/>
        <a:p>
          <a:endParaRPr lang="en-US"/>
        </a:p>
      </dgm:t>
    </dgm:pt>
    <dgm:pt modelId="{D9AEF11C-3120-4238-9F35-18E554CBD0C2}">
      <dgm:prSet/>
      <dgm:spPr/>
      <dgm:t>
        <a:bodyPr/>
        <a:lstStyle/>
        <a:p>
          <a:r>
            <a:rPr lang="en-US" dirty="0"/>
            <a:t>disseminate policy papers</a:t>
          </a:r>
        </a:p>
      </dgm:t>
    </dgm:pt>
    <dgm:pt modelId="{B767B899-CC6D-4121-9ED1-72729E2A4CF2}" type="parTrans" cxnId="{C5BA5651-8431-4CE8-8A4C-DFF111ACC881}">
      <dgm:prSet/>
      <dgm:spPr/>
      <dgm:t>
        <a:bodyPr/>
        <a:lstStyle/>
        <a:p>
          <a:endParaRPr lang="en-US"/>
        </a:p>
      </dgm:t>
    </dgm:pt>
    <dgm:pt modelId="{0A2C9CBA-EDFC-4948-BD70-A00FE3B6F321}" type="sibTrans" cxnId="{C5BA5651-8431-4CE8-8A4C-DFF111ACC881}">
      <dgm:prSet/>
      <dgm:spPr/>
      <dgm:t>
        <a:bodyPr/>
        <a:lstStyle/>
        <a:p>
          <a:endParaRPr lang="en-US"/>
        </a:p>
      </dgm:t>
    </dgm:pt>
    <dgm:pt modelId="{7C1E42CA-54DF-434D-92BF-A8E14BA93697}">
      <dgm:prSet/>
      <dgm:spPr/>
      <dgm:t>
        <a:bodyPr/>
        <a:lstStyle/>
        <a:p>
          <a:r>
            <a:rPr lang="en-US" dirty="0"/>
            <a:t>Assist Tax Policy Council chaired by FM</a:t>
          </a:r>
        </a:p>
      </dgm:t>
    </dgm:pt>
    <dgm:pt modelId="{D1140A58-8E7D-4CDC-BFC6-379BD51363D2}" type="parTrans" cxnId="{DB623914-3FE4-4F3A-8FE6-FEE4E15C4353}">
      <dgm:prSet/>
      <dgm:spPr/>
      <dgm:t>
        <a:bodyPr/>
        <a:lstStyle/>
        <a:p>
          <a:endParaRPr lang="en-US"/>
        </a:p>
      </dgm:t>
    </dgm:pt>
    <dgm:pt modelId="{9A400B85-2A5B-40B2-AD2D-C29CD70DD3E2}" type="sibTrans" cxnId="{DB623914-3FE4-4F3A-8FE6-FEE4E15C4353}">
      <dgm:prSet/>
      <dgm:spPr/>
      <dgm:t>
        <a:bodyPr/>
        <a:lstStyle/>
        <a:p>
          <a:endParaRPr lang="en-US"/>
        </a:p>
      </dgm:t>
    </dgm:pt>
    <dgm:pt modelId="{C621EFAF-A11D-4F33-9224-3095E3E2F100}">
      <dgm:prSet/>
      <dgm:spPr/>
      <dgm:t>
        <a:bodyPr/>
        <a:lstStyle/>
        <a:p>
          <a:r>
            <a:rPr lang="en-US" dirty="0"/>
            <a:t>Liaise with State Commercial Tax Departments.</a:t>
          </a:r>
        </a:p>
      </dgm:t>
    </dgm:pt>
    <dgm:pt modelId="{06A6DBCF-A4D7-4155-9ADA-3AA716816764}" type="parTrans" cxnId="{9AC9DE17-34B6-4D16-81D1-5B59F70E83DA}">
      <dgm:prSet/>
      <dgm:spPr/>
      <dgm:t>
        <a:bodyPr/>
        <a:lstStyle/>
        <a:p>
          <a:endParaRPr lang="en-US"/>
        </a:p>
      </dgm:t>
    </dgm:pt>
    <dgm:pt modelId="{2DBC40CE-0DFB-4302-A1C8-00A27FB9C598}" type="sibTrans" cxnId="{9AC9DE17-34B6-4D16-81D1-5B59F70E83DA}">
      <dgm:prSet/>
      <dgm:spPr/>
      <dgm:t>
        <a:bodyPr/>
        <a:lstStyle/>
        <a:p>
          <a:endParaRPr lang="en-US"/>
        </a:p>
      </dgm:t>
    </dgm:pt>
    <dgm:pt modelId="{1B6FB6DA-F7C6-4D7C-99B8-5E3EAE2C19D8}">
      <dgm:prSet/>
      <dgm:spPr/>
      <dgm:t>
        <a:bodyPr/>
        <a:lstStyle/>
        <a:p>
          <a:r>
            <a:rPr lang="en-US" dirty="0"/>
            <a:t>The Revenue Secretary will supervise</a:t>
          </a:r>
        </a:p>
      </dgm:t>
    </dgm:pt>
    <dgm:pt modelId="{41788202-5060-41EF-A924-326BF96FF411}" type="parTrans" cxnId="{FB9A7B79-9FF7-4CDC-81A6-DE80963D56AA}">
      <dgm:prSet/>
      <dgm:spPr/>
      <dgm:t>
        <a:bodyPr/>
        <a:lstStyle/>
        <a:p>
          <a:endParaRPr lang="en-US"/>
        </a:p>
      </dgm:t>
    </dgm:pt>
    <dgm:pt modelId="{D58EF993-7150-4445-AC8C-7D0B44D49006}" type="sibTrans" cxnId="{FB9A7B79-9FF7-4CDC-81A6-DE80963D56AA}">
      <dgm:prSet/>
      <dgm:spPr/>
      <dgm:t>
        <a:bodyPr/>
        <a:lstStyle/>
        <a:p>
          <a:endParaRPr lang="en-US"/>
        </a:p>
      </dgm:t>
    </dgm:pt>
    <dgm:pt modelId="{6B03257B-7D57-4A41-9209-6074AA9B8EC1}">
      <dgm:prSet phldrT="[Text]"/>
      <dgm:spPr/>
      <dgm:t>
        <a:bodyPr/>
        <a:lstStyle/>
        <a:p>
          <a:r>
            <a:rPr lang="en-US" dirty="0"/>
            <a:t>CBDT and  CBEC will give them fiscal/tax topics to do research.</a:t>
          </a:r>
        </a:p>
      </dgm:t>
    </dgm:pt>
    <dgm:pt modelId="{DC6F698E-6207-450E-A1BB-E802583D13D1}" type="parTrans" cxnId="{3569D21E-A18B-417C-8740-7191E3C3CF1D}">
      <dgm:prSet/>
      <dgm:spPr/>
      <dgm:t>
        <a:bodyPr/>
        <a:lstStyle/>
        <a:p>
          <a:endParaRPr lang="en-US"/>
        </a:p>
      </dgm:t>
    </dgm:pt>
    <dgm:pt modelId="{7D3041C3-7A8F-430E-BD88-E985C97F7EA4}" type="sibTrans" cxnId="{3569D21E-A18B-417C-8740-7191E3C3CF1D}">
      <dgm:prSet/>
      <dgm:spPr/>
      <dgm:t>
        <a:bodyPr/>
        <a:lstStyle/>
        <a:p>
          <a:endParaRPr lang="en-US"/>
        </a:p>
      </dgm:t>
    </dgm:pt>
    <dgm:pt modelId="{D2F67D41-D451-4652-BA79-255725EA4E38}">
      <dgm:prSet phldrT="[Text]"/>
      <dgm:spPr/>
      <dgm:t>
        <a:bodyPr/>
        <a:lstStyle/>
        <a:p>
          <a:r>
            <a:rPr lang="en-US" dirty="0"/>
            <a:t>Tax policy research unit</a:t>
          </a:r>
        </a:p>
      </dgm:t>
    </dgm:pt>
    <dgm:pt modelId="{570B82FE-835C-46EE-999D-799DD2482D91}" type="parTrans" cxnId="{563AD31C-2FAA-435C-BAAF-98C9E488E6AA}">
      <dgm:prSet/>
      <dgm:spPr/>
      <dgm:t>
        <a:bodyPr/>
        <a:lstStyle/>
        <a:p>
          <a:endParaRPr lang="en-US"/>
        </a:p>
      </dgm:t>
    </dgm:pt>
    <dgm:pt modelId="{497679BB-9908-4AC4-AD7B-B97AAED68E1B}" type="sibTrans" cxnId="{563AD31C-2FAA-435C-BAAF-98C9E488E6AA}">
      <dgm:prSet/>
      <dgm:spPr/>
      <dgm:t>
        <a:bodyPr/>
        <a:lstStyle/>
        <a:p>
          <a:endParaRPr lang="en-US"/>
        </a:p>
      </dgm:t>
    </dgm:pt>
    <dgm:pt modelId="{583CEFC1-CE8B-4CCD-B2B5-BFD78C3E0876}">
      <dgm:prSet/>
      <dgm:spPr/>
      <dgm:t>
        <a:bodyPr/>
        <a:lstStyle/>
        <a:p>
          <a:r>
            <a:rPr lang="en-US" dirty="0"/>
            <a:t>TPC</a:t>
          </a:r>
        </a:p>
      </dgm:t>
    </dgm:pt>
    <dgm:pt modelId="{282AB3FF-2448-40BD-8E80-29582F694005}" type="parTrans" cxnId="{AA8C916B-879F-4EEF-B961-E10C4699A285}">
      <dgm:prSet/>
      <dgm:spPr/>
      <dgm:t>
        <a:bodyPr/>
        <a:lstStyle/>
        <a:p>
          <a:endParaRPr lang="en-US"/>
        </a:p>
      </dgm:t>
    </dgm:pt>
    <dgm:pt modelId="{38B992C0-31D0-4409-A139-FE2B47ACEE9C}" type="sibTrans" cxnId="{AA8C916B-879F-4EEF-B961-E10C4699A285}">
      <dgm:prSet/>
      <dgm:spPr/>
      <dgm:t>
        <a:bodyPr/>
        <a:lstStyle/>
        <a:p>
          <a:endParaRPr lang="en-US"/>
        </a:p>
      </dgm:t>
    </dgm:pt>
    <dgm:pt modelId="{5255D880-14E2-4F9D-AB20-4DB88AA4C460}">
      <dgm:prSet/>
      <dgm:spPr/>
      <dgm:t>
        <a:bodyPr/>
        <a:lstStyle/>
        <a:p>
          <a:r>
            <a:rPr lang="en-US" dirty="0"/>
            <a:t>Tax policy council</a:t>
          </a:r>
        </a:p>
      </dgm:t>
    </dgm:pt>
    <dgm:pt modelId="{8829D23D-3D9E-49C5-A9E8-DF3B7E2DFBFE}" type="parTrans" cxnId="{8C1A099F-DA0A-451B-9B39-60D57CB35905}">
      <dgm:prSet/>
      <dgm:spPr/>
      <dgm:t>
        <a:bodyPr/>
        <a:lstStyle/>
        <a:p>
          <a:endParaRPr lang="en-US"/>
        </a:p>
      </dgm:t>
    </dgm:pt>
    <dgm:pt modelId="{ED3A2B8A-89B6-4758-9BBF-230A4B35894C}" type="sibTrans" cxnId="{8C1A099F-DA0A-451B-9B39-60D57CB35905}">
      <dgm:prSet/>
      <dgm:spPr/>
      <dgm:t>
        <a:bodyPr/>
        <a:lstStyle/>
        <a:p>
          <a:endParaRPr lang="en-US"/>
        </a:p>
      </dgm:t>
    </dgm:pt>
    <dgm:pt modelId="{5D468210-AA20-4135-B85E-4812700B66B9}">
      <dgm:prSet/>
      <dgm:spPr/>
      <dgm:t>
        <a:bodyPr/>
        <a:lstStyle/>
        <a:p>
          <a:r>
            <a:rPr lang="en-US" dirty="0"/>
            <a:t>Follow-up on reports of Tax Policy Research (TPRU) Unit </a:t>
          </a:r>
        </a:p>
      </dgm:t>
    </dgm:pt>
    <dgm:pt modelId="{F93E5FE5-0257-45D6-B650-ED347CF34EB8}" type="parTrans" cxnId="{784A52AE-8929-471C-9523-77B801FD000F}">
      <dgm:prSet/>
      <dgm:spPr/>
      <dgm:t>
        <a:bodyPr/>
        <a:lstStyle/>
        <a:p>
          <a:endParaRPr lang="en-US"/>
        </a:p>
      </dgm:t>
    </dgm:pt>
    <dgm:pt modelId="{B899F38A-594A-4E82-8D38-487D4CAC07C1}" type="sibTrans" cxnId="{784A52AE-8929-471C-9523-77B801FD000F}">
      <dgm:prSet/>
      <dgm:spPr/>
      <dgm:t>
        <a:bodyPr/>
        <a:lstStyle/>
        <a:p>
          <a:endParaRPr lang="en-US"/>
        </a:p>
      </dgm:t>
    </dgm:pt>
    <dgm:pt modelId="{4B872B89-31EF-4B31-AADB-639DC0722F21}">
      <dgm:prSet/>
      <dgm:spPr/>
      <dgm:t>
        <a:bodyPr/>
        <a:lstStyle/>
        <a:p>
          <a:r>
            <a:rPr lang="en-US" dirty="0"/>
            <a:t>suggest broad policy measures for taxation. </a:t>
          </a:r>
        </a:p>
      </dgm:t>
    </dgm:pt>
    <dgm:pt modelId="{B6D34C12-0EAC-4491-9E55-F96376190918}" type="parTrans" cxnId="{929DB1D9-4E8A-4D0A-B3CE-2502797CCAE1}">
      <dgm:prSet/>
      <dgm:spPr/>
      <dgm:t>
        <a:bodyPr/>
        <a:lstStyle/>
        <a:p>
          <a:endParaRPr lang="en-US"/>
        </a:p>
      </dgm:t>
    </dgm:pt>
    <dgm:pt modelId="{1FBB6719-B37E-4C04-A7E6-FCB4338C6E05}" type="sibTrans" cxnId="{929DB1D9-4E8A-4D0A-B3CE-2502797CCAE1}">
      <dgm:prSet/>
      <dgm:spPr/>
      <dgm:t>
        <a:bodyPr/>
        <a:lstStyle/>
        <a:p>
          <a:endParaRPr lang="en-US"/>
        </a:p>
      </dgm:t>
    </dgm:pt>
    <dgm:pt modelId="{15872348-1C29-47B9-8D98-F48D9EB1A57C}">
      <dgm:prSet/>
      <dgm:spPr/>
      <dgm:t>
        <a:bodyPr/>
        <a:lstStyle/>
        <a:p>
          <a:r>
            <a:rPr lang="en-US" dirty="0"/>
            <a:t>The Council will be advisory in nature.</a:t>
          </a:r>
        </a:p>
      </dgm:t>
    </dgm:pt>
    <dgm:pt modelId="{06E67740-1CE2-42DD-AF2D-DFBE24D1BDE7}" type="parTrans" cxnId="{81FAA26A-4A29-4E09-897E-27315758F009}">
      <dgm:prSet/>
      <dgm:spPr/>
      <dgm:t>
        <a:bodyPr/>
        <a:lstStyle/>
        <a:p>
          <a:endParaRPr lang="en-US"/>
        </a:p>
      </dgm:t>
    </dgm:pt>
    <dgm:pt modelId="{C5B0A227-3380-4026-A506-130E94C954B3}" type="sibTrans" cxnId="{81FAA26A-4A29-4E09-897E-27315758F009}">
      <dgm:prSet/>
      <dgm:spPr/>
      <dgm:t>
        <a:bodyPr/>
        <a:lstStyle/>
        <a:p>
          <a:endParaRPr lang="en-US"/>
        </a:p>
      </dgm:t>
    </dgm:pt>
    <dgm:pt modelId="{A050967D-66FE-4694-9AA4-B8F66D36D8AF}">
      <dgm:prSet/>
      <dgm:spPr/>
      <dgm:t>
        <a:bodyPr/>
        <a:lstStyle/>
        <a:p>
          <a:endParaRPr lang="en-US" dirty="0"/>
        </a:p>
      </dgm:t>
    </dgm:pt>
    <dgm:pt modelId="{676E4BDD-8EBF-4CF1-8B47-5959BDA73E01}" type="parTrans" cxnId="{7D6DA54D-7795-4221-B9BB-A8E55C4B993F}">
      <dgm:prSet/>
      <dgm:spPr/>
      <dgm:t>
        <a:bodyPr/>
        <a:lstStyle/>
        <a:p>
          <a:endParaRPr lang="en-US"/>
        </a:p>
      </dgm:t>
    </dgm:pt>
    <dgm:pt modelId="{BA21BFBC-AF08-4574-89EC-F6028B22B76C}" type="sibTrans" cxnId="{7D6DA54D-7795-4221-B9BB-A8E55C4B993F}">
      <dgm:prSet/>
      <dgm:spPr/>
      <dgm:t>
        <a:bodyPr/>
        <a:lstStyle/>
        <a:p>
          <a:endParaRPr lang="en-US"/>
        </a:p>
      </dgm:t>
    </dgm:pt>
    <dgm:pt modelId="{CE7966EF-7E20-4F9B-970E-8A323751D5BC}" type="pres">
      <dgm:prSet presAssocID="{65D5E549-87A6-4F34-8408-783CE3574200}" presName="linearFlow" presStyleCnt="0">
        <dgm:presLayoutVars>
          <dgm:dir/>
          <dgm:animLvl val="lvl"/>
          <dgm:resizeHandles/>
        </dgm:presLayoutVars>
      </dgm:prSet>
      <dgm:spPr/>
    </dgm:pt>
    <dgm:pt modelId="{9D8657A7-3B7A-4390-B719-375F9EDD241E}" type="pres">
      <dgm:prSet presAssocID="{AB7D4E73-C6D1-4160-A85E-B22CD1003934}" presName="compositeNode" presStyleCnt="0">
        <dgm:presLayoutVars>
          <dgm:bulletEnabled val="1"/>
        </dgm:presLayoutVars>
      </dgm:prSet>
      <dgm:spPr/>
    </dgm:pt>
    <dgm:pt modelId="{C8973644-3DC5-4A37-A941-1146B04383B1}" type="pres">
      <dgm:prSet presAssocID="{AB7D4E73-C6D1-4160-A85E-B22CD1003934}" presName="image" presStyleLbl="fgImgPlace1" presStyleIdx="0" presStyleCnt="2"/>
      <dgm:spPr>
        <a:blipFill rotWithShape="1">
          <a:blip xmlns:r="http://schemas.openxmlformats.org/officeDocument/2006/relationships" r:embed="rId1"/>
          <a:stretch>
            <a:fillRect/>
          </a:stretch>
        </a:blipFill>
      </dgm:spPr>
    </dgm:pt>
    <dgm:pt modelId="{7F825E60-05F9-45A4-BF76-3440BFE99187}" type="pres">
      <dgm:prSet presAssocID="{AB7D4E73-C6D1-4160-A85E-B22CD1003934}" presName="childNode" presStyleLbl="node1" presStyleIdx="0" presStyleCnt="2">
        <dgm:presLayoutVars>
          <dgm:bulletEnabled val="1"/>
        </dgm:presLayoutVars>
      </dgm:prSet>
      <dgm:spPr/>
    </dgm:pt>
    <dgm:pt modelId="{3F041C0B-D708-450A-BB9C-57616B4E4B56}" type="pres">
      <dgm:prSet presAssocID="{AB7D4E73-C6D1-4160-A85E-B22CD1003934}" presName="parentNode" presStyleLbl="revTx" presStyleIdx="0" presStyleCnt="2">
        <dgm:presLayoutVars>
          <dgm:chMax val="0"/>
          <dgm:bulletEnabled val="1"/>
        </dgm:presLayoutVars>
      </dgm:prSet>
      <dgm:spPr/>
    </dgm:pt>
    <dgm:pt modelId="{F00DCEB4-215F-4CC2-9D58-D4A3C4B0A45D}" type="pres">
      <dgm:prSet presAssocID="{885B9482-736D-4F12-8471-C74DD7CA90D9}" presName="sibTrans" presStyleCnt="0"/>
      <dgm:spPr/>
    </dgm:pt>
    <dgm:pt modelId="{B97C30D5-B7D8-4E5C-97EB-1296C1C0469D}" type="pres">
      <dgm:prSet presAssocID="{583CEFC1-CE8B-4CCD-B2B5-BFD78C3E0876}" presName="compositeNode" presStyleCnt="0">
        <dgm:presLayoutVars>
          <dgm:bulletEnabled val="1"/>
        </dgm:presLayoutVars>
      </dgm:prSet>
      <dgm:spPr/>
    </dgm:pt>
    <dgm:pt modelId="{A5C7DD53-28AB-4FCD-973B-29DDD25B4B1E}" type="pres">
      <dgm:prSet presAssocID="{583CEFC1-CE8B-4CCD-B2B5-BFD78C3E0876}" presName="image" presStyleLbl="fgImgPlace1" presStyleIdx="1" presStyleCnt="2"/>
      <dgm:spPr>
        <a:blipFill rotWithShape="1">
          <a:blip xmlns:r="http://schemas.openxmlformats.org/officeDocument/2006/relationships" r:embed="rId2"/>
          <a:stretch>
            <a:fillRect/>
          </a:stretch>
        </a:blipFill>
      </dgm:spPr>
    </dgm:pt>
    <dgm:pt modelId="{CCA0A2B3-9290-45DA-BAF5-D127A3B87433}" type="pres">
      <dgm:prSet presAssocID="{583CEFC1-CE8B-4CCD-B2B5-BFD78C3E0876}" presName="childNode" presStyleLbl="node1" presStyleIdx="1" presStyleCnt="2">
        <dgm:presLayoutVars>
          <dgm:bulletEnabled val="1"/>
        </dgm:presLayoutVars>
      </dgm:prSet>
      <dgm:spPr/>
    </dgm:pt>
    <dgm:pt modelId="{730ED12D-10C8-4ACA-8428-C5AC5BCCBE2D}" type="pres">
      <dgm:prSet presAssocID="{583CEFC1-CE8B-4CCD-B2B5-BFD78C3E0876}" presName="parentNode" presStyleLbl="revTx" presStyleIdx="1" presStyleCnt="2">
        <dgm:presLayoutVars>
          <dgm:chMax val="0"/>
          <dgm:bulletEnabled val="1"/>
        </dgm:presLayoutVars>
      </dgm:prSet>
      <dgm:spPr/>
    </dgm:pt>
  </dgm:ptLst>
  <dgm:cxnLst>
    <dgm:cxn modelId="{C7CE41FD-B4E7-4758-ABC0-4AFE79737E1E}" type="presOf" srcId="{6B03257B-7D57-4A41-9209-6074AA9B8EC1}" destId="{7F825E60-05F9-45A4-BF76-3440BFE99187}" srcOrd="0" destOrd="1" presId="urn:microsoft.com/office/officeart/2005/8/layout/hList2"/>
    <dgm:cxn modelId="{7D6DA54D-7795-4221-B9BB-A8E55C4B993F}" srcId="{583CEFC1-CE8B-4CCD-B2B5-BFD78C3E0876}" destId="{A050967D-66FE-4694-9AA4-B8F66D36D8AF}" srcOrd="4" destOrd="0" parTransId="{676E4BDD-8EBF-4CF1-8B47-5959BDA73E01}" sibTransId="{BA21BFBC-AF08-4574-89EC-F6028B22B76C}"/>
    <dgm:cxn modelId="{AA8C916B-879F-4EEF-B961-E10C4699A285}" srcId="{65D5E549-87A6-4F34-8408-783CE3574200}" destId="{583CEFC1-CE8B-4CCD-B2B5-BFD78C3E0876}" srcOrd="1" destOrd="0" parTransId="{282AB3FF-2448-40BD-8E80-29582F694005}" sibTransId="{38B992C0-31D0-4409-A139-FE2B47ACEE9C}"/>
    <dgm:cxn modelId="{A17AB2D8-6D05-43BD-B426-5F6ED67C9126}" type="presOf" srcId="{AB7D4E73-C6D1-4160-A85E-B22CD1003934}" destId="{3F041C0B-D708-450A-BB9C-57616B4E4B56}" srcOrd="0" destOrd="0" presId="urn:microsoft.com/office/officeart/2005/8/layout/hList2"/>
    <dgm:cxn modelId="{81FAA26A-4A29-4E09-897E-27315758F009}" srcId="{583CEFC1-CE8B-4CCD-B2B5-BFD78C3E0876}" destId="{15872348-1C29-47B9-8D98-F48D9EB1A57C}" srcOrd="3" destOrd="0" parTransId="{06E67740-1CE2-42DD-AF2D-DFBE24D1BDE7}" sibTransId="{C5B0A227-3380-4026-A506-130E94C954B3}"/>
    <dgm:cxn modelId="{DB623914-3FE4-4F3A-8FE6-FEE4E15C4353}" srcId="{AB7D4E73-C6D1-4160-A85E-B22CD1003934}" destId="{7C1E42CA-54DF-434D-92BF-A8E14BA93697}" srcOrd="3" destOrd="0" parTransId="{D1140A58-8E7D-4CDC-BFC6-379BD51363D2}" sibTransId="{9A400B85-2A5B-40B2-AD2D-C29CD70DD3E2}"/>
    <dgm:cxn modelId="{563AD31C-2FAA-435C-BAAF-98C9E488E6AA}" srcId="{AB7D4E73-C6D1-4160-A85E-B22CD1003934}" destId="{D2F67D41-D451-4652-BA79-255725EA4E38}" srcOrd="0" destOrd="0" parTransId="{570B82FE-835C-46EE-999D-799DD2482D91}" sibTransId="{497679BB-9908-4AC4-AD7B-B97AAED68E1B}"/>
    <dgm:cxn modelId="{9AC9DE17-34B6-4D16-81D1-5B59F70E83DA}" srcId="{AB7D4E73-C6D1-4160-A85E-B22CD1003934}" destId="{C621EFAF-A11D-4F33-9224-3095E3E2F100}" srcOrd="4" destOrd="0" parTransId="{06A6DBCF-A4D7-4155-9ADA-3AA716816764}" sibTransId="{2DBC40CE-0DFB-4302-A1C8-00A27FB9C598}"/>
    <dgm:cxn modelId="{06DAE29B-DB5E-494E-BEBE-C91C62609144}" type="presOf" srcId="{1B6FB6DA-F7C6-4D7C-99B8-5E3EAE2C19D8}" destId="{7F825E60-05F9-45A4-BF76-3440BFE99187}" srcOrd="0" destOrd="5" presId="urn:microsoft.com/office/officeart/2005/8/layout/hList2"/>
    <dgm:cxn modelId="{929DB1D9-4E8A-4D0A-B3CE-2502797CCAE1}" srcId="{583CEFC1-CE8B-4CCD-B2B5-BFD78C3E0876}" destId="{4B872B89-31EF-4B31-AADB-639DC0722F21}" srcOrd="2" destOrd="0" parTransId="{B6D34C12-0EAC-4491-9E55-F96376190918}" sibTransId="{1FBB6719-B37E-4C04-A7E6-FCB4338C6E05}"/>
    <dgm:cxn modelId="{A54A7649-24B7-440F-9142-2EA20D103A29}" type="presOf" srcId="{5255D880-14E2-4F9D-AB20-4DB88AA4C460}" destId="{CCA0A2B3-9290-45DA-BAF5-D127A3B87433}" srcOrd="0" destOrd="0" presId="urn:microsoft.com/office/officeart/2005/8/layout/hList2"/>
    <dgm:cxn modelId="{10856C03-B461-4F7E-9326-AA8FFB1538FE}" type="presOf" srcId="{D9AEF11C-3120-4238-9F35-18E554CBD0C2}" destId="{7F825E60-05F9-45A4-BF76-3440BFE99187}" srcOrd="0" destOrd="2" presId="urn:microsoft.com/office/officeart/2005/8/layout/hList2"/>
    <dgm:cxn modelId="{309BA317-D0F5-4C8C-9A5D-1C50F5E3A6EF}" type="presOf" srcId="{4B872B89-31EF-4B31-AADB-639DC0722F21}" destId="{CCA0A2B3-9290-45DA-BAF5-D127A3B87433}" srcOrd="0" destOrd="2" presId="urn:microsoft.com/office/officeart/2005/8/layout/hList2"/>
    <dgm:cxn modelId="{C5BA5651-8431-4CE8-8A4C-DFF111ACC881}" srcId="{AB7D4E73-C6D1-4160-A85E-B22CD1003934}" destId="{D9AEF11C-3120-4238-9F35-18E554CBD0C2}" srcOrd="2" destOrd="0" parTransId="{B767B899-CC6D-4121-9ED1-72729E2A4CF2}" sibTransId="{0A2C9CBA-EDFC-4948-BD70-A00FE3B6F321}"/>
    <dgm:cxn modelId="{8C1A099F-DA0A-451B-9B39-60D57CB35905}" srcId="{583CEFC1-CE8B-4CCD-B2B5-BFD78C3E0876}" destId="{5255D880-14E2-4F9D-AB20-4DB88AA4C460}" srcOrd="0" destOrd="0" parTransId="{8829D23D-3D9E-49C5-A9E8-DF3B7E2DFBFE}" sibTransId="{ED3A2B8A-89B6-4758-9BBF-230A4B35894C}"/>
    <dgm:cxn modelId="{99A93884-4920-4759-805E-608B2764FB78}" type="presOf" srcId="{65D5E549-87A6-4F34-8408-783CE3574200}" destId="{CE7966EF-7E20-4F9B-970E-8A323751D5BC}" srcOrd="0" destOrd="0" presId="urn:microsoft.com/office/officeart/2005/8/layout/hList2"/>
    <dgm:cxn modelId="{FB9A7B79-9FF7-4CDC-81A6-DE80963D56AA}" srcId="{AB7D4E73-C6D1-4160-A85E-B22CD1003934}" destId="{1B6FB6DA-F7C6-4D7C-99B8-5E3EAE2C19D8}" srcOrd="5" destOrd="0" parTransId="{41788202-5060-41EF-A924-326BF96FF411}" sibTransId="{D58EF993-7150-4445-AC8C-7D0B44D49006}"/>
    <dgm:cxn modelId="{4FD9C15F-A68B-4FEA-8702-0F849453CFBB}" type="presOf" srcId="{15872348-1C29-47B9-8D98-F48D9EB1A57C}" destId="{CCA0A2B3-9290-45DA-BAF5-D127A3B87433}" srcOrd="0" destOrd="3" presId="urn:microsoft.com/office/officeart/2005/8/layout/hList2"/>
    <dgm:cxn modelId="{4487F890-561C-44F1-8B11-71ED029E6B4C}" type="presOf" srcId="{7C1E42CA-54DF-434D-92BF-A8E14BA93697}" destId="{7F825E60-05F9-45A4-BF76-3440BFE99187}" srcOrd="0" destOrd="3" presId="urn:microsoft.com/office/officeart/2005/8/layout/hList2"/>
    <dgm:cxn modelId="{8B76C8D4-24AB-4525-BF72-9066E6C41B76}" type="presOf" srcId="{C621EFAF-A11D-4F33-9224-3095E3E2F100}" destId="{7F825E60-05F9-45A4-BF76-3440BFE99187}" srcOrd="0" destOrd="4" presId="urn:microsoft.com/office/officeart/2005/8/layout/hList2"/>
    <dgm:cxn modelId="{B4C24365-18D7-4BA4-B442-AED2F1D5C485}" srcId="{65D5E549-87A6-4F34-8408-783CE3574200}" destId="{AB7D4E73-C6D1-4160-A85E-B22CD1003934}" srcOrd="0" destOrd="0" parTransId="{EE452E24-9AFC-4304-AD72-5E7334D5E79A}" sibTransId="{885B9482-736D-4F12-8471-C74DD7CA90D9}"/>
    <dgm:cxn modelId="{784A52AE-8929-471C-9523-77B801FD000F}" srcId="{583CEFC1-CE8B-4CCD-B2B5-BFD78C3E0876}" destId="{5D468210-AA20-4135-B85E-4812700B66B9}" srcOrd="1" destOrd="0" parTransId="{F93E5FE5-0257-45D6-B650-ED347CF34EB8}" sibTransId="{B899F38A-594A-4E82-8D38-487D4CAC07C1}"/>
    <dgm:cxn modelId="{3569D21E-A18B-417C-8740-7191E3C3CF1D}" srcId="{AB7D4E73-C6D1-4160-A85E-B22CD1003934}" destId="{6B03257B-7D57-4A41-9209-6074AA9B8EC1}" srcOrd="1" destOrd="0" parTransId="{DC6F698E-6207-450E-A1BB-E802583D13D1}" sibTransId="{7D3041C3-7A8F-430E-BD88-E985C97F7EA4}"/>
    <dgm:cxn modelId="{4B152672-6F17-418F-957F-5EDE575507B0}" type="presOf" srcId="{A050967D-66FE-4694-9AA4-B8F66D36D8AF}" destId="{CCA0A2B3-9290-45DA-BAF5-D127A3B87433}" srcOrd="0" destOrd="4" presId="urn:microsoft.com/office/officeart/2005/8/layout/hList2"/>
    <dgm:cxn modelId="{23F02DE0-26A8-4923-830B-B8A0EF25518A}" type="presOf" srcId="{5D468210-AA20-4135-B85E-4812700B66B9}" destId="{CCA0A2B3-9290-45DA-BAF5-D127A3B87433}" srcOrd="0" destOrd="1" presId="urn:microsoft.com/office/officeart/2005/8/layout/hList2"/>
    <dgm:cxn modelId="{0DDC5377-A357-4053-A5E2-749ED6F2C14C}" type="presOf" srcId="{D2F67D41-D451-4652-BA79-255725EA4E38}" destId="{7F825E60-05F9-45A4-BF76-3440BFE99187}" srcOrd="0" destOrd="0" presId="urn:microsoft.com/office/officeart/2005/8/layout/hList2"/>
    <dgm:cxn modelId="{D29D5EA4-35AE-4951-A68E-B4772D4DF862}" type="presOf" srcId="{583CEFC1-CE8B-4CCD-B2B5-BFD78C3E0876}" destId="{730ED12D-10C8-4ACA-8428-C5AC5BCCBE2D}" srcOrd="0" destOrd="0" presId="urn:microsoft.com/office/officeart/2005/8/layout/hList2"/>
    <dgm:cxn modelId="{B9E01C01-9EB9-4DFB-9028-2AF2E26DF63E}" type="presParOf" srcId="{CE7966EF-7E20-4F9B-970E-8A323751D5BC}" destId="{9D8657A7-3B7A-4390-B719-375F9EDD241E}" srcOrd="0" destOrd="0" presId="urn:microsoft.com/office/officeart/2005/8/layout/hList2"/>
    <dgm:cxn modelId="{C341DDA7-680F-4FE5-B569-2AE3FB3716B0}" type="presParOf" srcId="{9D8657A7-3B7A-4390-B719-375F9EDD241E}" destId="{C8973644-3DC5-4A37-A941-1146B04383B1}" srcOrd="0" destOrd="0" presId="urn:microsoft.com/office/officeart/2005/8/layout/hList2"/>
    <dgm:cxn modelId="{D5D21D0E-EBA3-4165-833A-D7AEB883EDF4}" type="presParOf" srcId="{9D8657A7-3B7A-4390-B719-375F9EDD241E}" destId="{7F825E60-05F9-45A4-BF76-3440BFE99187}" srcOrd="1" destOrd="0" presId="urn:microsoft.com/office/officeart/2005/8/layout/hList2"/>
    <dgm:cxn modelId="{F705C5F4-3ED7-4F28-8893-5FE64CFD77CA}" type="presParOf" srcId="{9D8657A7-3B7A-4390-B719-375F9EDD241E}" destId="{3F041C0B-D708-450A-BB9C-57616B4E4B56}" srcOrd="2" destOrd="0" presId="urn:microsoft.com/office/officeart/2005/8/layout/hList2"/>
    <dgm:cxn modelId="{2F362F91-588F-44C0-9058-74D6F91F23AF}" type="presParOf" srcId="{CE7966EF-7E20-4F9B-970E-8A323751D5BC}" destId="{F00DCEB4-215F-4CC2-9D58-D4A3C4B0A45D}" srcOrd="1" destOrd="0" presId="urn:microsoft.com/office/officeart/2005/8/layout/hList2"/>
    <dgm:cxn modelId="{952915E6-029C-4505-AA42-F1C81F8AB433}" type="presParOf" srcId="{CE7966EF-7E20-4F9B-970E-8A323751D5BC}" destId="{B97C30D5-B7D8-4E5C-97EB-1296C1C0469D}" srcOrd="2" destOrd="0" presId="urn:microsoft.com/office/officeart/2005/8/layout/hList2"/>
    <dgm:cxn modelId="{81D95347-64CC-4F02-923F-A6DC2CC1B03F}" type="presParOf" srcId="{B97C30D5-B7D8-4E5C-97EB-1296C1C0469D}" destId="{A5C7DD53-28AB-4FCD-973B-29DDD25B4B1E}" srcOrd="0" destOrd="0" presId="urn:microsoft.com/office/officeart/2005/8/layout/hList2"/>
    <dgm:cxn modelId="{48730BF8-FF25-4997-98C9-0BBC4B976F5A}" type="presParOf" srcId="{B97C30D5-B7D8-4E5C-97EB-1296C1C0469D}" destId="{CCA0A2B3-9290-45DA-BAF5-D127A3B87433}" srcOrd="1" destOrd="0" presId="urn:microsoft.com/office/officeart/2005/8/layout/hList2"/>
    <dgm:cxn modelId="{487B4044-C709-47AA-9504-AD74220823CA}" type="presParOf" srcId="{B97C30D5-B7D8-4E5C-97EB-1296C1C0469D}" destId="{730ED12D-10C8-4ACA-8428-C5AC5BCCBE2D}"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5D5E549-87A6-4F34-8408-783CE3574200}"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AB7D4E73-C6D1-4160-A85E-B22CD1003934}">
      <dgm:prSet phldrT="[Text]"/>
      <dgm:spPr/>
      <dgm:t>
        <a:bodyPr/>
        <a:lstStyle/>
        <a:p>
          <a:r>
            <a:rPr lang="en-US" dirty="0"/>
            <a:t>TPRU-Research </a:t>
          </a:r>
        </a:p>
      </dgm:t>
    </dgm:pt>
    <dgm:pt modelId="{EE452E24-9AFC-4304-AD72-5E7334D5E79A}" type="parTrans" cxnId="{B4C24365-18D7-4BA4-B442-AED2F1D5C485}">
      <dgm:prSet/>
      <dgm:spPr/>
      <dgm:t>
        <a:bodyPr/>
        <a:lstStyle/>
        <a:p>
          <a:endParaRPr lang="en-US"/>
        </a:p>
      </dgm:t>
    </dgm:pt>
    <dgm:pt modelId="{885B9482-736D-4F12-8471-C74DD7CA90D9}" type="sibTrans" cxnId="{B4C24365-18D7-4BA4-B442-AED2F1D5C485}">
      <dgm:prSet/>
      <dgm:spPr/>
      <dgm:t>
        <a:bodyPr/>
        <a:lstStyle/>
        <a:p>
          <a:endParaRPr lang="en-US"/>
        </a:p>
      </dgm:t>
    </dgm:pt>
    <dgm:pt modelId="{D2F67D41-D451-4652-BA79-255725EA4E38}">
      <dgm:prSet phldrT="[Text]"/>
      <dgm:spPr/>
      <dgm:t>
        <a:bodyPr/>
        <a:lstStyle/>
        <a:p>
          <a:r>
            <a:rPr lang="en-US" dirty="0"/>
            <a:t>Boss: Chief commissioner of CBDT/CBEC (fixed and alternate tenure). Final reporting to revenue secy.</a:t>
          </a:r>
        </a:p>
      </dgm:t>
    </dgm:pt>
    <dgm:pt modelId="{570B82FE-835C-46EE-999D-799DD2482D91}" type="parTrans" cxnId="{563AD31C-2FAA-435C-BAAF-98C9E488E6AA}">
      <dgm:prSet/>
      <dgm:spPr/>
      <dgm:t>
        <a:bodyPr/>
        <a:lstStyle/>
        <a:p>
          <a:endParaRPr lang="en-US"/>
        </a:p>
      </dgm:t>
    </dgm:pt>
    <dgm:pt modelId="{497679BB-9908-4AC4-AD7B-B97AAED68E1B}" type="sibTrans" cxnId="{563AD31C-2FAA-435C-BAAF-98C9E488E6AA}">
      <dgm:prSet/>
      <dgm:spPr/>
      <dgm:t>
        <a:bodyPr/>
        <a:lstStyle/>
        <a:p>
          <a:endParaRPr lang="en-US"/>
        </a:p>
      </dgm:t>
    </dgm:pt>
    <dgm:pt modelId="{583CEFC1-CE8B-4CCD-B2B5-BFD78C3E0876}">
      <dgm:prSet/>
      <dgm:spPr/>
      <dgm:t>
        <a:bodyPr/>
        <a:lstStyle/>
        <a:p>
          <a:r>
            <a:rPr lang="en-US" dirty="0"/>
            <a:t>Tax policy council</a:t>
          </a:r>
        </a:p>
      </dgm:t>
    </dgm:pt>
    <dgm:pt modelId="{282AB3FF-2448-40BD-8E80-29582F694005}" type="parTrans" cxnId="{AA8C916B-879F-4EEF-B961-E10C4699A285}">
      <dgm:prSet/>
      <dgm:spPr/>
      <dgm:t>
        <a:bodyPr/>
        <a:lstStyle/>
        <a:p>
          <a:endParaRPr lang="en-US"/>
        </a:p>
      </dgm:t>
    </dgm:pt>
    <dgm:pt modelId="{38B992C0-31D0-4409-A139-FE2B47ACEE9C}" type="sibTrans" cxnId="{AA8C916B-879F-4EEF-B961-E10C4699A285}">
      <dgm:prSet/>
      <dgm:spPr/>
      <dgm:t>
        <a:bodyPr/>
        <a:lstStyle/>
        <a:p>
          <a:endParaRPr lang="en-US"/>
        </a:p>
      </dgm:t>
    </dgm:pt>
    <dgm:pt modelId="{6AB2451D-72D2-4543-91D3-4255994357B9}">
      <dgm:prSet/>
      <dgm:spPr/>
      <dgm:t>
        <a:bodyPr/>
        <a:lstStyle/>
        <a:p>
          <a:r>
            <a:rPr lang="en-US" dirty="0"/>
            <a:t>Other CBEC and CBDT officers</a:t>
          </a:r>
        </a:p>
      </dgm:t>
    </dgm:pt>
    <dgm:pt modelId="{859AD885-AF1E-4497-939A-B2DFA3CB6AFF}" type="parTrans" cxnId="{8A5F7A8D-8496-4B81-93BC-BE80A8F09E71}">
      <dgm:prSet/>
      <dgm:spPr/>
      <dgm:t>
        <a:bodyPr/>
        <a:lstStyle/>
        <a:p>
          <a:endParaRPr lang="en-US"/>
        </a:p>
      </dgm:t>
    </dgm:pt>
    <dgm:pt modelId="{6B45A242-5D34-4FE0-B201-6C39FD2C3FBC}" type="sibTrans" cxnId="{8A5F7A8D-8496-4B81-93BC-BE80A8F09E71}">
      <dgm:prSet/>
      <dgm:spPr/>
      <dgm:t>
        <a:bodyPr/>
        <a:lstStyle/>
        <a:p>
          <a:endParaRPr lang="en-US"/>
        </a:p>
      </dgm:t>
    </dgm:pt>
    <dgm:pt modelId="{74923DA5-3007-45B7-AF81-2CB3ADB8385D}">
      <dgm:prSet/>
      <dgm:spPr/>
      <dgm:t>
        <a:bodyPr/>
        <a:lstStyle/>
        <a:p>
          <a:r>
            <a:rPr lang="en-US" dirty="0"/>
            <a:t>economists, statisticians, operational researchers, legal experts. </a:t>
          </a:r>
        </a:p>
      </dgm:t>
    </dgm:pt>
    <dgm:pt modelId="{F5078981-9CCC-4058-BEF1-4D87121D5787}" type="parTrans" cxnId="{14D360FE-D865-4B18-A04A-FC226BD5C444}">
      <dgm:prSet/>
      <dgm:spPr/>
      <dgm:t>
        <a:bodyPr/>
        <a:lstStyle/>
        <a:p>
          <a:endParaRPr lang="en-US"/>
        </a:p>
      </dgm:t>
    </dgm:pt>
    <dgm:pt modelId="{D212AB1D-CA41-4F63-9B46-088EDBEC5174}" type="sibTrans" cxnId="{14D360FE-D865-4B18-A04A-FC226BD5C444}">
      <dgm:prSet/>
      <dgm:spPr/>
      <dgm:t>
        <a:bodyPr/>
        <a:lstStyle/>
        <a:p>
          <a:endParaRPr lang="en-US"/>
        </a:p>
      </dgm:t>
    </dgm:pt>
    <dgm:pt modelId="{1211131B-DE0E-4067-A1FB-3AB16D7B530E}">
      <dgm:prSet/>
      <dgm:spPr/>
      <dgm:t>
        <a:bodyPr/>
        <a:lstStyle/>
        <a:p>
          <a:r>
            <a:rPr lang="en-US" dirty="0"/>
            <a:t>Finance minister and </a:t>
          </a:r>
          <a:r>
            <a:rPr lang="en-US" dirty="0" err="1"/>
            <a:t>MoS</a:t>
          </a:r>
          <a:endParaRPr lang="en-US" dirty="0"/>
        </a:p>
      </dgm:t>
    </dgm:pt>
    <dgm:pt modelId="{7AA2F614-FF78-4AB8-8473-E444AC98A906}" type="parTrans" cxnId="{ADCD605C-532F-4B09-A8A2-A97C5C446818}">
      <dgm:prSet/>
      <dgm:spPr/>
      <dgm:t>
        <a:bodyPr/>
        <a:lstStyle/>
        <a:p>
          <a:endParaRPr lang="en-US"/>
        </a:p>
      </dgm:t>
    </dgm:pt>
    <dgm:pt modelId="{8E196557-0821-4402-93AA-EF5FC899A9F9}" type="sibTrans" cxnId="{ADCD605C-532F-4B09-A8A2-A97C5C446818}">
      <dgm:prSet/>
      <dgm:spPr/>
      <dgm:t>
        <a:bodyPr/>
        <a:lstStyle/>
        <a:p>
          <a:endParaRPr lang="en-US"/>
        </a:p>
      </dgm:t>
    </dgm:pt>
    <dgm:pt modelId="{E95532EA-0374-469D-9EBB-B9A04328176C}">
      <dgm:prSet/>
      <dgm:spPr/>
      <dgm:t>
        <a:bodyPr/>
        <a:lstStyle/>
        <a:p>
          <a:r>
            <a:rPr lang="en-US" dirty="0"/>
            <a:t>Chief eco. advisor</a:t>
          </a:r>
        </a:p>
      </dgm:t>
    </dgm:pt>
    <dgm:pt modelId="{8F554AAA-CA26-4CA0-97E5-E566D102B38F}" type="parTrans" cxnId="{271BC764-9B2D-4A81-9C7D-25E9A318D1AA}">
      <dgm:prSet/>
      <dgm:spPr/>
      <dgm:t>
        <a:bodyPr/>
        <a:lstStyle/>
        <a:p>
          <a:endParaRPr lang="en-US"/>
        </a:p>
      </dgm:t>
    </dgm:pt>
    <dgm:pt modelId="{88033CAC-7F02-4194-ACF9-69B59B62801A}" type="sibTrans" cxnId="{271BC764-9B2D-4A81-9C7D-25E9A318D1AA}">
      <dgm:prSet/>
      <dgm:spPr/>
      <dgm:t>
        <a:bodyPr/>
        <a:lstStyle/>
        <a:p>
          <a:endParaRPr lang="en-US"/>
        </a:p>
      </dgm:t>
    </dgm:pt>
    <dgm:pt modelId="{2F3E8D3C-9CC5-41F7-B36B-544B26D21504}">
      <dgm:prSet/>
      <dgm:spPr/>
      <dgm:t>
        <a:bodyPr/>
        <a:lstStyle/>
        <a:p>
          <a:r>
            <a:rPr lang="en-US" dirty="0"/>
            <a:t>Niti Ayog Dy.Chairman</a:t>
          </a:r>
        </a:p>
      </dgm:t>
    </dgm:pt>
    <dgm:pt modelId="{C441B820-E71B-4B1A-9FB9-489C7D09521E}" type="parTrans" cxnId="{4977159E-0975-494B-B6D6-27D2055BE3A9}">
      <dgm:prSet/>
      <dgm:spPr/>
      <dgm:t>
        <a:bodyPr/>
        <a:lstStyle/>
        <a:p>
          <a:endParaRPr lang="en-US"/>
        </a:p>
      </dgm:t>
    </dgm:pt>
    <dgm:pt modelId="{82149F94-A36E-46FF-A298-F612586CA688}" type="sibTrans" cxnId="{4977159E-0975-494B-B6D6-27D2055BE3A9}">
      <dgm:prSet/>
      <dgm:spPr/>
      <dgm:t>
        <a:bodyPr/>
        <a:lstStyle/>
        <a:p>
          <a:endParaRPr lang="en-US"/>
        </a:p>
      </dgm:t>
    </dgm:pt>
    <dgm:pt modelId="{21468AA0-9292-474C-8FC7-50262EF5DC1E}">
      <dgm:prSet/>
      <dgm:spPr/>
      <dgm:t>
        <a:bodyPr/>
        <a:lstStyle/>
        <a:p>
          <a:r>
            <a:rPr lang="en-US" dirty="0"/>
            <a:t>Secretaries from Finmin, DIPP etc.</a:t>
          </a:r>
        </a:p>
      </dgm:t>
    </dgm:pt>
    <dgm:pt modelId="{87E829CE-E50B-4599-9899-EDCFB2FA25AE}" type="parTrans" cxnId="{8D592A3C-39B9-483A-B900-4478C2A16157}">
      <dgm:prSet/>
      <dgm:spPr/>
      <dgm:t>
        <a:bodyPr/>
        <a:lstStyle/>
        <a:p>
          <a:endParaRPr lang="en-US"/>
        </a:p>
      </dgm:t>
    </dgm:pt>
    <dgm:pt modelId="{B7E230BE-1D32-48C7-8662-24A626281321}" type="sibTrans" cxnId="{8D592A3C-39B9-483A-B900-4478C2A16157}">
      <dgm:prSet/>
      <dgm:spPr/>
      <dgm:t>
        <a:bodyPr/>
        <a:lstStyle/>
        <a:p>
          <a:endParaRPr lang="en-US"/>
        </a:p>
      </dgm:t>
    </dgm:pt>
    <dgm:pt modelId="{60EE723C-BC9C-442D-8B78-E37B1DF26AD8}">
      <dgm:prSet/>
      <dgm:spPr/>
      <dgm:t>
        <a:bodyPr/>
        <a:lstStyle/>
        <a:p>
          <a:r>
            <a:rPr lang="en-US" dirty="0"/>
            <a:t>+Special invitees: CBEC and CBDT Chairman</a:t>
          </a:r>
        </a:p>
      </dgm:t>
    </dgm:pt>
    <dgm:pt modelId="{3E64ED88-B789-4DE0-96DE-CB29A345CD9D}" type="parTrans" cxnId="{59320236-8EF4-42AA-87D2-4E530E8E226C}">
      <dgm:prSet/>
      <dgm:spPr/>
      <dgm:t>
        <a:bodyPr/>
        <a:lstStyle/>
        <a:p>
          <a:endParaRPr lang="en-US"/>
        </a:p>
      </dgm:t>
    </dgm:pt>
    <dgm:pt modelId="{CADA8551-4F89-4335-91A9-171B39B53342}" type="sibTrans" cxnId="{59320236-8EF4-42AA-87D2-4E530E8E226C}">
      <dgm:prSet/>
      <dgm:spPr/>
      <dgm:t>
        <a:bodyPr/>
        <a:lstStyle/>
        <a:p>
          <a:endParaRPr lang="en-US"/>
        </a:p>
      </dgm:t>
    </dgm:pt>
    <dgm:pt modelId="{284134BD-33C6-4371-9B6A-BF12DEAA6390}">
      <dgm:prSet/>
      <dgm:spPr/>
      <dgm:t>
        <a:bodyPr/>
        <a:lstStyle/>
        <a:p>
          <a:endParaRPr lang="en-US" dirty="0"/>
        </a:p>
      </dgm:t>
    </dgm:pt>
    <dgm:pt modelId="{5F836EB0-941F-45E8-80F0-3DC2CC916EE8}" type="parTrans" cxnId="{5705899F-2BA8-4E74-868A-2E8D2E3B60A1}">
      <dgm:prSet/>
      <dgm:spPr/>
      <dgm:t>
        <a:bodyPr/>
        <a:lstStyle/>
        <a:p>
          <a:endParaRPr lang="en-US"/>
        </a:p>
      </dgm:t>
    </dgm:pt>
    <dgm:pt modelId="{D5F868E9-3C61-41B4-9916-B3C940F9AC7B}" type="sibTrans" cxnId="{5705899F-2BA8-4E74-868A-2E8D2E3B60A1}">
      <dgm:prSet/>
      <dgm:spPr/>
      <dgm:t>
        <a:bodyPr/>
        <a:lstStyle/>
        <a:p>
          <a:endParaRPr lang="en-US"/>
        </a:p>
      </dgm:t>
    </dgm:pt>
    <dgm:pt modelId="{CE7966EF-7E20-4F9B-970E-8A323751D5BC}" type="pres">
      <dgm:prSet presAssocID="{65D5E549-87A6-4F34-8408-783CE3574200}" presName="linearFlow" presStyleCnt="0">
        <dgm:presLayoutVars>
          <dgm:dir/>
          <dgm:animLvl val="lvl"/>
          <dgm:resizeHandles/>
        </dgm:presLayoutVars>
      </dgm:prSet>
      <dgm:spPr/>
    </dgm:pt>
    <dgm:pt modelId="{9D8657A7-3B7A-4390-B719-375F9EDD241E}" type="pres">
      <dgm:prSet presAssocID="{AB7D4E73-C6D1-4160-A85E-B22CD1003934}" presName="compositeNode" presStyleCnt="0">
        <dgm:presLayoutVars>
          <dgm:bulletEnabled val="1"/>
        </dgm:presLayoutVars>
      </dgm:prSet>
      <dgm:spPr/>
    </dgm:pt>
    <dgm:pt modelId="{C8973644-3DC5-4A37-A941-1146B04383B1}" type="pres">
      <dgm:prSet presAssocID="{AB7D4E73-C6D1-4160-A85E-B22CD1003934}" presName="image" presStyleLbl="fgImgPlace1" presStyleIdx="0" presStyleCnt="2"/>
      <dgm:spPr>
        <a:blipFill rotWithShape="1">
          <a:blip xmlns:r="http://schemas.openxmlformats.org/officeDocument/2006/relationships" r:embed="rId1"/>
          <a:stretch>
            <a:fillRect/>
          </a:stretch>
        </a:blipFill>
      </dgm:spPr>
    </dgm:pt>
    <dgm:pt modelId="{7F825E60-05F9-45A4-BF76-3440BFE99187}" type="pres">
      <dgm:prSet presAssocID="{AB7D4E73-C6D1-4160-A85E-B22CD1003934}" presName="childNode" presStyleLbl="node1" presStyleIdx="0" presStyleCnt="2">
        <dgm:presLayoutVars>
          <dgm:bulletEnabled val="1"/>
        </dgm:presLayoutVars>
      </dgm:prSet>
      <dgm:spPr/>
    </dgm:pt>
    <dgm:pt modelId="{3F041C0B-D708-450A-BB9C-57616B4E4B56}" type="pres">
      <dgm:prSet presAssocID="{AB7D4E73-C6D1-4160-A85E-B22CD1003934}" presName="parentNode" presStyleLbl="revTx" presStyleIdx="0" presStyleCnt="2">
        <dgm:presLayoutVars>
          <dgm:chMax val="0"/>
          <dgm:bulletEnabled val="1"/>
        </dgm:presLayoutVars>
      </dgm:prSet>
      <dgm:spPr/>
    </dgm:pt>
    <dgm:pt modelId="{F00DCEB4-215F-4CC2-9D58-D4A3C4B0A45D}" type="pres">
      <dgm:prSet presAssocID="{885B9482-736D-4F12-8471-C74DD7CA90D9}" presName="sibTrans" presStyleCnt="0"/>
      <dgm:spPr/>
    </dgm:pt>
    <dgm:pt modelId="{B97C30D5-B7D8-4E5C-97EB-1296C1C0469D}" type="pres">
      <dgm:prSet presAssocID="{583CEFC1-CE8B-4CCD-B2B5-BFD78C3E0876}" presName="compositeNode" presStyleCnt="0">
        <dgm:presLayoutVars>
          <dgm:bulletEnabled val="1"/>
        </dgm:presLayoutVars>
      </dgm:prSet>
      <dgm:spPr/>
    </dgm:pt>
    <dgm:pt modelId="{A5C7DD53-28AB-4FCD-973B-29DDD25B4B1E}" type="pres">
      <dgm:prSet presAssocID="{583CEFC1-CE8B-4CCD-B2B5-BFD78C3E0876}" presName="image" presStyleLbl="fgImgPlace1" presStyleIdx="1" presStyleCnt="2"/>
      <dgm:spPr>
        <a:blipFill rotWithShape="1">
          <a:blip xmlns:r="http://schemas.openxmlformats.org/officeDocument/2006/relationships" r:embed="rId2"/>
          <a:stretch>
            <a:fillRect/>
          </a:stretch>
        </a:blipFill>
      </dgm:spPr>
    </dgm:pt>
    <dgm:pt modelId="{CCA0A2B3-9290-45DA-BAF5-D127A3B87433}" type="pres">
      <dgm:prSet presAssocID="{583CEFC1-CE8B-4CCD-B2B5-BFD78C3E0876}" presName="childNode" presStyleLbl="node1" presStyleIdx="1" presStyleCnt="2">
        <dgm:presLayoutVars>
          <dgm:bulletEnabled val="1"/>
        </dgm:presLayoutVars>
      </dgm:prSet>
      <dgm:spPr/>
    </dgm:pt>
    <dgm:pt modelId="{730ED12D-10C8-4ACA-8428-C5AC5BCCBE2D}" type="pres">
      <dgm:prSet presAssocID="{583CEFC1-CE8B-4CCD-B2B5-BFD78C3E0876}" presName="parentNode" presStyleLbl="revTx" presStyleIdx="1" presStyleCnt="2">
        <dgm:presLayoutVars>
          <dgm:chMax val="0"/>
          <dgm:bulletEnabled val="1"/>
        </dgm:presLayoutVars>
      </dgm:prSet>
      <dgm:spPr/>
    </dgm:pt>
  </dgm:ptLst>
  <dgm:cxnLst>
    <dgm:cxn modelId="{AA8C916B-879F-4EEF-B961-E10C4699A285}" srcId="{65D5E549-87A6-4F34-8408-783CE3574200}" destId="{583CEFC1-CE8B-4CCD-B2B5-BFD78C3E0876}" srcOrd="1" destOrd="0" parTransId="{282AB3FF-2448-40BD-8E80-29582F694005}" sibTransId="{38B992C0-31D0-4409-A139-FE2B47ACEE9C}"/>
    <dgm:cxn modelId="{A17AB2D8-6D05-43BD-B426-5F6ED67C9126}" type="presOf" srcId="{AB7D4E73-C6D1-4160-A85E-B22CD1003934}" destId="{3F041C0B-D708-450A-BB9C-57616B4E4B56}" srcOrd="0" destOrd="0" presId="urn:microsoft.com/office/officeart/2005/8/layout/hList2"/>
    <dgm:cxn modelId="{4977159E-0975-494B-B6D6-27D2055BE3A9}" srcId="{583CEFC1-CE8B-4CCD-B2B5-BFD78C3E0876}" destId="{2F3E8D3C-9CC5-41F7-B36B-544B26D21504}" srcOrd="2" destOrd="0" parTransId="{C441B820-E71B-4B1A-9FB9-489C7D09521E}" sibTransId="{82149F94-A36E-46FF-A298-F612586CA688}"/>
    <dgm:cxn modelId="{563AD31C-2FAA-435C-BAAF-98C9E488E6AA}" srcId="{AB7D4E73-C6D1-4160-A85E-B22CD1003934}" destId="{D2F67D41-D451-4652-BA79-255725EA4E38}" srcOrd="0" destOrd="0" parTransId="{570B82FE-835C-46EE-999D-799DD2482D91}" sibTransId="{497679BB-9908-4AC4-AD7B-B97AAED68E1B}"/>
    <dgm:cxn modelId="{59320236-8EF4-42AA-87D2-4E530E8E226C}" srcId="{583CEFC1-CE8B-4CCD-B2B5-BFD78C3E0876}" destId="{60EE723C-BC9C-442D-8B78-E37B1DF26AD8}" srcOrd="4" destOrd="0" parTransId="{3E64ED88-B789-4DE0-96DE-CB29A345CD9D}" sibTransId="{CADA8551-4F89-4335-91A9-171B39B53342}"/>
    <dgm:cxn modelId="{271BC764-9B2D-4A81-9C7D-25E9A318D1AA}" srcId="{583CEFC1-CE8B-4CCD-B2B5-BFD78C3E0876}" destId="{E95532EA-0374-469D-9EBB-B9A04328176C}" srcOrd="1" destOrd="0" parTransId="{8F554AAA-CA26-4CA0-97E5-E566D102B38F}" sibTransId="{88033CAC-7F02-4194-ACF9-69B59B62801A}"/>
    <dgm:cxn modelId="{14D360FE-D865-4B18-A04A-FC226BD5C444}" srcId="{AB7D4E73-C6D1-4160-A85E-B22CD1003934}" destId="{74923DA5-3007-45B7-AF81-2CB3ADB8385D}" srcOrd="2" destOrd="0" parTransId="{F5078981-9CCC-4058-BEF1-4D87121D5787}" sibTransId="{D212AB1D-CA41-4F63-9B46-088EDBEC5174}"/>
    <dgm:cxn modelId="{C2721220-F63C-45D5-B673-3D0F833B8134}" type="presOf" srcId="{21468AA0-9292-474C-8FC7-50262EF5DC1E}" destId="{CCA0A2B3-9290-45DA-BAF5-D127A3B87433}" srcOrd="0" destOrd="3" presId="urn:microsoft.com/office/officeart/2005/8/layout/hList2"/>
    <dgm:cxn modelId="{5DEBBA16-5A91-497B-B385-7A1BAC5A199B}" type="presOf" srcId="{1211131B-DE0E-4067-A1FB-3AB16D7B530E}" destId="{CCA0A2B3-9290-45DA-BAF5-D127A3B87433}" srcOrd="0" destOrd="0" presId="urn:microsoft.com/office/officeart/2005/8/layout/hList2"/>
    <dgm:cxn modelId="{8D592A3C-39B9-483A-B900-4478C2A16157}" srcId="{583CEFC1-CE8B-4CCD-B2B5-BFD78C3E0876}" destId="{21468AA0-9292-474C-8FC7-50262EF5DC1E}" srcOrd="3" destOrd="0" parTransId="{87E829CE-E50B-4599-9899-EDCFB2FA25AE}" sibTransId="{B7E230BE-1D32-48C7-8662-24A626281321}"/>
    <dgm:cxn modelId="{D23F38B9-7FAE-41A2-8C28-17D7C2415178}" type="presOf" srcId="{6AB2451D-72D2-4543-91D3-4255994357B9}" destId="{7F825E60-05F9-45A4-BF76-3440BFE99187}" srcOrd="0" destOrd="1" presId="urn:microsoft.com/office/officeart/2005/8/layout/hList2"/>
    <dgm:cxn modelId="{ADCD605C-532F-4B09-A8A2-A97C5C446818}" srcId="{583CEFC1-CE8B-4CCD-B2B5-BFD78C3E0876}" destId="{1211131B-DE0E-4067-A1FB-3AB16D7B530E}" srcOrd="0" destOrd="0" parTransId="{7AA2F614-FF78-4AB8-8473-E444AC98A906}" sibTransId="{8E196557-0821-4402-93AA-EF5FC899A9F9}"/>
    <dgm:cxn modelId="{CD568C8B-4757-4281-BA7C-3E870842F4DD}" type="presOf" srcId="{284134BD-33C6-4371-9B6A-BF12DEAA6390}" destId="{CCA0A2B3-9290-45DA-BAF5-D127A3B87433}" srcOrd="0" destOrd="5" presId="urn:microsoft.com/office/officeart/2005/8/layout/hList2"/>
    <dgm:cxn modelId="{5705899F-2BA8-4E74-868A-2E8D2E3B60A1}" srcId="{583CEFC1-CE8B-4CCD-B2B5-BFD78C3E0876}" destId="{284134BD-33C6-4371-9B6A-BF12DEAA6390}" srcOrd="5" destOrd="0" parTransId="{5F836EB0-941F-45E8-80F0-3DC2CC916EE8}" sibTransId="{D5F868E9-3C61-41B4-9916-B3C940F9AC7B}"/>
    <dgm:cxn modelId="{A51DEFCD-705F-41B9-A84E-49EC48A7A23D}" type="presOf" srcId="{2F3E8D3C-9CC5-41F7-B36B-544B26D21504}" destId="{CCA0A2B3-9290-45DA-BAF5-D127A3B87433}" srcOrd="0" destOrd="2" presId="urn:microsoft.com/office/officeart/2005/8/layout/hList2"/>
    <dgm:cxn modelId="{99A93884-4920-4759-805E-608B2764FB78}" type="presOf" srcId="{65D5E549-87A6-4F34-8408-783CE3574200}" destId="{CE7966EF-7E20-4F9B-970E-8A323751D5BC}" srcOrd="0" destOrd="0" presId="urn:microsoft.com/office/officeart/2005/8/layout/hList2"/>
    <dgm:cxn modelId="{8A5F7A8D-8496-4B81-93BC-BE80A8F09E71}" srcId="{AB7D4E73-C6D1-4160-A85E-B22CD1003934}" destId="{6AB2451D-72D2-4543-91D3-4255994357B9}" srcOrd="1" destOrd="0" parTransId="{859AD885-AF1E-4497-939A-B2DFA3CB6AFF}" sibTransId="{6B45A242-5D34-4FE0-B201-6C39FD2C3FBC}"/>
    <dgm:cxn modelId="{29C86AF6-1046-4B1E-92B0-233A3843796B}" type="presOf" srcId="{74923DA5-3007-45B7-AF81-2CB3ADB8385D}" destId="{7F825E60-05F9-45A4-BF76-3440BFE99187}" srcOrd="0" destOrd="2" presId="urn:microsoft.com/office/officeart/2005/8/layout/hList2"/>
    <dgm:cxn modelId="{146EAA88-1A1B-46C1-A1B9-CE5E15423C15}" type="presOf" srcId="{E95532EA-0374-469D-9EBB-B9A04328176C}" destId="{CCA0A2B3-9290-45DA-BAF5-D127A3B87433}" srcOrd="0" destOrd="1" presId="urn:microsoft.com/office/officeart/2005/8/layout/hList2"/>
    <dgm:cxn modelId="{B4C24365-18D7-4BA4-B442-AED2F1D5C485}" srcId="{65D5E549-87A6-4F34-8408-783CE3574200}" destId="{AB7D4E73-C6D1-4160-A85E-B22CD1003934}" srcOrd="0" destOrd="0" parTransId="{EE452E24-9AFC-4304-AD72-5E7334D5E79A}" sibTransId="{885B9482-736D-4F12-8471-C74DD7CA90D9}"/>
    <dgm:cxn modelId="{D8BE0AD0-6E9E-43A3-9A5B-345C86952532}" type="presOf" srcId="{60EE723C-BC9C-442D-8B78-E37B1DF26AD8}" destId="{CCA0A2B3-9290-45DA-BAF5-D127A3B87433}" srcOrd="0" destOrd="4" presId="urn:microsoft.com/office/officeart/2005/8/layout/hList2"/>
    <dgm:cxn modelId="{0DDC5377-A357-4053-A5E2-749ED6F2C14C}" type="presOf" srcId="{D2F67D41-D451-4652-BA79-255725EA4E38}" destId="{7F825E60-05F9-45A4-BF76-3440BFE99187}" srcOrd="0" destOrd="0" presId="urn:microsoft.com/office/officeart/2005/8/layout/hList2"/>
    <dgm:cxn modelId="{D29D5EA4-35AE-4951-A68E-B4772D4DF862}" type="presOf" srcId="{583CEFC1-CE8B-4CCD-B2B5-BFD78C3E0876}" destId="{730ED12D-10C8-4ACA-8428-C5AC5BCCBE2D}" srcOrd="0" destOrd="0" presId="urn:microsoft.com/office/officeart/2005/8/layout/hList2"/>
    <dgm:cxn modelId="{B9E01C01-9EB9-4DFB-9028-2AF2E26DF63E}" type="presParOf" srcId="{CE7966EF-7E20-4F9B-970E-8A323751D5BC}" destId="{9D8657A7-3B7A-4390-B719-375F9EDD241E}" srcOrd="0" destOrd="0" presId="urn:microsoft.com/office/officeart/2005/8/layout/hList2"/>
    <dgm:cxn modelId="{C341DDA7-680F-4FE5-B569-2AE3FB3716B0}" type="presParOf" srcId="{9D8657A7-3B7A-4390-B719-375F9EDD241E}" destId="{C8973644-3DC5-4A37-A941-1146B04383B1}" srcOrd="0" destOrd="0" presId="urn:microsoft.com/office/officeart/2005/8/layout/hList2"/>
    <dgm:cxn modelId="{D5D21D0E-EBA3-4165-833A-D7AEB883EDF4}" type="presParOf" srcId="{9D8657A7-3B7A-4390-B719-375F9EDD241E}" destId="{7F825E60-05F9-45A4-BF76-3440BFE99187}" srcOrd="1" destOrd="0" presId="urn:microsoft.com/office/officeart/2005/8/layout/hList2"/>
    <dgm:cxn modelId="{F705C5F4-3ED7-4F28-8893-5FE64CFD77CA}" type="presParOf" srcId="{9D8657A7-3B7A-4390-B719-375F9EDD241E}" destId="{3F041C0B-D708-450A-BB9C-57616B4E4B56}" srcOrd="2" destOrd="0" presId="urn:microsoft.com/office/officeart/2005/8/layout/hList2"/>
    <dgm:cxn modelId="{2F362F91-588F-44C0-9058-74D6F91F23AF}" type="presParOf" srcId="{CE7966EF-7E20-4F9B-970E-8A323751D5BC}" destId="{F00DCEB4-215F-4CC2-9D58-D4A3C4B0A45D}" srcOrd="1" destOrd="0" presId="urn:microsoft.com/office/officeart/2005/8/layout/hList2"/>
    <dgm:cxn modelId="{952915E6-029C-4505-AA42-F1C81F8AB433}" type="presParOf" srcId="{CE7966EF-7E20-4F9B-970E-8A323751D5BC}" destId="{B97C30D5-B7D8-4E5C-97EB-1296C1C0469D}" srcOrd="2" destOrd="0" presId="urn:microsoft.com/office/officeart/2005/8/layout/hList2"/>
    <dgm:cxn modelId="{81D95347-64CC-4F02-923F-A6DC2CC1B03F}" type="presParOf" srcId="{B97C30D5-B7D8-4E5C-97EB-1296C1C0469D}" destId="{A5C7DD53-28AB-4FCD-973B-29DDD25B4B1E}" srcOrd="0" destOrd="0" presId="urn:microsoft.com/office/officeart/2005/8/layout/hList2"/>
    <dgm:cxn modelId="{48730BF8-FF25-4997-98C9-0BBC4B976F5A}" type="presParOf" srcId="{B97C30D5-B7D8-4E5C-97EB-1296C1C0469D}" destId="{CCA0A2B3-9290-45DA-BAF5-D127A3B87433}" srcOrd="1" destOrd="0" presId="urn:microsoft.com/office/officeart/2005/8/layout/hList2"/>
    <dgm:cxn modelId="{487B4044-C709-47AA-9504-AD74220823CA}" type="presParOf" srcId="{B97C30D5-B7D8-4E5C-97EB-1296C1C0469D}" destId="{730ED12D-10C8-4ACA-8428-C5AC5BCCBE2D}"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416915" y="641965"/>
          <a:ext cx="2997098"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1.Banking Finance</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V1C1- Twin </a:t>
          </a:r>
          <a:r>
            <a:rPr lang="en-US" sz="1400" kern="1200" dirty="0" err="1">
              <a:latin typeface="Franklin Gothic Medium Cond" panose="020B0606030402020204" pitchFamily="34" charset="0"/>
            </a:rPr>
            <a:t>Balancesheet</a:t>
          </a:r>
          <a:endParaRPr lang="en-US" sz="1400" kern="1200" dirty="0">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V2C3-Monetary </a:t>
          </a:r>
          <a:r>
            <a:rPr lang="en-US" sz="1400" kern="1200" dirty="0" err="1">
              <a:latin typeface="Franklin Gothic Medium Cond" panose="020B0606030402020204" pitchFamily="34" charset="0"/>
            </a:rPr>
            <a:t>mgmt+FI</a:t>
          </a:r>
          <a:endParaRPr lang="en-US" sz="1400" kern="1200" dirty="0">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V2C1- </a:t>
          </a:r>
          <a:r>
            <a:rPr lang="en-US" sz="1400" kern="1200" dirty="0" err="1">
              <a:latin typeface="Franklin Gothic Medium Cond" panose="020B0606030402020204" pitchFamily="34" charset="0"/>
            </a:rPr>
            <a:t>Chakravyuh</a:t>
          </a:r>
          <a:r>
            <a:rPr lang="en-US" sz="1400" kern="1200" dirty="0">
              <a:latin typeface="Franklin Gothic Medium Cond" panose="020B0606030402020204" pitchFamily="34" charset="0"/>
            </a:rPr>
            <a:t> challenge</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B1. Financial Sector Reforms</a:t>
          </a:r>
        </a:p>
      </dsp:txBody>
      <dsp:txXfrm>
        <a:off x="1416915" y="641965"/>
        <a:ext cx="2997098" cy="1371011"/>
      </dsp:txXfrm>
    </dsp:sp>
    <dsp:sp modelId="{DF311B42-FA3B-4DB5-88D3-35CE54F86170}">
      <dsp:nvSpPr>
        <dsp:cNvPr id="0" name=""/>
        <dsp:cNvSpPr/>
      </dsp:nvSpPr>
      <dsp:spPr>
        <a:xfrm>
          <a:off x="3386" y="604405"/>
          <a:ext cx="2031021" cy="106678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6121778" y="709246"/>
          <a:ext cx="2997098" cy="1371011"/>
        </a:xfrm>
        <a:prstGeom prst="rect">
          <a:avLst/>
        </a:prstGeom>
        <a:solidFill>
          <a:srgbClr val="FFFF00">
            <a:alpha val="4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2.Budget-Fiscal Policy</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V2C2-Pub.Fin; V1C3-JAM</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V1C6-bounties; V1C7-Fiscal Cap</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B2. Fiscal Discipline</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B3. Tax Reforms; B4. Ease of </a:t>
          </a:r>
        </a:p>
      </dsp:txBody>
      <dsp:txXfrm>
        <a:off x="6121778" y="709246"/>
        <a:ext cx="2997098" cy="1371011"/>
      </dsp:txXfrm>
    </dsp:sp>
    <dsp:sp modelId="{F97BFED6-0DD6-4477-860D-631B2A1B00E4}">
      <dsp:nvSpPr>
        <dsp:cNvPr id="0" name=""/>
        <dsp:cNvSpPr/>
      </dsp:nvSpPr>
      <dsp:spPr>
        <a:xfrm>
          <a:off x="4708249" y="511211"/>
          <a:ext cx="2031021" cy="1439562"/>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644272" y="2265085"/>
          <a:ext cx="2749964"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3.BoP</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V2C4-External sector</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V1C8-PTA</a:t>
          </a:r>
        </a:p>
      </dsp:txBody>
      <dsp:txXfrm>
        <a:off x="1644272" y="2265085"/>
        <a:ext cx="2749964" cy="1371011"/>
      </dsp:txXfrm>
    </dsp:sp>
    <dsp:sp modelId="{AE292A58-4FC2-4EF5-8205-827A3067DD26}">
      <dsp:nvSpPr>
        <dsp:cNvPr id="0" name=""/>
        <dsp:cNvSpPr/>
      </dsp:nvSpPr>
      <dsp:spPr>
        <a:xfrm>
          <a:off x="107178" y="2237163"/>
          <a:ext cx="2031021" cy="109933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6211464" y="2298543"/>
          <a:ext cx="2896937"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4.Sectors of Economy</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V2C5-Price,Agri.; V2C6,7</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V1C4-Agri ; V1C9-Fertilizer</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V1C2-Chakravy; V1C10-Labour</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B5. Agro: 2x farmer income</a:t>
          </a:r>
        </a:p>
      </dsp:txBody>
      <dsp:txXfrm>
        <a:off x="6211464" y="2298543"/>
        <a:ext cx="2896937" cy="1371011"/>
      </dsp:txXfrm>
    </dsp:sp>
    <dsp:sp modelId="{C37DAA1F-4E63-4945-8607-DB92D29AF25B}">
      <dsp:nvSpPr>
        <dsp:cNvPr id="0" name=""/>
        <dsp:cNvSpPr/>
      </dsp:nvSpPr>
      <dsp:spPr>
        <a:xfrm>
          <a:off x="4688474" y="2237336"/>
          <a:ext cx="1963150" cy="1098645"/>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480694" y="3945382"/>
          <a:ext cx="2896367"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5.Infra</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V2C8-Paris Summit, Energy</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V1C11-Powering 1 India</a:t>
          </a:r>
        </a:p>
        <a:p>
          <a:pPr marL="114300" lvl="1" indent="-114300" algn="l" defTabSz="622300">
            <a:lnSpc>
              <a:spcPct val="90000"/>
            </a:lnSpc>
            <a:spcBef>
              <a:spcPct val="0"/>
            </a:spcBef>
            <a:spcAft>
              <a:spcPct val="15000"/>
            </a:spcAft>
            <a:buChar char="•"/>
          </a:pPr>
          <a:r>
            <a:rPr lang="en-US" sz="1400" kern="1200">
              <a:latin typeface="Franklin Gothic Medium Cond" panose="020B0606030402020204" pitchFamily="34" charset="0"/>
            </a:rPr>
            <a:t>B6. Rural infra-employment</a:t>
          </a:r>
          <a:endParaRPr lang="en-US" sz="1400" kern="1200" dirty="0">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B7. Infrastructure</a:t>
          </a:r>
        </a:p>
      </dsp:txBody>
      <dsp:txXfrm>
        <a:off x="1480694" y="3945382"/>
        <a:ext cx="2896367" cy="1371011"/>
      </dsp:txXfrm>
    </dsp:sp>
    <dsp:sp modelId="{ADB7CDA4-9357-49E6-A6C1-F48379B8A211}">
      <dsp:nvSpPr>
        <dsp:cNvPr id="0" name=""/>
        <dsp:cNvSpPr/>
      </dsp:nvSpPr>
      <dsp:spPr>
        <a:xfrm>
          <a:off x="180773" y="3793002"/>
          <a:ext cx="1963150" cy="1439562"/>
        </a:xfrm>
        <a:prstGeom prst="rect">
          <a:avLst/>
        </a:prstGeom>
        <a:blipFill rotWithShape="1">
          <a:blip xmlns:r="http://schemas.openxmlformats.org/officeDocument/2006/relationships" r:embed="rId5" cstate="print">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6199421" y="3922651"/>
          <a:ext cx="2896937" cy="137101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8632"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Franklin Gothic Medium Cond" panose="020B0606030402020204" pitchFamily="34" charset="0"/>
            </a:rPr>
            <a:t>6.HRD</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V2C9-Social infra.</a:t>
          </a: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V1C5-mother-child</a:t>
          </a:r>
        </a:p>
        <a:p>
          <a:pPr marL="114300" lvl="1" indent="-114300" algn="l" defTabSz="622300">
            <a:lnSpc>
              <a:spcPct val="90000"/>
            </a:lnSpc>
            <a:spcBef>
              <a:spcPct val="0"/>
            </a:spcBef>
            <a:spcAft>
              <a:spcPct val="15000"/>
            </a:spcAft>
            <a:buChar char="•"/>
          </a:pPr>
          <a:r>
            <a:rPr lang="en-US" sz="1400" kern="1200">
              <a:latin typeface="Franklin Gothic Medium Cond" panose="020B0606030402020204" pitchFamily="34" charset="0"/>
            </a:rPr>
            <a:t>B8. Social Sector &amp; healthcare</a:t>
          </a:r>
          <a:endParaRPr lang="en-US" sz="1400" kern="1200" dirty="0">
            <a:latin typeface="Franklin Gothic Medium Cond" panose="020B0606030402020204" pitchFamily="34" charset="0"/>
          </a:endParaRPr>
        </a:p>
        <a:p>
          <a:pPr marL="114300" lvl="1" indent="-114300" algn="l" defTabSz="622300">
            <a:lnSpc>
              <a:spcPct val="90000"/>
            </a:lnSpc>
            <a:spcBef>
              <a:spcPct val="0"/>
            </a:spcBef>
            <a:spcAft>
              <a:spcPct val="15000"/>
            </a:spcAft>
            <a:buChar char="•"/>
          </a:pPr>
          <a:r>
            <a:rPr lang="en-US" sz="1400" kern="1200" dirty="0">
              <a:latin typeface="Franklin Gothic Medium Cond" panose="020B0606030402020204" pitchFamily="34" charset="0"/>
            </a:rPr>
            <a:t>B9. Education, Skills, Jobs</a:t>
          </a:r>
        </a:p>
      </dsp:txBody>
      <dsp:txXfrm>
        <a:off x="6199421" y="3922651"/>
        <a:ext cx="2896937" cy="1371011"/>
      </dsp:txXfrm>
    </dsp:sp>
    <dsp:sp modelId="{D112B479-5F85-4D5D-B3CA-53FFEE49A99A}">
      <dsp:nvSpPr>
        <dsp:cNvPr id="0" name=""/>
        <dsp:cNvSpPr/>
      </dsp:nvSpPr>
      <dsp:spPr>
        <a:xfrm>
          <a:off x="4801335" y="3846759"/>
          <a:ext cx="1590236" cy="1224535"/>
        </a:xfrm>
        <a:prstGeom prst="rect">
          <a:avLst/>
        </a:prstGeom>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A32FE-356C-4571-8224-7573A8A951CA}">
      <dsp:nvSpPr>
        <dsp:cNvPr id="0" name=""/>
        <dsp:cNvSpPr/>
      </dsp:nvSpPr>
      <dsp:spPr>
        <a:xfrm>
          <a:off x="0" y="3275"/>
          <a:ext cx="11730038" cy="69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Union</a:t>
          </a:r>
        </a:p>
      </dsp:txBody>
      <dsp:txXfrm>
        <a:off x="33781" y="37056"/>
        <a:ext cx="11662476" cy="624438"/>
      </dsp:txXfrm>
    </dsp:sp>
    <dsp:sp modelId="{BA19A63A-4FFE-4ED0-B812-A769A6050531}">
      <dsp:nvSpPr>
        <dsp:cNvPr id="0" name=""/>
        <dsp:cNvSpPr/>
      </dsp:nvSpPr>
      <dsp:spPr>
        <a:xfrm>
          <a:off x="0" y="695275"/>
          <a:ext cx="11730038" cy="2142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42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Constitutional posts, office maintenance</a:t>
          </a:r>
        </a:p>
        <a:p>
          <a:pPr marL="285750" lvl="1" indent="-285750" algn="l" defTabSz="1244600">
            <a:lnSpc>
              <a:spcPct val="90000"/>
            </a:lnSpc>
            <a:spcBef>
              <a:spcPct val="0"/>
            </a:spcBef>
            <a:spcAft>
              <a:spcPct val="20000"/>
            </a:spcAft>
            <a:buChar char="•"/>
          </a:pPr>
          <a:r>
            <a:rPr lang="en-US" sz="2800" kern="1200" dirty="0"/>
            <a:t>Speaker, Dy. In both houses- Salary, allowance</a:t>
          </a:r>
        </a:p>
        <a:p>
          <a:pPr marL="285750" lvl="1" indent="-285750" algn="l" defTabSz="1244600">
            <a:lnSpc>
              <a:spcPct val="90000"/>
            </a:lnSpc>
            <a:spcBef>
              <a:spcPct val="0"/>
            </a:spcBef>
            <a:spcAft>
              <a:spcPct val="20000"/>
            </a:spcAft>
            <a:buChar char="•"/>
          </a:pPr>
          <a:r>
            <a:rPr lang="en-US" sz="2800" kern="1200" dirty="0"/>
            <a:t>SC: salary, allowance,</a:t>
          </a:r>
          <a:r>
            <a:rPr lang="en-US" sz="2800" u="none" kern="1200" dirty="0">
              <a:solidFill>
                <a:srgbClr val="FFC000"/>
              </a:solidFill>
            </a:rPr>
            <a:t> </a:t>
          </a:r>
          <a:r>
            <a:rPr lang="en-US" sz="2800" u="sng" kern="1200" dirty="0">
              <a:solidFill>
                <a:srgbClr val="FFC000"/>
              </a:solidFill>
            </a:rPr>
            <a:t>Pensions</a:t>
          </a:r>
        </a:p>
        <a:p>
          <a:pPr marL="285750" lvl="1" indent="-285750" algn="l" defTabSz="1244600">
            <a:lnSpc>
              <a:spcPct val="90000"/>
            </a:lnSpc>
            <a:spcBef>
              <a:spcPct val="0"/>
            </a:spcBef>
            <a:spcAft>
              <a:spcPct val="20000"/>
            </a:spcAft>
            <a:buChar char="•"/>
          </a:pPr>
          <a:r>
            <a:rPr lang="en-US" sz="2800" kern="1200" dirty="0"/>
            <a:t>Debt charges / loan repayment/interest, $ required to satisfy court judgement/decree</a:t>
          </a:r>
        </a:p>
        <a:p>
          <a:pPr marL="285750" lvl="1" indent="-285750" algn="l" defTabSz="1244600">
            <a:lnSpc>
              <a:spcPct val="90000"/>
            </a:lnSpc>
            <a:spcBef>
              <a:spcPct val="0"/>
            </a:spcBef>
            <a:spcAft>
              <a:spcPct val="20000"/>
            </a:spcAft>
            <a:buChar char="•"/>
          </a:pPr>
          <a:r>
            <a:rPr lang="en-US" sz="2800" kern="1200" dirty="0"/>
            <a:t>Any other item declared by parliament</a:t>
          </a:r>
        </a:p>
      </dsp:txBody>
      <dsp:txXfrm>
        <a:off x="0" y="695275"/>
        <a:ext cx="11730038" cy="2142538"/>
      </dsp:txXfrm>
    </dsp:sp>
    <dsp:sp modelId="{474E5947-DD32-4350-8367-C2829BC96C3E}">
      <dsp:nvSpPr>
        <dsp:cNvPr id="0" name=""/>
        <dsp:cNvSpPr/>
      </dsp:nvSpPr>
      <dsp:spPr>
        <a:xfrm>
          <a:off x="0" y="2837814"/>
          <a:ext cx="11730038" cy="69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State</a:t>
          </a:r>
        </a:p>
      </dsp:txBody>
      <dsp:txXfrm>
        <a:off x="33781" y="2871595"/>
        <a:ext cx="11662476" cy="624438"/>
      </dsp:txXfrm>
    </dsp:sp>
    <dsp:sp modelId="{8AFC8BED-3F0D-4AF4-B44E-CECCD46267DB}">
      <dsp:nvSpPr>
        <dsp:cNvPr id="0" name=""/>
        <dsp:cNvSpPr/>
      </dsp:nvSpPr>
      <dsp:spPr>
        <a:xfrm>
          <a:off x="0" y="3529814"/>
          <a:ext cx="11730038" cy="35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42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Similar to above</a:t>
          </a:r>
        </a:p>
      </dsp:txBody>
      <dsp:txXfrm>
        <a:off x="0" y="3529814"/>
        <a:ext cx="11730038" cy="357089"/>
      </dsp:txXfrm>
    </dsp:sp>
    <dsp:sp modelId="{E267CC85-E55F-40B1-920A-22F6ED4A7C6C}">
      <dsp:nvSpPr>
        <dsp:cNvPr id="0" name=""/>
        <dsp:cNvSpPr/>
      </dsp:nvSpPr>
      <dsp:spPr>
        <a:xfrm>
          <a:off x="0" y="3886903"/>
          <a:ext cx="11730038" cy="69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UT</a:t>
          </a:r>
        </a:p>
      </dsp:txBody>
      <dsp:txXfrm>
        <a:off x="33781" y="3920684"/>
        <a:ext cx="11662476" cy="624438"/>
      </dsp:txXfrm>
    </dsp:sp>
    <dsp:sp modelId="{7232AE78-48C2-45AF-98AC-DD47730FC734}">
      <dsp:nvSpPr>
        <dsp:cNvPr id="0" name=""/>
        <dsp:cNvSpPr/>
      </dsp:nvSpPr>
      <dsp:spPr>
        <a:xfrm>
          <a:off x="0" y="4578904"/>
          <a:ext cx="11730038" cy="731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42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Administrator</a:t>
          </a:r>
          <a:r>
            <a:rPr lang="en-US" sz="2800" kern="1200" dirty="0">
              <a:solidFill>
                <a:srgbClr val="FFC000"/>
              </a:solidFill>
            </a:rPr>
            <a:t>, Judicial commissioner</a:t>
          </a:r>
        </a:p>
        <a:p>
          <a:pPr marL="285750" lvl="1" indent="-285750" algn="l" defTabSz="1244600">
            <a:lnSpc>
              <a:spcPct val="90000"/>
            </a:lnSpc>
            <a:spcBef>
              <a:spcPct val="0"/>
            </a:spcBef>
            <a:spcAft>
              <a:spcPct val="20000"/>
            </a:spcAft>
            <a:buChar char="•"/>
          </a:pPr>
          <a:r>
            <a:rPr lang="en-US" sz="2800" kern="1200" dirty="0"/>
            <a:t>+ similar to above</a:t>
          </a:r>
        </a:p>
      </dsp:txBody>
      <dsp:txXfrm>
        <a:off x="0" y="4578904"/>
        <a:ext cx="11730038" cy="7311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E728F-FDFA-41D2-A199-18551B63FEA9}">
      <dsp:nvSpPr>
        <dsp:cNvPr id="0" name=""/>
        <dsp:cNvSpPr/>
      </dsp:nvSpPr>
      <dsp:spPr>
        <a:xfrm>
          <a:off x="0" y="355322"/>
          <a:ext cx="11730038" cy="1653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437388" rIns="910381"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Incoming Revenue, loans raised, loans recovered</a:t>
          </a:r>
        </a:p>
        <a:p>
          <a:pPr marL="228600" lvl="1" indent="-228600" algn="l" defTabSz="1066800">
            <a:lnSpc>
              <a:spcPct val="90000"/>
            </a:lnSpc>
            <a:spcBef>
              <a:spcPct val="0"/>
            </a:spcBef>
            <a:spcAft>
              <a:spcPct val="15000"/>
            </a:spcAft>
            <a:buChar char="•"/>
          </a:pPr>
          <a:r>
            <a:rPr lang="en-US" sz="2400" kern="1200" dirty="0"/>
            <a:t>Withdrawal need Parliament Permission (- Charged Expenditure)</a:t>
          </a:r>
        </a:p>
        <a:p>
          <a:pPr marL="457200" lvl="2" indent="-228600" algn="l" defTabSz="1066800">
            <a:lnSpc>
              <a:spcPct val="90000"/>
            </a:lnSpc>
            <a:spcBef>
              <a:spcPct val="0"/>
            </a:spcBef>
            <a:spcAft>
              <a:spcPct val="15000"/>
            </a:spcAft>
            <a:buChar char="•"/>
          </a:pPr>
          <a:endParaRPr lang="en-US" sz="2400" kern="1200" dirty="0"/>
        </a:p>
      </dsp:txBody>
      <dsp:txXfrm>
        <a:off x="0" y="355322"/>
        <a:ext cx="11730038" cy="1653750"/>
      </dsp:txXfrm>
    </dsp:sp>
    <dsp:sp modelId="{D91DA610-8EF9-4E03-AEF9-553DD2CAFA4D}">
      <dsp:nvSpPr>
        <dsp:cNvPr id="0" name=""/>
        <dsp:cNvSpPr/>
      </dsp:nvSpPr>
      <dsp:spPr>
        <a:xfrm>
          <a:off x="586501" y="45362"/>
          <a:ext cx="8211026"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066800">
            <a:lnSpc>
              <a:spcPct val="90000"/>
            </a:lnSpc>
            <a:spcBef>
              <a:spcPct val="0"/>
            </a:spcBef>
            <a:spcAft>
              <a:spcPct val="35000"/>
            </a:spcAft>
            <a:buNone/>
          </a:pPr>
          <a:r>
            <a:rPr lang="en-US" sz="2400" kern="1200" dirty="0"/>
            <a:t>Consolidated Fund-266</a:t>
          </a:r>
        </a:p>
      </dsp:txBody>
      <dsp:txXfrm>
        <a:off x="616763" y="75624"/>
        <a:ext cx="8150502" cy="559396"/>
      </dsp:txXfrm>
    </dsp:sp>
    <dsp:sp modelId="{C4BA4214-1687-404F-A463-99CCCD6BAB36}">
      <dsp:nvSpPr>
        <dsp:cNvPr id="0" name=""/>
        <dsp:cNvSpPr/>
      </dsp:nvSpPr>
      <dsp:spPr>
        <a:xfrm>
          <a:off x="0" y="2432432"/>
          <a:ext cx="11730038" cy="1620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437388" rIns="910381"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Govt. acts as banker: Incoming provident, small savings, postal deposit etc.</a:t>
          </a:r>
        </a:p>
        <a:p>
          <a:pPr marL="228600" lvl="1" indent="-228600" algn="l" defTabSz="1066800">
            <a:lnSpc>
              <a:spcPct val="90000"/>
            </a:lnSpc>
            <a:spcBef>
              <a:spcPct val="0"/>
            </a:spcBef>
            <a:spcAft>
              <a:spcPct val="15000"/>
            </a:spcAft>
            <a:buChar char="•"/>
          </a:pPr>
          <a:r>
            <a:rPr lang="en-US" sz="2400" kern="1200" dirty="0"/>
            <a:t>IF separate fund for specific expenditure </a:t>
          </a:r>
          <a:r>
            <a:rPr lang="en-US" sz="2400" kern="1200" dirty="0">
              <a:solidFill>
                <a:srgbClr val="C00000"/>
              </a:solidFill>
            </a:rPr>
            <a:t>need parliament permission-IYB-2016,343 e.g. road, mid-day meals</a:t>
          </a:r>
        </a:p>
      </dsp:txBody>
      <dsp:txXfrm>
        <a:off x="0" y="2432432"/>
        <a:ext cx="11730038" cy="1620675"/>
      </dsp:txXfrm>
    </dsp:sp>
    <dsp:sp modelId="{759D02B6-F505-4EEE-B7E0-D3F86B8E0D16}">
      <dsp:nvSpPr>
        <dsp:cNvPr id="0" name=""/>
        <dsp:cNvSpPr/>
      </dsp:nvSpPr>
      <dsp:spPr>
        <a:xfrm>
          <a:off x="586501" y="2122472"/>
          <a:ext cx="8211026"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066800">
            <a:lnSpc>
              <a:spcPct val="90000"/>
            </a:lnSpc>
            <a:spcBef>
              <a:spcPct val="0"/>
            </a:spcBef>
            <a:spcAft>
              <a:spcPct val="35000"/>
            </a:spcAft>
            <a:buNone/>
          </a:pPr>
          <a:r>
            <a:rPr lang="en-US" sz="2400" kern="1200" dirty="0"/>
            <a:t>Public Account-266</a:t>
          </a:r>
        </a:p>
      </dsp:txBody>
      <dsp:txXfrm>
        <a:off x="616763" y="2152734"/>
        <a:ext cx="8150502" cy="559396"/>
      </dsp:txXfrm>
    </dsp:sp>
    <dsp:sp modelId="{CE16522D-E90D-46DC-AE77-CD40A70162B9}">
      <dsp:nvSpPr>
        <dsp:cNvPr id="0" name=""/>
        <dsp:cNvSpPr/>
      </dsp:nvSpPr>
      <dsp:spPr>
        <a:xfrm>
          <a:off x="0" y="4476467"/>
          <a:ext cx="11730038" cy="1653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437388" rIns="910381"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Unforeseen events Rs.500 cr.</a:t>
          </a:r>
        </a:p>
        <a:p>
          <a:pPr marL="228600" lvl="1" indent="-228600" algn="l" defTabSz="1066800">
            <a:lnSpc>
              <a:spcPct val="90000"/>
            </a:lnSpc>
            <a:spcBef>
              <a:spcPct val="0"/>
            </a:spcBef>
            <a:spcAft>
              <a:spcPct val="15000"/>
            </a:spcAft>
            <a:buChar char="•"/>
          </a:pPr>
          <a:r>
            <a:rPr lang="en-US" sz="2400" kern="1200" dirty="0"/>
            <a:t>President /</a:t>
          </a:r>
          <a:r>
            <a:rPr lang="en-US" sz="2400" kern="1200" dirty="0" err="1"/>
            <a:t>FinSecy</a:t>
          </a:r>
          <a:endParaRPr lang="en-US" sz="2400" kern="1200" dirty="0"/>
        </a:p>
        <a:p>
          <a:pPr marL="228600" lvl="1" indent="-228600" algn="l" defTabSz="1066800">
            <a:lnSpc>
              <a:spcPct val="90000"/>
            </a:lnSpc>
            <a:spcBef>
              <a:spcPct val="0"/>
            </a:spcBef>
            <a:spcAft>
              <a:spcPct val="15000"/>
            </a:spcAft>
            <a:buChar char="•"/>
          </a:pPr>
          <a:r>
            <a:rPr lang="en-US" sz="2400" kern="1200" dirty="0"/>
            <a:t>Parliament approval “subsequently” obtained, after Expenditure </a:t>
          </a:r>
          <a:r>
            <a:rPr lang="en-US" sz="2400" kern="1200" dirty="0">
              <a:solidFill>
                <a:srgbClr val="C00000"/>
              </a:solidFill>
            </a:rPr>
            <a:t>(IYB-2016, 343)</a:t>
          </a:r>
        </a:p>
      </dsp:txBody>
      <dsp:txXfrm>
        <a:off x="0" y="4476467"/>
        <a:ext cx="11730038" cy="1653750"/>
      </dsp:txXfrm>
    </dsp:sp>
    <dsp:sp modelId="{27C90B4D-51C1-4505-B900-BEBB0F18687F}">
      <dsp:nvSpPr>
        <dsp:cNvPr id="0" name=""/>
        <dsp:cNvSpPr/>
      </dsp:nvSpPr>
      <dsp:spPr>
        <a:xfrm>
          <a:off x="586501" y="4166507"/>
          <a:ext cx="8211026"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066800">
            <a:lnSpc>
              <a:spcPct val="90000"/>
            </a:lnSpc>
            <a:spcBef>
              <a:spcPct val="0"/>
            </a:spcBef>
            <a:spcAft>
              <a:spcPct val="35000"/>
            </a:spcAft>
            <a:buNone/>
          </a:pPr>
          <a:r>
            <a:rPr lang="en-US" sz="2400" kern="1200" dirty="0"/>
            <a:t>Contingency Fund-267</a:t>
          </a:r>
        </a:p>
      </dsp:txBody>
      <dsp:txXfrm>
        <a:off x="616763" y="4196769"/>
        <a:ext cx="8150502" cy="5593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4EA74-525E-4675-93B9-A730491B9FB4}">
      <dsp:nvSpPr>
        <dsp:cNvPr id="0" name=""/>
        <dsp:cNvSpPr/>
      </dsp:nvSpPr>
      <dsp:spPr>
        <a:xfrm>
          <a:off x="2495563" y="2841914"/>
          <a:ext cx="620655" cy="2365301"/>
        </a:xfrm>
        <a:custGeom>
          <a:avLst/>
          <a:gdLst/>
          <a:ahLst/>
          <a:cxnLst/>
          <a:rect l="0" t="0" r="0" b="0"/>
          <a:pathLst>
            <a:path>
              <a:moveTo>
                <a:pt x="0" y="0"/>
              </a:moveTo>
              <a:lnTo>
                <a:pt x="310327" y="0"/>
              </a:lnTo>
              <a:lnTo>
                <a:pt x="310327" y="2365301"/>
              </a:lnTo>
              <a:lnTo>
                <a:pt x="620655" y="23653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44756" y="3963430"/>
        <a:ext cx="122268" cy="122268"/>
      </dsp:txXfrm>
    </dsp:sp>
    <dsp:sp modelId="{C938F408-6713-4674-A790-B6D16D033998}">
      <dsp:nvSpPr>
        <dsp:cNvPr id="0" name=""/>
        <dsp:cNvSpPr/>
      </dsp:nvSpPr>
      <dsp:spPr>
        <a:xfrm>
          <a:off x="2495563" y="2841914"/>
          <a:ext cx="620655" cy="1182650"/>
        </a:xfrm>
        <a:custGeom>
          <a:avLst/>
          <a:gdLst/>
          <a:ahLst/>
          <a:cxnLst/>
          <a:rect l="0" t="0" r="0" b="0"/>
          <a:pathLst>
            <a:path>
              <a:moveTo>
                <a:pt x="0" y="0"/>
              </a:moveTo>
              <a:lnTo>
                <a:pt x="310327" y="0"/>
              </a:lnTo>
              <a:lnTo>
                <a:pt x="310327" y="1182650"/>
              </a:lnTo>
              <a:lnTo>
                <a:pt x="620655" y="11826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72500" y="3399849"/>
        <a:ext cx="66780" cy="66780"/>
      </dsp:txXfrm>
    </dsp:sp>
    <dsp:sp modelId="{D3C3027F-2EC0-4561-8737-43E1744F9611}">
      <dsp:nvSpPr>
        <dsp:cNvPr id="0" name=""/>
        <dsp:cNvSpPr/>
      </dsp:nvSpPr>
      <dsp:spPr>
        <a:xfrm>
          <a:off x="2495563" y="2796194"/>
          <a:ext cx="620655" cy="91440"/>
        </a:xfrm>
        <a:custGeom>
          <a:avLst/>
          <a:gdLst/>
          <a:ahLst/>
          <a:cxnLst/>
          <a:rect l="0" t="0" r="0" b="0"/>
          <a:pathLst>
            <a:path>
              <a:moveTo>
                <a:pt x="0" y="45720"/>
              </a:moveTo>
              <a:lnTo>
                <a:pt x="620655"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90374" y="2826397"/>
        <a:ext cx="31032" cy="31032"/>
      </dsp:txXfrm>
    </dsp:sp>
    <dsp:sp modelId="{9F2471FF-CDDD-4DA4-9CF5-4FBFDAC5BF28}">
      <dsp:nvSpPr>
        <dsp:cNvPr id="0" name=""/>
        <dsp:cNvSpPr/>
      </dsp:nvSpPr>
      <dsp:spPr>
        <a:xfrm>
          <a:off x="2495563" y="1659263"/>
          <a:ext cx="620655" cy="1182650"/>
        </a:xfrm>
        <a:custGeom>
          <a:avLst/>
          <a:gdLst/>
          <a:ahLst/>
          <a:cxnLst/>
          <a:rect l="0" t="0" r="0" b="0"/>
          <a:pathLst>
            <a:path>
              <a:moveTo>
                <a:pt x="0" y="1182650"/>
              </a:moveTo>
              <a:lnTo>
                <a:pt x="310327" y="1182650"/>
              </a:lnTo>
              <a:lnTo>
                <a:pt x="310327" y="0"/>
              </a:lnTo>
              <a:lnTo>
                <a:pt x="62065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72500" y="2217198"/>
        <a:ext cx="66780" cy="66780"/>
      </dsp:txXfrm>
    </dsp:sp>
    <dsp:sp modelId="{34029BC2-BA7E-4869-AE3F-935AE4E67073}">
      <dsp:nvSpPr>
        <dsp:cNvPr id="0" name=""/>
        <dsp:cNvSpPr/>
      </dsp:nvSpPr>
      <dsp:spPr>
        <a:xfrm>
          <a:off x="2495563" y="476612"/>
          <a:ext cx="620655" cy="2365301"/>
        </a:xfrm>
        <a:custGeom>
          <a:avLst/>
          <a:gdLst/>
          <a:ahLst/>
          <a:cxnLst/>
          <a:rect l="0" t="0" r="0" b="0"/>
          <a:pathLst>
            <a:path>
              <a:moveTo>
                <a:pt x="0" y="2365301"/>
              </a:moveTo>
              <a:lnTo>
                <a:pt x="310327" y="2365301"/>
              </a:lnTo>
              <a:lnTo>
                <a:pt x="310327" y="0"/>
              </a:lnTo>
              <a:lnTo>
                <a:pt x="62065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44756" y="1598128"/>
        <a:ext cx="122268" cy="122268"/>
      </dsp:txXfrm>
    </dsp:sp>
    <dsp:sp modelId="{AA7FF810-541C-4274-8A9E-20E97E3A4D96}">
      <dsp:nvSpPr>
        <dsp:cNvPr id="0" name=""/>
        <dsp:cNvSpPr/>
      </dsp:nvSpPr>
      <dsp:spPr>
        <a:xfrm rot="16200000">
          <a:off x="-603567" y="2232574"/>
          <a:ext cx="4979583" cy="12186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3200400">
            <a:lnSpc>
              <a:spcPct val="90000"/>
            </a:lnSpc>
            <a:spcBef>
              <a:spcPct val="0"/>
            </a:spcBef>
            <a:spcAft>
              <a:spcPct val="35000"/>
            </a:spcAft>
            <a:buNone/>
          </a:pPr>
          <a:r>
            <a:rPr lang="en-US" sz="7200" kern="1200" dirty="0" err="1"/>
            <a:t>fin.min</a:t>
          </a:r>
          <a:endParaRPr lang="en-US" sz="7200" kern="1200" dirty="0"/>
        </a:p>
      </dsp:txBody>
      <dsp:txXfrm>
        <a:off x="-603567" y="2232574"/>
        <a:ext cx="4979583" cy="1218679"/>
      </dsp:txXfrm>
    </dsp:sp>
    <dsp:sp modelId="{19D618CA-5A78-460E-BA04-885A0F6E96B0}">
      <dsp:nvSpPr>
        <dsp:cNvPr id="0" name=""/>
        <dsp:cNvSpPr/>
      </dsp:nvSpPr>
      <dsp:spPr>
        <a:xfrm>
          <a:off x="3116218" y="3551"/>
          <a:ext cx="3997267" cy="9461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Economic Affairs</a:t>
          </a:r>
        </a:p>
      </dsp:txBody>
      <dsp:txXfrm>
        <a:off x="3116218" y="3551"/>
        <a:ext cx="3997267" cy="946120"/>
      </dsp:txXfrm>
    </dsp:sp>
    <dsp:sp modelId="{0C86C9D1-9E8B-4457-BD48-96E8714B0211}">
      <dsp:nvSpPr>
        <dsp:cNvPr id="0" name=""/>
        <dsp:cNvSpPr/>
      </dsp:nvSpPr>
      <dsp:spPr>
        <a:xfrm>
          <a:off x="3116218" y="1186202"/>
          <a:ext cx="3997267" cy="946120"/>
        </a:xfrm>
        <a:prstGeom prst="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Expenditure</a:t>
          </a:r>
        </a:p>
      </dsp:txBody>
      <dsp:txXfrm>
        <a:off x="3116218" y="1186202"/>
        <a:ext cx="3997267" cy="946120"/>
      </dsp:txXfrm>
    </dsp:sp>
    <dsp:sp modelId="{7B74A726-25E2-432B-BBDF-1C6313CF547B}">
      <dsp:nvSpPr>
        <dsp:cNvPr id="0" name=""/>
        <dsp:cNvSpPr/>
      </dsp:nvSpPr>
      <dsp:spPr>
        <a:xfrm>
          <a:off x="3116218" y="2368853"/>
          <a:ext cx="3997267" cy="9461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Revenue</a:t>
          </a:r>
        </a:p>
      </dsp:txBody>
      <dsp:txXfrm>
        <a:off x="3116218" y="2368853"/>
        <a:ext cx="3997267" cy="946120"/>
      </dsp:txXfrm>
    </dsp:sp>
    <dsp:sp modelId="{FC7ED224-3E4F-4ADA-AE8E-8C1FB35E6678}">
      <dsp:nvSpPr>
        <dsp:cNvPr id="0" name=""/>
        <dsp:cNvSpPr/>
      </dsp:nvSpPr>
      <dsp:spPr>
        <a:xfrm>
          <a:off x="3116218" y="3551504"/>
          <a:ext cx="3997267" cy="9461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Financial services</a:t>
          </a:r>
        </a:p>
      </dsp:txBody>
      <dsp:txXfrm>
        <a:off x="3116218" y="3551504"/>
        <a:ext cx="3997267" cy="946120"/>
      </dsp:txXfrm>
    </dsp:sp>
    <dsp:sp modelId="{7010CF0E-91DE-452D-A2F3-8E8CC75D75ED}">
      <dsp:nvSpPr>
        <dsp:cNvPr id="0" name=""/>
        <dsp:cNvSpPr/>
      </dsp:nvSpPr>
      <dsp:spPr>
        <a:xfrm>
          <a:off x="3116218" y="4734155"/>
          <a:ext cx="3997267" cy="9461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strike="sngStrike" kern="1200" dirty="0"/>
            <a:t>Disinvestment </a:t>
          </a:r>
          <a:r>
            <a:rPr lang="en-US" sz="2800" strike="noStrike" kern="1200" dirty="0"/>
            <a:t>Investment &amp;</a:t>
          </a:r>
          <a:r>
            <a:rPr lang="en-US" sz="2800" strike="sngStrike" kern="1200" dirty="0"/>
            <a:t> </a:t>
          </a:r>
          <a:r>
            <a:rPr lang="en-US" sz="2800" kern="1200" dirty="0"/>
            <a:t>Public Asset  Management </a:t>
          </a:r>
        </a:p>
      </dsp:txBody>
      <dsp:txXfrm>
        <a:off x="3116218" y="4734155"/>
        <a:ext cx="3997267" cy="9461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9417E-418F-45FA-9039-DC349A5E3BAC}">
      <dsp:nvSpPr>
        <dsp:cNvPr id="0" name=""/>
        <dsp:cNvSpPr/>
      </dsp:nvSpPr>
      <dsp:spPr>
        <a:xfrm>
          <a:off x="2127" y="503400"/>
          <a:ext cx="2074156" cy="821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Consolidated Fund-266</a:t>
          </a:r>
        </a:p>
      </dsp:txBody>
      <dsp:txXfrm>
        <a:off x="2127" y="503400"/>
        <a:ext cx="2074156" cy="821008"/>
      </dsp:txXfrm>
    </dsp:sp>
    <dsp:sp modelId="{CF83D47A-9A9D-4C81-A13E-291534BBB2DF}">
      <dsp:nvSpPr>
        <dsp:cNvPr id="0" name=""/>
        <dsp:cNvSpPr/>
      </dsp:nvSpPr>
      <dsp:spPr>
        <a:xfrm>
          <a:off x="2127" y="1324409"/>
          <a:ext cx="2074156"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D0C9E2-71EB-4A75-B450-189B7D85F76B}">
      <dsp:nvSpPr>
        <dsp:cNvPr id="0" name=""/>
        <dsp:cNvSpPr/>
      </dsp:nvSpPr>
      <dsp:spPr>
        <a:xfrm>
          <a:off x="2366666" y="503400"/>
          <a:ext cx="2074156" cy="821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Public Account-266</a:t>
          </a:r>
        </a:p>
      </dsp:txBody>
      <dsp:txXfrm>
        <a:off x="2366666" y="503400"/>
        <a:ext cx="2074156" cy="821008"/>
      </dsp:txXfrm>
    </dsp:sp>
    <dsp:sp modelId="{24258621-87D4-4466-BF7C-1BEC0C22BF38}">
      <dsp:nvSpPr>
        <dsp:cNvPr id="0" name=""/>
        <dsp:cNvSpPr/>
      </dsp:nvSpPr>
      <dsp:spPr>
        <a:xfrm>
          <a:off x="2366666" y="1324409"/>
          <a:ext cx="2074156"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D3363D-6278-4849-88FB-EE75AAB1608A}">
      <dsp:nvSpPr>
        <dsp:cNvPr id="0" name=""/>
        <dsp:cNvSpPr/>
      </dsp:nvSpPr>
      <dsp:spPr>
        <a:xfrm>
          <a:off x="4731204" y="503400"/>
          <a:ext cx="2074156" cy="821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Contingency Fund-267</a:t>
          </a:r>
        </a:p>
      </dsp:txBody>
      <dsp:txXfrm>
        <a:off x="4731204" y="503400"/>
        <a:ext cx="2074156" cy="821008"/>
      </dsp:txXfrm>
    </dsp:sp>
    <dsp:sp modelId="{271CE927-1AE4-4FE7-9D73-4D6AEA897319}">
      <dsp:nvSpPr>
        <dsp:cNvPr id="0" name=""/>
        <dsp:cNvSpPr/>
      </dsp:nvSpPr>
      <dsp:spPr>
        <a:xfrm>
          <a:off x="4731204" y="1324409"/>
          <a:ext cx="2074156" cy="1054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BF9BC-08B8-4C28-9DC5-D9BD69890619}">
      <dsp:nvSpPr>
        <dsp:cNvPr id="0" name=""/>
        <dsp:cNvSpPr/>
      </dsp:nvSpPr>
      <dsp:spPr>
        <a:xfrm>
          <a:off x="5241" y="583795"/>
          <a:ext cx="2680831" cy="100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Demand of Grants</a:t>
          </a:r>
        </a:p>
      </dsp:txBody>
      <dsp:txXfrm>
        <a:off x="5241" y="583795"/>
        <a:ext cx="2680831" cy="1009800"/>
      </dsp:txXfrm>
    </dsp:sp>
    <dsp:sp modelId="{8484CA5A-870F-47DC-A4EE-D02D49ED9CDD}">
      <dsp:nvSpPr>
        <dsp:cNvPr id="0" name=""/>
        <dsp:cNvSpPr/>
      </dsp:nvSpPr>
      <dsp:spPr>
        <a:xfrm>
          <a:off x="2686072" y="47339"/>
          <a:ext cx="536166" cy="20827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495F31-756C-49CD-9AAE-1C41A68A88D3}">
      <dsp:nvSpPr>
        <dsp:cNvPr id="0" name=""/>
        <dsp:cNvSpPr/>
      </dsp:nvSpPr>
      <dsp:spPr>
        <a:xfrm>
          <a:off x="3436705" y="47339"/>
          <a:ext cx="7291862" cy="20827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Separate for Ministries, States &amp;UT, UT </a:t>
          </a:r>
          <a:r>
            <a:rPr lang="en-US" sz="3200" kern="1200" dirty="0" err="1"/>
            <a:t>w.o.Legislature</a:t>
          </a:r>
          <a:r>
            <a:rPr lang="en-US" sz="3200" kern="1200" dirty="0"/>
            <a:t> </a:t>
          </a:r>
        </a:p>
        <a:p>
          <a:pPr marL="285750" lvl="1" indent="-285750" algn="l" defTabSz="1422400">
            <a:lnSpc>
              <a:spcPct val="90000"/>
            </a:lnSpc>
            <a:spcBef>
              <a:spcPct val="0"/>
            </a:spcBef>
            <a:spcAft>
              <a:spcPct val="15000"/>
            </a:spcAft>
            <a:buChar char="•"/>
          </a:pPr>
          <a:r>
            <a:rPr lang="en-US" sz="3200" kern="1200" dirty="0"/>
            <a:t>Only with President recommendation: 113/3</a:t>
          </a:r>
        </a:p>
        <a:p>
          <a:pPr marL="285750" lvl="1" indent="-285750" algn="l" defTabSz="1422400">
            <a:lnSpc>
              <a:spcPct val="90000"/>
            </a:lnSpc>
            <a:spcBef>
              <a:spcPct val="0"/>
            </a:spcBef>
            <a:spcAft>
              <a:spcPct val="15000"/>
            </a:spcAft>
            <a:buChar char="•"/>
          </a:pPr>
          <a:r>
            <a:rPr lang="en-US" sz="3200" kern="1200" dirty="0"/>
            <a:t>Loksabha can approve, reject, reduce: 113/2</a:t>
          </a:r>
        </a:p>
      </dsp:txBody>
      <dsp:txXfrm>
        <a:off x="3436705" y="47339"/>
        <a:ext cx="7291862" cy="2082712"/>
      </dsp:txXfrm>
    </dsp:sp>
    <dsp:sp modelId="{205AEAFB-9FFC-4E39-BC61-AC8EA7D41F51}">
      <dsp:nvSpPr>
        <dsp:cNvPr id="0" name=""/>
        <dsp:cNvSpPr/>
      </dsp:nvSpPr>
      <dsp:spPr>
        <a:xfrm>
          <a:off x="5241" y="2324142"/>
          <a:ext cx="2680831" cy="100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Charged Expenditure</a:t>
          </a:r>
        </a:p>
      </dsp:txBody>
      <dsp:txXfrm>
        <a:off x="5241" y="2324142"/>
        <a:ext cx="2680831" cy="1009800"/>
      </dsp:txXfrm>
    </dsp:sp>
    <dsp:sp modelId="{6B585321-8FC6-45D1-BA0C-098F940FFE9E}">
      <dsp:nvSpPr>
        <dsp:cNvPr id="0" name=""/>
        <dsp:cNvSpPr/>
      </dsp:nvSpPr>
      <dsp:spPr>
        <a:xfrm>
          <a:off x="2686072" y="2245252"/>
          <a:ext cx="536166" cy="116758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CC6EAF-3C7D-41F4-9DC1-5A545B89D650}">
      <dsp:nvSpPr>
        <dsp:cNvPr id="0" name=""/>
        <dsp:cNvSpPr/>
      </dsp:nvSpPr>
      <dsp:spPr>
        <a:xfrm>
          <a:off x="3436705" y="2245252"/>
          <a:ext cx="7291862" cy="11675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Voting nope (113/1)</a:t>
          </a:r>
        </a:p>
        <a:p>
          <a:pPr marL="285750" lvl="1" indent="-285750" algn="l" defTabSz="1422400">
            <a:lnSpc>
              <a:spcPct val="90000"/>
            </a:lnSpc>
            <a:spcBef>
              <a:spcPct val="0"/>
            </a:spcBef>
            <a:spcAft>
              <a:spcPct val="15000"/>
            </a:spcAft>
            <a:buChar char="•"/>
          </a:pPr>
          <a:r>
            <a:rPr lang="en-US" sz="3200" kern="1200" dirty="0"/>
            <a:t>Discussion yes, possible in both houses</a:t>
          </a:r>
        </a:p>
      </dsp:txBody>
      <dsp:txXfrm>
        <a:off x="3436705" y="2245252"/>
        <a:ext cx="7291862" cy="116758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FDFFF-BE1F-4CAE-9F65-3DD135A0FE1A}">
      <dsp:nvSpPr>
        <dsp:cNvPr id="0" name=""/>
        <dsp:cNvSpPr/>
      </dsp:nvSpPr>
      <dsp:spPr>
        <a:xfrm>
          <a:off x="57" y="112471"/>
          <a:ext cx="5481272" cy="1036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t>Vote on Account</a:t>
          </a:r>
        </a:p>
      </dsp:txBody>
      <dsp:txXfrm>
        <a:off x="57" y="112471"/>
        <a:ext cx="5481272" cy="1036800"/>
      </dsp:txXfrm>
    </dsp:sp>
    <dsp:sp modelId="{1796111D-F5A5-4036-B84F-8BA5C03AF456}">
      <dsp:nvSpPr>
        <dsp:cNvPr id="0" name=""/>
        <dsp:cNvSpPr/>
      </dsp:nvSpPr>
      <dsp:spPr>
        <a:xfrm>
          <a:off x="57" y="1149271"/>
          <a:ext cx="5481272" cy="40516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Every year for cash problem between Feb to April when budget is passed</a:t>
          </a:r>
        </a:p>
        <a:p>
          <a:pPr marL="285750" lvl="1" indent="-285750" algn="l" defTabSz="1600200">
            <a:lnSpc>
              <a:spcPct val="90000"/>
            </a:lnSpc>
            <a:spcBef>
              <a:spcPct val="0"/>
            </a:spcBef>
            <a:spcAft>
              <a:spcPct val="15000"/>
            </a:spcAft>
            <a:buChar char="•"/>
          </a:pPr>
          <a:r>
            <a:rPr lang="en-US" sz="3600" kern="1200" dirty="0"/>
            <a:t>Only Appropriation Expenditure permission </a:t>
          </a:r>
        </a:p>
        <a:p>
          <a:pPr marL="285750" lvl="1" indent="-285750" algn="l" defTabSz="1600200">
            <a:lnSpc>
              <a:spcPct val="90000"/>
            </a:lnSpc>
            <a:spcBef>
              <a:spcPct val="0"/>
            </a:spcBef>
            <a:spcAft>
              <a:spcPct val="15000"/>
            </a:spcAft>
            <a:buChar char="•"/>
          </a:pPr>
          <a:r>
            <a:rPr lang="en-US" sz="3600" kern="1200" dirty="0"/>
            <a:t>Valid: 2-4 months</a:t>
          </a:r>
        </a:p>
        <a:p>
          <a:pPr marL="285750" lvl="1" indent="-285750" algn="l" defTabSz="1600200">
            <a:lnSpc>
              <a:spcPct val="90000"/>
            </a:lnSpc>
            <a:spcBef>
              <a:spcPct val="0"/>
            </a:spcBef>
            <a:spcAft>
              <a:spcPct val="15000"/>
            </a:spcAft>
            <a:buChar char="•"/>
          </a:pPr>
          <a:endParaRPr lang="en-US" sz="3600" kern="1200" dirty="0"/>
        </a:p>
      </dsp:txBody>
      <dsp:txXfrm>
        <a:off x="57" y="1149271"/>
        <a:ext cx="5481272" cy="4051619"/>
      </dsp:txXfrm>
    </dsp:sp>
    <dsp:sp modelId="{B8237BDD-80A8-4C94-AB58-B960D557A681}">
      <dsp:nvSpPr>
        <dsp:cNvPr id="0" name=""/>
        <dsp:cNvSpPr/>
      </dsp:nvSpPr>
      <dsp:spPr>
        <a:xfrm>
          <a:off x="6248708" y="112471"/>
          <a:ext cx="5481272" cy="1036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t>Interim Budget </a:t>
          </a:r>
        </a:p>
      </dsp:txBody>
      <dsp:txXfrm>
        <a:off x="6248708" y="112471"/>
        <a:ext cx="5481272" cy="1036800"/>
      </dsp:txXfrm>
    </dsp:sp>
    <dsp:sp modelId="{542C58CA-9EF2-49CE-AE30-1B30D4D6D260}">
      <dsp:nvSpPr>
        <dsp:cNvPr id="0" name=""/>
        <dsp:cNvSpPr/>
      </dsp:nvSpPr>
      <dsp:spPr>
        <a:xfrm>
          <a:off x="6248708" y="1149271"/>
          <a:ext cx="5481272" cy="40516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Election /extreme situation when immoral for outgoing Government to make drastic changes.</a:t>
          </a:r>
        </a:p>
        <a:p>
          <a:pPr marL="285750" lvl="1" indent="-285750" algn="l" defTabSz="1600200">
            <a:lnSpc>
              <a:spcPct val="90000"/>
            </a:lnSpc>
            <a:spcBef>
              <a:spcPct val="0"/>
            </a:spcBef>
            <a:spcAft>
              <a:spcPct val="15000"/>
            </a:spcAft>
            <a:buChar char="•"/>
          </a:pPr>
          <a:r>
            <a:rPr lang="en-US" sz="3600" kern="1200" dirty="0"/>
            <a:t>All 3 </a:t>
          </a:r>
          <a:r>
            <a:rPr lang="en-US" sz="3600" kern="1200" dirty="0" err="1"/>
            <a:t>docx</a:t>
          </a:r>
          <a:r>
            <a:rPr lang="en-US" sz="3600" kern="1200" dirty="0"/>
            <a:t> + vote on account</a:t>
          </a:r>
        </a:p>
        <a:p>
          <a:pPr marL="285750" lvl="1" indent="-285750" algn="l" defTabSz="1600200">
            <a:lnSpc>
              <a:spcPct val="90000"/>
            </a:lnSpc>
            <a:spcBef>
              <a:spcPct val="0"/>
            </a:spcBef>
            <a:spcAft>
              <a:spcPct val="15000"/>
            </a:spcAft>
            <a:buChar char="•"/>
          </a:pPr>
          <a:r>
            <a:rPr lang="en-US" sz="3600" kern="1200" dirty="0"/>
            <a:t>Valid-whole year, unless changed by new govt.</a:t>
          </a:r>
        </a:p>
      </dsp:txBody>
      <dsp:txXfrm>
        <a:off x="6248708" y="1149271"/>
        <a:ext cx="5481272" cy="405161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C5A1-DC64-4C0F-AAD4-B721BCA2D1C3}">
      <dsp:nvSpPr>
        <dsp:cNvPr id="0" name=""/>
        <dsp:cNvSpPr/>
      </dsp:nvSpPr>
      <dsp:spPr>
        <a:xfrm>
          <a:off x="1256" y="261142"/>
          <a:ext cx="2581980" cy="134002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On Income</a:t>
          </a:r>
        </a:p>
      </dsp:txBody>
      <dsp:txXfrm>
        <a:off x="671270" y="261142"/>
        <a:ext cx="1241953" cy="1340027"/>
      </dsp:txXfrm>
    </dsp:sp>
    <dsp:sp modelId="{34A4E5F2-A20F-43DB-AD59-64A67B8574EA}">
      <dsp:nvSpPr>
        <dsp:cNvPr id="0" name=""/>
        <dsp:cNvSpPr/>
      </dsp:nvSpPr>
      <dsp:spPr>
        <a:xfrm>
          <a:off x="2247580" y="375044"/>
          <a:ext cx="2143043" cy="111222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Income tax;</a:t>
          </a:r>
        </a:p>
      </dsp:txBody>
      <dsp:txXfrm>
        <a:off x="2803691" y="375044"/>
        <a:ext cx="1030821" cy="1112222"/>
      </dsp:txXfrm>
    </dsp:sp>
    <dsp:sp modelId="{666F7A84-2758-40A5-A8B4-CA07DA861701}">
      <dsp:nvSpPr>
        <dsp:cNvPr id="0" name=""/>
        <dsp:cNvSpPr/>
      </dsp:nvSpPr>
      <dsp:spPr>
        <a:xfrm>
          <a:off x="4090597" y="375044"/>
          <a:ext cx="2143043" cy="1112222"/>
        </a:xfrm>
        <a:prstGeom prst="chevron">
          <a:avLst/>
        </a:prstGeom>
        <a:solidFill>
          <a:schemeClr val="accent2">
            <a:tint val="40000"/>
            <a:alpha val="90000"/>
            <a:hueOff val="-790461"/>
            <a:satOff val="-922"/>
            <a:lumOff val="-154"/>
            <a:alphaOff val="0"/>
          </a:schemeClr>
        </a:solidFill>
        <a:ln w="12700" cap="flat" cmpd="sng" algn="ctr">
          <a:solidFill>
            <a:schemeClr val="accent2">
              <a:tint val="40000"/>
              <a:alpha val="90000"/>
              <a:hueOff val="-790461"/>
              <a:satOff val="-922"/>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Corp. Tax &amp; MAT</a:t>
          </a:r>
        </a:p>
      </dsp:txBody>
      <dsp:txXfrm>
        <a:off x="4646708" y="375044"/>
        <a:ext cx="1030821" cy="1112222"/>
      </dsp:txXfrm>
    </dsp:sp>
    <dsp:sp modelId="{FC2572EF-6229-4214-8A1B-DB03ADE18B7C}">
      <dsp:nvSpPr>
        <dsp:cNvPr id="0" name=""/>
        <dsp:cNvSpPr/>
      </dsp:nvSpPr>
      <dsp:spPr>
        <a:xfrm>
          <a:off x="5933615" y="375044"/>
          <a:ext cx="2143043" cy="1112222"/>
        </a:xfrm>
        <a:prstGeom prst="chevron">
          <a:avLst/>
        </a:prstGeom>
        <a:solidFill>
          <a:schemeClr val="accent2">
            <a:tint val="40000"/>
            <a:alpha val="90000"/>
            <a:hueOff val="-1580922"/>
            <a:satOff val="-1844"/>
            <a:lumOff val="-307"/>
            <a:alphaOff val="0"/>
          </a:schemeClr>
        </a:solidFill>
        <a:ln w="12700" cap="flat" cmpd="sng" algn="ctr">
          <a:solidFill>
            <a:schemeClr val="accent2">
              <a:tint val="40000"/>
              <a:alpha val="90000"/>
              <a:hueOff val="-1580922"/>
              <a:satOff val="-1844"/>
              <a:lumOff val="-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DDT @Co. </a:t>
          </a:r>
        </a:p>
      </dsp:txBody>
      <dsp:txXfrm>
        <a:off x="6489726" y="375044"/>
        <a:ext cx="1030821" cy="1112222"/>
      </dsp:txXfrm>
    </dsp:sp>
    <dsp:sp modelId="{1EC061AE-4DE6-43F7-86C4-1AE98E8148B6}">
      <dsp:nvSpPr>
        <dsp:cNvPr id="0" name=""/>
        <dsp:cNvSpPr/>
      </dsp:nvSpPr>
      <dsp:spPr>
        <a:xfrm>
          <a:off x="7776633" y="375044"/>
          <a:ext cx="2143043" cy="1112222"/>
        </a:xfrm>
        <a:prstGeom prst="chevron">
          <a:avLst/>
        </a:prstGeom>
        <a:solidFill>
          <a:schemeClr val="accent2">
            <a:tint val="40000"/>
            <a:alpha val="90000"/>
            <a:hueOff val="-2371383"/>
            <a:satOff val="-2766"/>
            <a:lumOff val="-461"/>
            <a:alphaOff val="0"/>
          </a:schemeClr>
        </a:solidFill>
        <a:ln w="12700" cap="flat" cmpd="sng" algn="ctr">
          <a:solidFill>
            <a:schemeClr val="accent2">
              <a:tint val="40000"/>
              <a:alpha val="90000"/>
              <a:hueOff val="-2371383"/>
              <a:satOff val="-2766"/>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CGT @Buyer</a:t>
          </a:r>
        </a:p>
      </dsp:txBody>
      <dsp:txXfrm>
        <a:off x="8332744" y="375044"/>
        <a:ext cx="1030821" cy="1112222"/>
      </dsp:txXfrm>
    </dsp:sp>
    <dsp:sp modelId="{7D6D7FBA-034D-41CE-8D4F-24C3809FF602}">
      <dsp:nvSpPr>
        <dsp:cNvPr id="0" name=""/>
        <dsp:cNvSpPr/>
      </dsp:nvSpPr>
      <dsp:spPr>
        <a:xfrm>
          <a:off x="9619651" y="375044"/>
          <a:ext cx="2143043" cy="1112222"/>
        </a:xfrm>
        <a:prstGeom prst="chevron">
          <a:avLst/>
        </a:prstGeom>
        <a:solidFill>
          <a:srgbClr val="FFC000"/>
        </a:solidFill>
        <a:ln w="12700" cap="flat" cmpd="sng" algn="ctr">
          <a:solidFill>
            <a:schemeClr val="accent2">
              <a:tint val="40000"/>
              <a:alpha val="90000"/>
              <a:hueOff val="-3161844"/>
              <a:satOff val="-3688"/>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Interest tax (on banks)</a:t>
          </a:r>
        </a:p>
      </dsp:txBody>
      <dsp:txXfrm>
        <a:off x="10175762" y="375044"/>
        <a:ext cx="1030821" cy="1112222"/>
      </dsp:txXfrm>
    </dsp:sp>
    <dsp:sp modelId="{4E14C4E1-E6D8-4BCB-B6CA-BFB19140BDB1}">
      <dsp:nvSpPr>
        <dsp:cNvPr id="0" name=""/>
        <dsp:cNvSpPr/>
      </dsp:nvSpPr>
      <dsp:spPr>
        <a:xfrm>
          <a:off x="1256" y="1745760"/>
          <a:ext cx="2581980" cy="1340027"/>
        </a:xfrm>
        <a:prstGeom prst="chevron">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On Expenditure</a:t>
          </a:r>
        </a:p>
      </dsp:txBody>
      <dsp:txXfrm>
        <a:off x="671270" y="1745760"/>
        <a:ext cx="1241953" cy="1340027"/>
      </dsp:txXfrm>
    </dsp:sp>
    <dsp:sp modelId="{4D5ADD14-03D5-4BB4-9A07-EBD01E876F65}">
      <dsp:nvSpPr>
        <dsp:cNvPr id="0" name=""/>
        <dsp:cNvSpPr/>
      </dsp:nvSpPr>
      <dsp:spPr>
        <a:xfrm>
          <a:off x="2247580" y="1859662"/>
          <a:ext cx="2143043" cy="1112222"/>
        </a:xfrm>
        <a:prstGeom prst="chevron">
          <a:avLst/>
        </a:prstGeom>
        <a:solidFill>
          <a:srgbClr val="FFC000"/>
        </a:solidFill>
        <a:ln w="12700" cap="flat" cmpd="sng" algn="ctr">
          <a:solidFill>
            <a:schemeClr val="accent2">
              <a:tint val="40000"/>
              <a:alpha val="90000"/>
              <a:hueOff val="-3952305"/>
              <a:satOff val="-4610"/>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Hotel receipt Tax</a:t>
          </a:r>
        </a:p>
      </dsp:txBody>
      <dsp:txXfrm>
        <a:off x="2803691" y="1859662"/>
        <a:ext cx="1030821" cy="1112222"/>
      </dsp:txXfrm>
    </dsp:sp>
    <dsp:sp modelId="{7CE1A5F4-AF79-4BB6-B001-05B31A2DE91A}">
      <dsp:nvSpPr>
        <dsp:cNvPr id="0" name=""/>
        <dsp:cNvSpPr/>
      </dsp:nvSpPr>
      <dsp:spPr>
        <a:xfrm>
          <a:off x="4090597" y="1859662"/>
          <a:ext cx="2143043" cy="1112222"/>
        </a:xfrm>
        <a:prstGeom prst="chevron">
          <a:avLst/>
        </a:prstGeom>
        <a:solidFill>
          <a:srgbClr val="FFC000"/>
        </a:solidFill>
        <a:ln w="12700" cap="flat" cmpd="sng" algn="ctr">
          <a:solidFill>
            <a:schemeClr val="accent2">
              <a:tint val="40000"/>
              <a:alpha val="90000"/>
              <a:hueOff val="-4742765"/>
              <a:satOff val="-5531"/>
              <a:lumOff val="-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Fringe Benefit (</a:t>
          </a:r>
          <a:r>
            <a:rPr lang="en-US" sz="2400" strike="sngStrike" kern="1200" dirty="0" err="1"/>
            <a:t>Pranab</a:t>
          </a:r>
          <a:r>
            <a:rPr lang="en-US" sz="2400" strike="sngStrike" kern="1200" dirty="0"/>
            <a:t>)</a:t>
          </a:r>
        </a:p>
      </dsp:txBody>
      <dsp:txXfrm>
        <a:off x="4646708" y="1859662"/>
        <a:ext cx="1030821" cy="1112222"/>
      </dsp:txXfrm>
    </dsp:sp>
    <dsp:sp modelId="{073D3ECB-B235-43AE-B5C0-6E80DF6A42A8}">
      <dsp:nvSpPr>
        <dsp:cNvPr id="0" name=""/>
        <dsp:cNvSpPr/>
      </dsp:nvSpPr>
      <dsp:spPr>
        <a:xfrm>
          <a:off x="5933615" y="1859662"/>
          <a:ext cx="2497010" cy="1112222"/>
        </a:xfrm>
        <a:prstGeom prst="chevron">
          <a:avLst/>
        </a:prstGeom>
        <a:solidFill>
          <a:srgbClr val="FFC000"/>
        </a:solidFill>
        <a:ln w="12700" cap="flat" cmpd="sng" algn="ctr">
          <a:solidFill>
            <a:schemeClr val="accent2">
              <a:tint val="40000"/>
              <a:alpha val="90000"/>
              <a:hueOff val="-5533226"/>
              <a:satOff val="-6453"/>
              <a:lumOff val="-10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Gift Tax (</a:t>
          </a:r>
          <a:r>
            <a:rPr lang="en-US" sz="2400" strike="sngStrike" kern="1200" dirty="0" err="1"/>
            <a:t>Yashwant</a:t>
          </a:r>
          <a:r>
            <a:rPr lang="en-US" sz="2400" strike="sngStrike" kern="1200" dirty="0"/>
            <a:t>)</a:t>
          </a:r>
        </a:p>
      </dsp:txBody>
      <dsp:txXfrm>
        <a:off x="6489726" y="1859662"/>
        <a:ext cx="1384788" cy="1112222"/>
      </dsp:txXfrm>
    </dsp:sp>
    <dsp:sp modelId="{AA93B1FC-4FDB-48FF-BE02-5B4514A6FA4C}">
      <dsp:nvSpPr>
        <dsp:cNvPr id="0" name=""/>
        <dsp:cNvSpPr/>
      </dsp:nvSpPr>
      <dsp:spPr>
        <a:xfrm>
          <a:off x="1256" y="3230378"/>
          <a:ext cx="2581980" cy="1340027"/>
        </a:xfrm>
        <a:prstGeom prst="chevron">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On Assets, </a:t>
          </a:r>
          <a:br>
            <a:rPr lang="en-US" sz="2000" kern="1200" dirty="0"/>
          </a:br>
          <a:r>
            <a:rPr lang="en-US" sz="2000" kern="1200" dirty="0"/>
            <a:t>Property, </a:t>
          </a:r>
          <a:br>
            <a:rPr lang="en-US" sz="2000" kern="1200" dirty="0"/>
          </a:br>
          <a:r>
            <a:rPr lang="en-US" sz="2000" kern="1200" dirty="0"/>
            <a:t>Capital transactions</a:t>
          </a:r>
        </a:p>
      </dsp:txBody>
      <dsp:txXfrm>
        <a:off x="671270" y="3230378"/>
        <a:ext cx="1241953" cy="1340027"/>
      </dsp:txXfrm>
    </dsp:sp>
    <dsp:sp modelId="{74EBD675-D99E-4A68-9182-550F0B9D7F59}">
      <dsp:nvSpPr>
        <dsp:cNvPr id="0" name=""/>
        <dsp:cNvSpPr/>
      </dsp:nvSpPr>
      <dsp:spPr>
        <a:xfrm>
          <a:off x="2247580" y="3344280"/>
          <a:ext cx="2143043" cy="1112222"/>
        </a:xfrm>
        <a:prstGeom prst="chevron">
          <a:avLst/>
        </a:prstGeom>
        <a:solidFill>
          <a:schemeClr val="accent2">
            <a:tint val="40000"/>
            <a:alpha val="90000"/>
            <a:hueOff val="-6323687"/>
            <a:satOff val="-7375"/>
            <a:lumOff val="-1230"/>
            <a:alphaOff val="0"/>
          </a:schemeClr>
        </a:solidFill>
        <a:ln w="12700" cap="flat" cmpd="sng" algn="ctr">
          <a:solidFill>
            <a:schemeClr val="accent2">
              <a:tint val="40000"/>
              <a:alpha val="90000"/>
              <a:hueOff val="-6323687"/>
              <a:satOff val="-7375"/>
              <a:lumOff val="-12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STT;CTT</a:t>
          </a:r>
        </a:p>
      </dsp:txBody>
      <dsp:txXfrm>
        <a:off x="2803691" y="3344280"/>
        <a:ext cx="1030821" cy="1112222"/>
      </dsp:txXfrm>
    </dsp:sp>
    <dsp:sp modelId="{C986D493-CD44-40DB-BF82-792EADEBB3CC}">
      <dsp:nvSpPr>
        <dsp:cNvPr id="0" name=""/>
        <dsp:cNvSpPr/>
      </dsp:nvSpPr>
      <dsp:spPr>
        <a:xfrm>
          <a:off x="4090597" y="3344280"/>
          <a:ext cx="2143043" cy="1112222"/>
        </a:xfrm>
        <a:prstGeom prst="chevron">
          <a:avLst/>
        </a:prstGeom>
        <a:solidFill>
          <a:srgbClr val="FFC000"/>
        </a:solidFill>
        <a:ln w="12700" cap="flat" cmpd="sng" algn="ctr">
          <a:solidFill>
            <a:schemeClr val="accent2">
              <a:tint val="40000"/>
              <a:alpha val="90000"/>
              <a:hueOff val="-7114148"/>
              <a:satOff val="-8297"/>
              <a:lumOff val="-1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Wealth Tax (Jaitley)</a:t>
          </a:r>
        </a:p>
      </dsp:txBody>
      <dsp:txXfrm>
        <a:off x="4646708" y="3344280"/>
        <a:ext cx="1030821" cy="1112222"/>
      </dsp:txXfrm>
    </dsp:sp>
    <dsp:sp modelId="{F3D35648-D6FD-47E6-A93E-22189CC6EE5A}">
      <dsp:nvSpPr>
        <dsp:cNvPr id="0" name=""/>
        <dsp:cNvSpPr/>
      </dsp:nvSpPr>
      <dsp:spPr>
        <a:xfrm>
          <a:off x="5933615" y="3303640"/>
          <a:ext cx="2331138" cy="1213168"/>
        </a:xfrm>
        <a:prstGeom prst="chevron">
          <a:avLst/>
        </a:prstGeom>
        <a:solidFill>
          <a:srgbClr val="FFC000"/>
        </a:solidFill>
        <a:ln w="12700" cap="flat" cmpd="sng" algn="ctr">
          <a:solidFill>
            <a:schemeClr val="accent2">
              <a:tint val="40000"/>
              <a:alpha val="90000"/>
              <a:hueOff val="-7904609"/>
              <a:satOff val="-9219"/>
              <a:lumOff val="-15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Banking Cash transaction tax </a:t>
          </a:r>
        </a:p>
      </dsp:txBody>
      <dsp:txXfrm>
        <a:off x="6540199" y="3303640"/>
        <a:ext cx="1117970" cy="1213168"/>
      </dsp:txXfrm>
    </dsp:sp>
    <dsp:sp modelId="{D50F7853-567C-4A0C-8A80-E4E92EA99939}">
      <dsp:nvSpPr>
        <dsp:cNvPr id="0" name=""/>
        <dsp:cNvSpPr/>
      </dsp:nvSpPr>
      <dsp:spPr>
        <a:xfrm>
          <a:off x="7964728" y="3344280"/>
          <a:ext cx="2143043" cy="1112222"/>
        </a:xfrm>
        <a:prstGeom prst="chevron">
          <a:avLst/>
        </a:prstGeom>
        <a:solidFill>
          <a:srgbClr val="FFC000"/>
        </a:solidFill>
        <a:ln w="12700" cap="flat" cmpd="sng" algn="ctr">
          <a:solidFill>
            <a:schemeClr val="accent2">
              <a:tint val="40000"/>
              <a:alpha val="90000"/>
              <a:hueOff val="-8695070"/>
              <a:satOff val="-10141"/>
              <a:lumOff val="-16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Estate Duty (VP Singh)</a:t>
          </a:r>
        </a:p>
      </dsp:txBody>
      <dsp:txXfrm>
        <a:off x="8520839" y="3344280"/>
        <a:ext cx="1030821" cy="111222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C2E85-7741-463A-B6A9-D094638FD96A}">
      <dsp:nvSpPr>
        <dsp:cNvPr id="0" name=""/>
        <dsp:cNvSpPr/>
      </dsp:nvSpPr>
      <dsp:spPr>
        <a:xfrm>
          <a:off x="2676958" y="4645654"/>
          <a:ext cx="347833" cy="994189"/>
        </a:xfrm>
        <a:custGeom>
          <a:avLst/>
          <a:gdLst/>
          <a:ahLst/>
          <a:cxnLst/>
          <a:rect l="0" t="0" r="0" b="0"/>
          <a:pathLst>
            <a:path>
              <a:moveTo>
                <a:pt x="0" y="0"/>
              </a:moveTo>
              <a:lnTo>
                <a:pt x="173916" y="0"/>
              </a:lnTo>
              <a:lnTo>
                <a:pt x="173916" y="994189"/>
              </a:lnTo>
              <a:lnTo>
                <a:pt x="347833" y="9941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4543" y="5116416"/>
        <a:ext cx="52664" cy="52664"/>
      </dsp:txXfrm>
    </dsp:sp>
    <dsp:sp modelId="{EFC88A28-6BE0-4583-9DFF-B72C03A1F171}">
      <dsp:nvSpPr>
        <dsp:cNvPr id="0" name=""/>
        <dsp:cNvSpPr/>
      </dsp:nvSpPr>
      <dsp:spPr>
        <a:xfrm>
          <a:off x="2676958" y="4645654"/>
          <a:ext cx="347833" cy="331396"/>
        </a:xfrm>
        <a:custGeom>
          <a:avLst/>
          <a:gdLst/>
          <a:ahLst/>
          <a:cxnLst/>
          <a:rect l="0" t="0" r="0" b="0"/>
          <a:pathLst>
            <a:path>
              <a:moveTo>
                <a:pt x="0" y="0"/>
              </a:moveTo>
              <a:lnTo>
                <a:pt x="173916" y="0"/>
              </a:lnTo>
              <a:lnTo>
                <a:pt x="173916" y="331396"/>
              </a:lnTo>
              <a:lnTo>
                <a:pt x="347833" y="3313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8864" y="4799341"/>
        <a:ext cx="24021" cy="24021"/>
      </dsp:txXfrm>
    </dsp:sp>
    <dsp:sp modelId="{4DD29450-509F-4B7F-B208-DCF1E616F3A3}">
      <dsp:nvSpPr>
        <dsp:cNvPr id="0" name=""/>
        <dsp:cNvSpPr/>
      </dsp:nvSpPr>
      <dsp:spPr>
        <a:xfrm>
          <a:off x="2676958" y="4314257"/>
          <a:ext cx="347833" cy="331396"/>
        </a:xfrm>
        <a:custGeom>
          <a:avLst/>
          <a:gdLst/>
          <a:ahLst/>
          <a:cxnLst/>
          <a:rect l="0" t="0" r="0" b="0"/>
          <a:pathLst>
            <a:path>
              <a:moveTo>
                <a:pt x="0" y="331396"/>
              </a:moveTo>
              <a:lnTo>
                <a:pt x="173916" y="331396"/>
              </a:lnTo>
              <a:lnTo>
                <a:pt x="173916" y="0"/>
              </a:lnTo>
              <a:lnTo>
                <a:pt x="34783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8864" y="4467945"/>
        <a:ext cx="24021" cy="24021"/>
      </dsp:txXfrm>
    </dsp:sp>
    <dsp:sp modelId="{D528B7DD-0370-47E4-8B4B-D9A24CDA007B}">
      <dsp:nvSpPr>
        <dsp:cNvPr id="0" name=""/>
        <dsp:cNvSpPr/>
      </dsp:nvSpPr>
      <dsp:spPr>
        <a:xfrm>
          <a:off x="2676958" y="3651464"/>
          <a:ext cx="347833" cy="994189"/>
        </a:xfrm>
        <a:custGeom>
          <a:avLst/>
          <a:gdLst/>
          <a:ahLst/>
          <a:cxnLst/>
          <a:rect l="0" t="0" r="0" b="0"/>
          <a:pathLst>
            <a:path>
              <a:moveTo>
                <a:pt x="0" y="994189"/>
              </a:moveTo>
              <a:lnTo>
                <a:pt x="173916" y="994189"/>
              </a:lnTo>
              <a:lnTo>
                <a:pt x="173916" y="0"/>
              </a:lnTo>
              <a:lnTo>
                <a:pt x="34783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4543" y="4122227"/>
        <a:ext cx="52664" cy="52664"/>
      </dsp:txXfrm>
    </dsp:sp>
    <dsp:sp modelId="{5A643FB7-18A1-43C0-9737-EE18E5E0C68B}">
      <dsp:nvSpPr>
        <dsp:cNvPr id="0" name=""/>
        <dsp:cNvSpPr/>
      </dsp:nvSpPr>
      <dsp:spPr>
        <a:xfrm>
          <a:off x="1468983" y="2657275"/>
          <a:ext cx="347833" cy="1988378"/>
        </a:xfrm>
        <a:custGeom>
          <a:avLst/>
          <a:gdLst/>
          <a:ahLst/>
          <a:cxnLst/>
          <a:rect l="0" t="0" r="0" b="0"/>
          <a:pathLst>
            <a:path>
              <a:moveTo>
                <a:pt x="0" y="0"/>
              </a:moveTo>
              <a:lnTo>
                <a:pt x="173916" y="0"/>
              </a:lnTo>
              <a:lnTo>
                <a:pt x="173916" y="1988378"/>
              </a:lnTo>
              <a:lnTo>
                <a:pt x="347833" y="19883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92436" y="3601000"/>
        <a:ext cx="100928" cy="100928"/>
      </dsp:txXfrm>
    </dsp:sp>
    <dsp:sp modelId="{1BDE0BCC-2C9B-4339-823F-517DB24E46C1}">
      <dsp:nvSpPr>
        <dsp:cNvPr id="0" name=""/>
        <dsp:cNvSpPr/>
      </dsp:nvSpPr>
      <dsp:spPr>
        <a:xfrm>
          <a:off x="2676958" y="2325878"/>
          <a:ext cx="347833" cy="662792"/>
        </a:xfrm>
        <a:custGeom>
          <a:avLst/>
          <a:gdLst/>
          <a:ahLst/>
          <a:cxnLst/>
          <a:rect l="0" t="0" r="0" b="0"/>
          <a:pathLst>
            <a:path>
              <a:moveTo>
                <a:pt x="0" y="0"/>
              </a:moveTo>
              <a:lnTo>
                <a:pt x="173916" y="0"/>
              </a:lnTo>
              <a:lnTo>
                <a:pt x="173916" y="662792"/>
              </a:lnTo>
              <a:lnTo>
                <a:pt x="347833" y="662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2162" y="2638562"/>
        <a:ext cx="37426" cy="37426"/>
      </dsp:txXfrm>
    </dsp:sp>
    <dsp:sp modelId="{FB565E21-D91A-48CF-9BEE-2807B23AFF11}">
      <dsp:nvSpPr>
        <dsp:cNvPr id="0" name=""/>
        <dsp:cNvSpPr/>
      </dsp:nvSpPr>
      <dsp:spPr>
        <a:xfrm>
          <a:off x="2676958" y="2280158"/>
          <a:ext cx="347833" cy="91440"/>
        </a:xfrm>
        <a:custGeom>
          <a:avLst/>
          <a:gdLst/>
          <a:ahLst/>
          <a:cxnLst/>
          <a:rect l="0" t="0" r="0" b="0"/>
          <a:pathLst>
            <a:path>
              <a:moveTo>
                <a:pt x="0" y="45720"/>
              </a:moveTo>
              <a:lnTo>
                <a:pt x="34783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2179" y="2317182"/>
        <a:ext cx="17391" cy="17391"/>
      </dsp:txXfrm>
    </dsp:sp>
    <dsp:sp modelId="{83BA6742-B207-4A38-8DF3-6F868D970DC2}">
      <dsp:nvSpPr>
        <dsp:cNvPr id="0" name=""/>
        <dsp:cNvSpPr/>
      </dsp:nvSpPr>
      <dsp:spPr>
        <a:xfrm>
          <a:off x="2676958" y="1663085"/>
          <a:ext cx="347833" cy="662792"/>
        </a:xfrm>
        <a:custGeom>
          <a:avLst/>
          <a:gdLst/>
          <a:ahLst/>
          <a:cxnLst/>
          <a:rect l="0" t="0" r="0" b="0"/>
          <a:pathLst>
            <a:path>
              <a:moveTo>
                <a:pt x="0" y="662792"/>
              </a:moveTo>
              <a:lnTo>
                <a:pt x="173916" y="662792"/>
              </a:lnTo>
              <a:lnTo>
                <a:pt x="173916" y="0"/>
              </a:lnTo>
              <a:lnTo>
                <a:pt x="34783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2162" y="1975769"/>
        <a:ext cx="37426" cy="37426"/>
      </dsp:txXfrm>
    </dsp:sp>
    <dsp:sp modelId="{01D02DAD-67B3-428D-ADD0-E09559C055D6}">
      <dsp:nvSpPr>
        <dsp:cNvPr id="0" name=""/>
        <dsp:cNvSpPr/>
      </dsp:nvSpPr>
      <dsp:spPr>
        <a:xfrm>
          <a:off x="1468983" y="2325878"/>
          <a:ext cx="347833" cy="331396"/>
        </a:xfrm>
        <a:custGeom>
          <a:avLst/>
          <a:gdLst/>
          <a:ahLst/>
          <a:cxnLst/>
          <a:rect l="0" t="0" r="0" b="0"/>
          <a:pathLst>
            <a:path>
              <a:moveTo>
                <a:pt x="0" y="331396"/>
              </a:moveTo>
              <a:lnTo>
                <a:pt x="173916" y="331396"/>
              </a:lnTo>
              <a:lnTo>
                <a:pt x="173916" y="0"/>
              </a:lnTo>
              <a:lnTo>
                <a:pt x="34783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0889" y="2479566"/>
        <a:ext cx="24021" cy="24021"/>
      </dsp:txXfrm>
    </dsp:sp>
    <dsp:sp modelId="{6D2A7E4A-38AA-4834-94DE-A5AEE828A191}">
      <dsp:nvSpPr>
        <dsp:cNvPr id="0" name=""/>
        <dsp:cNvSpPr/>
      </dsp:nvSpPr>
      <dsp:spPr>
        <a:xfrm>
          <a:off x="2676958" y="668896"/>
          <a:ext cx="347833" cy="331396"/>
        </a:xfrm>
        <a:custGeom>
          <a:avLst/>
          <a:gdLst/>
          <a:ahLst/>
          <a:cxnLst/>
          <a:rect l="0" t="0" r="0" b="0"/>
          <a:pathLst>
            <a:path>
              <a:moveTo>
                <a:pt x="0" y="0"/>
              </a:moveTo>
              <a:lnTo>
                <a:pt x="173916" y="0"/>
              </a:lnTo>
              <a:lnTo>
                <a:pt x="173916" y="331396"/>
              </a:lnTo>
              <a:lnTo>
                <a:pt x="347833" y="3313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8864" y="822583"/>
        <a:ext cx="24021" cy="24021"/>
      </dsp:txXfrm>
    </dsp:sp>
    <dsp:sp modelId="{148D2DFA-92C5-4611-BA17-9697C2936536}">
      <dsp:nvSpPr>
        <dsp:cNvPr id="0" name=""/>
        <dsp:cNvSpPr/>
      </dsp:nvSpPr>
      <dsp:spPr>
        <a:xfrm>
          <a:off x="2676958" y="337499"/>
          <a:ext cx="347833" cy="331396"/>
        </a:xfrm>
        <a:custGeom>
          <a:avLst/>
          <a:gdLst/>
          <a:ahLst/>
          <a:cxnLst/>
          <a:rect l="0" t="0" r="0" b="0"/>
          <a:pathLst>
            <a:path>
              <a:moveTo>
                <a:pt x="0" y="331396"/>
              </a:moveTo>
              <a:lnTo>
                <a:pt x="173916" y="331396"/>
              </a:lnTo>
              <a:lnTo>
                <a:pt x="173916" y="0"/>
              </a:lnTo>
              <a:lnTo>
                <a:pt x="34783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38864" y="491187"/>
        <a:ext cx="24021" cy="24021"/>
      </dsp:txXfrm>
    </dsp:sp>
    <dsp:sp modelId="{D0113762-442D-4A1A-B7E1-CF6B7D616EB5}">
      <dsp:nvSpPr>
        <dsp:cNvPr id="0" name=""/>
        <dsp:cNvSpPr/>
      </dsp:nvSpPr>
      <dsp:spPr>
        <a:xfrm>
          <a:off x="1468983" y="668896"/>
          <a:ext cx="347833" cy="1988378"/>
        </a:xfrm>
        <a:custGeom>
          <a:avLst/>
          <a:gdLst/>
          <a:ahLst/>
          <a:cxnLst/>
          <a:rect l="0" t="0" r="0" b="0"/>
          <a:pathLst>
            <a:path>
              <a:moveTo>
                <a:pt x="0" y="1988378"/>
              </a:moveTo>
              <a:lnTo>
                <a:pt x="173916" y="1988378"/>
              </a:lnTo>
              <a:lnTo>
                <a:pt x="173916" y="0"/>
              </a:lnTo>
              <a:lnTo>
                <a:pt x="34783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92436" y="1612621"/>
        <a:ext cx="100928" cy="100928"/>
      </dsp:txXfrm>
    </dsp:sp>
    <dsp:sp modelId="{5B154C0F-7AD8-4150-96E2-EAFAAB852077}">
      <dsp:nvSpPr>
        <dsp:cNvPr id="0" name=""/>
        <dsp:cNvSpPr/>
      </dsp:nvSpPr>
      <dsp:spPr>
        <a:xfrm rot="16200000">
          <a:off x="-191487" y="2392158"/>
          <a:ext cx="2790707" cy="5302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t>Union</a:t>
          </a:r>
        </a:p>
      </dsp:txBody>
      <dsp:txXfrm>
        <a:off x="-191487" y="2392158"/>
        <a:ext cx="2790707" cy="530234"/>
      </dsp:txXfrm>
    </dsp:sp>
    <dsp:sp modelId="{2BCDF798-1E90-4998-9B80-3EF386B9083F}">
      <dsp:nvSpPr>
        <dsp:cNvPr id="0" name=""/>
        <dsp:cNvSpPr/>
      </dsp:nvSpPr>
      <dsp:spPr>
        <a:xfrm>
          <a:off x="1816817" y="5117"/>
          <a:ext cx="860140" cy="13275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On </a:t>
          </a:r>
          <a:r>
            <a:rPr lang="en-US" sz="1800" kern="1200" dirty="0"/>
            <a:t>Income</a:t>
          </a:r>
        </a:p>
      </dsp:txBody>
      <dsp:txXfrm>
        <a:off x="1816817" y="5117"/>
        <a:ext cx="860140" cy="1327558"/>
      </dsp:txXfrm>
    </dsp:sp>
    <dsp:sp modelId="{34593FC1-7752-4E9E-8769-65115211B860}">
      <dsp:nvSpPr>
        <dsp:cNvPr id="0" name=""/>
        <dsp:cNvSpPr/>
      </dsp:nvSpPr>
      <dsp:spPr>
        <a:xfrm>
          <a:off x="3024791" y="72382"/>
          <a:ext cx="1739168" cy="5302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Income tax; Corp.Tax ; DDT; MAT;CGT</a:t>
          </a:r>
        </a:p>
      </dsp:txBody>
      <dsp:txXfrm>
        <a:off x="3024791" y="72382"/>
        <a:ext cx="1739168" cy="530234"/>
      </dsp:txXfrm>
    </dsp:sp>
    <dsp:sp modelId="{787EB2E3-A1CB-491B-817B-4ADCC4E0E7FF}">
      <dsp:nvSpPr>
        <dsp:cNvPr id="0" name=""/>
        <dsp:cNvSpPr/>
      </dsp:nvSpPr>
      <dsp:spPr>
        <a:xfrm>
          <a:off x="3024791" y="735175"/>
          <a:ext cx="1739168" cy="53023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strike="sngStrike" kern="1200" dirty="0"/>
            <a:t>Interest tax (on banks)</a:t>
          </a:r>
        </a:p>
      </dsp:txBody>
      <dsp:txXfrm>
        <a:off x="3024791" y="735175"/>
        <a:ext cx="1739168" cy="530234"/>
      </dsp:txXfrm>
    </dsp:sp>
    <dsp:sp modelId="{702DB0EF-3190-4FCB-AB07-CE9C76B5D91E}">
      <dsp:nvSpPr>
        <dsp:cNvPr id="0" name=""/>
        <dsp:cNvSpPr/>
      </dsp:nvSpPr>
      <dsp:spPr>
        <a:xfrm>
          <a:off x="1816817" y="1662099"/>
          <a:ext cx="860140" cy="13275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On Expenditure</a:t>
          </a:r>
        </a:p>
      </dsp:txBody>
      <dsp:txXfrm>
        <a:off x="1816817" y="1662099"/>
        <a:ext cx="860140" cy="1327558"/>
      </dsp:txXfrm>
    </dsp:sp>
    <dsp:sp modelId="{FE3F2F4C-C3AE-4C3A-9FBC-7228F7C939C4}">
      <dsp:nvSpPr>
        <dsp:cNvPr id="0" name=""/>
        <dsp:cNvSpPr/>
      </dsp:nvSpPr>
      <dsp:spPr>
        <a:xfrm>
          <a:off x="3024791" y="1397968"/>
          <a:ext cx="1739168" cy="53023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u="none" strike="sngStrike" kern="1200" dirty="0"/>
            <a:t>Hotel receipt Tax</a:t>
          </a:r>
        </a:p>
      </dsp:txBody>
      <dsp:txXfrm>
        <a:off x="3024791" y="1397968"/>
        <a:ext cx="1739168" cy="530234"/>
      </dsp:txXfrm>
    </dsp:sp>
    <dsp:sp modelId="{45F28A03-19CA-40EC-A9CC-1898B7099E35}">
      <dsp:nvSpPr>
        <dsp:cNvPr id="0" name=""/>
        <dsp:cNvSpPr/>
      </dsp:nvSpPr>
      <dsp:spPr>
        <a:xfrm>
          <a:off x="3024791" y="2060761"/>
          <a:ext cx="1739168" cy="53023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u="none" strike="sngStrike" kern="1200" dirty="0"/>
            <a:t>Fringe Benefit Tax (</a:t>
          </a:r>
          <a:r>
            <a:rPr lang="en-US" sz="1700" u="none" strike="sngStrike" kern="1200" dirty="0" err="1"/>
            <a:t>Pranab</a:t>
          </a:r>
          <a:r>
            <a:rPr lang="en-US" sz="1700" u="none" strike="sngStrike" kern="1200" dirty="0"/>
            <a:t>)</a:t>
          </a:r>
        </a:p>
      </dsp:txBody>
      <dsp:txXfrm>
        <a:off x="3024791" y="2060761"/>
        <a:ext cx="1739168" cy="530234"/>
      </dsp:txXfrm>
    </dsp:sp>
    <dsp:sp modelId="{378EBB34-DBE6-41A9-AE56-698C42680BD3}">
      <dsp:nvSpPr>
        <dsp:cNvPr id="0" name=""/>
        <dsp:cNvSpPr/>
      </dsp:nvSpPr>
      <dsp:spPr>
        <a:xfrm>
          <a:off x="3024791" y="2723554"/>
          <a:ext cx="1739168" cy="53023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u="none" strike="sngStrike" kern="1200" dirty="0"/>
            <a:t>Gift Tax (</a:t>
          </a:r>
          <a:r>
            <a:rPr lang="en-US" sz="1700" u="none" strike="sngStrike" kern="1200" dirty="0" err="1"/>
            <a:t>Yashwant</a:t>
          </a:r>
          <a:r>
            <a:rPr lang="en-US" sz="1700" u="none" strike="sngStrike" kern="1200" dirty="0"/>
            <a:t>)</a:t>
          </a:r>
        </a:p>
      </dsp:txBody>
      <dsp:txXfrm>
        <a:off x="3024791" y="2723554"/>
        <a:ext cx="1739168" cy="530234"/>
      </dsp:txXfrm>
    </dsp:sp>
    <dsp:sp modelId="{0BA736AE-5AB6-4CF8-99C2-4D7562168131}">
      <dsp:nvSpPr>
        <dsp:cNvPr id="0" name=""/>
        <dsp:cNvSpPr/>
      </dsp:nvSpPr>
      <dsp:spPr>
        <a:xfrm>
          <a:off x="1816817" y="3981875"/>
          <a:ext cx="860140" cy="13275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On Assets, </a:t>
          </a:r>
          <a:br>
            <a:rPr lang="en-US" sz="1600" kern="1200" dirty="0"/>
          </a:br>
          <a:r>
            <a:rPr lang="en-US" sz="1600" kern="1200" dirty="0"/>
            <a:t>Property, </a:t>
          </a:r>
          <a:br>
            <a:rPr lang="en-US" sz="1600" kern="1200" dirty="0"/>
          </a:br>
          <a:r>
            <a:rPr lang="en-US" sz="1600" kern="1200" dirty="0"/>
            <a:t>Capital transactions</a:t>
          </a:r>
        </a:p>
      </dsp:txBody>
      <dsp:txXfrm>
        <a:off x="1816817" y="3981875"/>
        <a:ext cx="860140" cy="1327558"/>
      </dsp:txXfrm>
    </dsp:sp>
    <dsp:sp modelId="{52A824BF-7DC4-4EA6-BF73-0D8F34F5957C}">
      <dsp:nvSpPr>
        <dsp:cNvPr id="0" name=""/>
        <dsp:cNvSpPr/>
      </dsp:nvSpPr>
      <dsp:spPr>
        <a:xfrm>
          <a:off x="3024791" y="3386347"/>
          <a:ext cx="1739168" cy="5302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STT;CTT</a:t>
          </a:r>
        </a:p>
      </dsp:txBody>
      <dsp:txXfrm>
        <a:off x="3024791" y="3386347"/>
        <a:ext cx="1739168" cy="530234"/>
      </dsp:txXfrm>
    </dsp:sp>
    <dsp:sp modelId="{0851B6EF-1B44-46D5-BE7A-9163D48B22B2}">
      <dsp:nvSpPr>
        <dsp:cNvPr id="0" name=""/>
        <dsp:cNvSpPr/>
      </dsp:nvSpPr>
      <dsp:spPr>
        <a:xfrm>
          <a:off x="3024791" y="4049140"/>
          <a:ext cx="1739168" cy="53023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strike="sngStrike" kern="1200" dirty="0"/>
            <a:t>Wealth Tax (Jaitley)</a:t>
          </a:r>
        </a:p>
      </dsp:txBody>
      <dsp:txXfrm>
        <a:off x="3024791" y="4049140"/>
        <a:ext cx="1739168" cy="530234"/>
      </dsp:txXfrm>
    </dsp:sp>
    <dsp:sp modelId="{DA1593E8-B82A-41C6-B216-EDA6C8D7D55D}">
      <dsp:nvSpPr>
        <dsp:cNvPr id="0" name=""/>
        <dsp:cNvSpPr/>
      </dsp:nvSpPr>
      <dsp:spPr>
        <a:xfrm>
          <a:off x="3024791" y="4711933"/>
          <a:ext cx="1739168" cy="53023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strike="sngStrike" kern="1200" dirty="0"/>
            <a:t>Banking Cash transaction tax </a:t>
          </a:r>
        </a:p>
      </dsp:txBody>
      <dsp:txXfrm>
        <a:off x="3024791" y="4711933"/>
        <a:ext cx="1739168" cy="530234"/>
      </dsp:txXfrm>
    </dsp:sp>
    <dsp:sp modelId="{CCBFC06D-1B77-4591-8D3F-014866D7FF96}">
      <dsp:nvSpPr>
        <dsp:cNvPr id="0" name=""/>
        <dsp:cNvSpPr/>
      </dsp:nvSpPr>
      <dsp:spPr>
        <a:xfrm>
          <a:off x="3024791" y="5374726"/>
          <a:ext cx="1739168" cy="53023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strike="sngStrike" kern="1200" dirty="0"/>
            <a:t>Estate Duty (VP Singh)</a:t>
          </a:r>
        </a:p>
      </dsp:txBody>
      <dsp:txXfrm>
        <a:off x="3024791" y="5374726"/>
        <a:ext cx="1739168" cy="5302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31F29-257A-4B4C-9395-E412CFCF1411}">
      <dsp:nvSpPr>
        <dsp:cNvPr id="0" name=""/>
        <dsp:cNvSpPr/>
      </dsp:nvSpPr>
      <dsp:spPr>
        <a:xfrm>
          <a:off x="2201349" y="4057118"/>
          <a:ext cx="578371" cy="1102079"/>
        </a:xfrm>
        <a:custGeom>
          <a:avLst/>
          <a:gdLst/>
          <a:ahLst/>
          <a:cxnLst/>
          <a:rect l="0" t="0" r="0" b="0"/>
          <a:pathLst>
            <a:path>
              <a:moveTo>
                <a:pt x="0" y="0"/>
              </a:moveTo>
              <a:lnTo>
                <a:pt x="289185" y="0"/>
              </a:lnTo>
              <a:lnTo>
                <a:pt x="289185" y="1102079"/>
              </a:lnTo>
              <a:lnTo>
                <a:pt x="578371" y="110207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9419" y="4577042"/>
        <a:ext cx="62231" cy="62231"/>
      </dsp:txXfrm>
    </dsp:sp>
    <dsp:sp modelId="{A742CF20-59BF-420D-B814-A3DF5FA36FF0}">
      <dsp:nvSpPr>
        <dsp:cNvPr id="0" name=""/>
        <dsp:cNvSpPr/>
      </dsp:nvSpPr>
      <dsp:spPr>
        <a:xfrm>
          <a:off x="2201349" y="4011398"/>
          <a:ext cx="578371" cy="91440"/>
        </a:xfrm>
        <a:custGeom>
          <a:avLst/>
          <a:gdLst/>
          <a:ahLst/>
          <a:cxnLst/>
          <a:rect l="0" t="0" r="0" b="0"/>
          <a:pathLst>
            <a:path>
              <a:moveTo>
                <a:pt x="0" y="45720"/>
              </a:moveTo>
              <a:lnTo>
                <a:pt x="578371"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6075" y="4042659"/>
        <a:ext cx="28918" cy="28918"/>
      </dsp:txXfrm>
    </dsp:sp>
    <dsp:sp modelId="{02D80351-CFF0-4607-8B54-7E7EBBD2A905}">
      <dsp:nvSpPr>
        <dsp:cNvPr id="0" name=""/>
        <dsp:cNvSpPr/>
      </dsp:nvSpPr>
      <dsp:spPr>
        <a:xfrm>
          <a:off x="2201349" y="2955039"/>
          <a:ext cx="578371" cy="1102079"/>
        </a:xfrm>
        <a:custGeom>
          <a:avLst/>
          <a:gdLst/>
          <a:ahLst/>
          <a:cxnLst/>
          <a:rect l="0" t="0" r="0" b="0"/>
          <a:pathLst>
            <a:path>
              <a:moveTo>
                <a:pt x="0" y="1102079"/>
              </a:moveTo>
              <a:lnTo>
                <a:pt x="289185" y="1102079"/>
              </a:lnTo>
              <a:lnTo>
                <a:pt x="289185" y="0"/>
              </a:lnTo>
              <a:lnTo>
                <a:pt x="578371"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9419" y="3474963"/>
        <a:ext cx="62231" cy="62231"/>
      </dsp:txXfrm>
    </dsp:sp>
    <dsp:sp modelId="{27BF920D-91DF-4493-B13E-06CB2C9E70DA}">
      <dsp:nvSpPr>
        <dsp:cNvPr id="0" name=""/>
        <dsp:cNvSpPr/>
      </dsp:nvSpPr>
      <dsp:spPr>
        <a:xfrm>
          <a:off x="883299" y="2679519"/>
          <a:ext cx="578371" cy="1377599"/>
        </a:xfrm>
        <a:custGeom>
          <a:avLst/>
          <a:gdLst/>
          <a:ahLst/>
          <a:cxnLst/>
          <a:rect l="0" t="0" r="0" b="0"/>
          <a:pathLst>
            <a:path>
              <a:moveTo>
                <a:pt x="0" y="0"/>
              </a:moveTo>
              <a:lnTo>
                <a:pt x="289185" y="0"/>
              </a:lnTo>
              <a:lnTo>
                <a:pt x="289185" y="1377599"/>
              </a:lnTo>
              <a:lnTo>
                <a:pt x="578371" y="137759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35132" y="3330966"/>
        <a:ext cx="74704" cy="74704"/>
      </dsp:txXfrm>
    </dsp:sp>
    <dsp:sp modelId="{1E1AE6C0-CD02-4CA5-AA01-A383B44B9426}">
      <dsp:nvSpPr>
        <dsp:cNvPr id="0" name=""/>
        <dsp:cNvSpPr/>
      </dsp:nvSpPr>
      <dsp:spPr>
        <a:xfrm>
          <a:off x="2201349" y="1301919"/>
          <a:ext cx="578371" cy="551039"/>
        </a:xfrm>
        <a:custGeom>
          <a:avLst/>
          <a:gdLst/>
          <a:ahLst/>
          <a:cxnLst/>
          <a:rect l="0" t="0" r="0" b="0"/>
          <a:pathLst>
            <a:path>
              <a:moveTo>
                <a:pt x="0" y="0"/>
              </a:moveTo>
              <a:lnTo>
                <a:pt x="289185" y="0"/>
              </a:lnTo>
              <a:lnTo>
                <a:pt x="289185" y="551039"/>
              </a:lnTo>
              <a:lnTo>
                <a:pt x="578371" y="55103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0564" y="1557468"/>
        <a:ext cx="39942" cy="39942"/>
      </dsp:txXfrm>
    </dsp:sp>
    <dsp:sp modelId="{951ADBE7-097A-430A-B7E6-95CA32948D5F}">
      <dsp:nvSpPr>
        <dsp:cNvPr id="0" name=""/>
        <dsp:cNvSpPr/>
      </dsp:nvSpPr>
      <dsp:spPr>
        <a:xfrm>
          <a:off x="2201349" y="750880"/>
          <a:ext cx="578371" cy="551039"/>
        </a:xfrm>
        <a:custGeom>
          <a:avLst/>
          <a:gdLst/>
          <a:ahLst/>
          <a:cxnLst/>
          <a:rect l="0" t="0" r="0" b="0"/>
          <a:pathLst>
            <a:path>
              <a:moveTo>
                <a:pt x="0" y="551039"/>
              </a:moveTo>
              <a:lnTo>
                <a:pt x="289185" y="551039"/>
              </a:lnTo>
              <a:lnTo>
                <a:pt x="289185" y="0"/>
              </a:lnTo>
              <a:lnTo>
                <a:pt x="578371"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0564" y="1006428"/>
        <a:ext cx="39942" cy="39942"/>
      </dsp:txXfrm>
    </dsp:sp>
    <dsp:sp modelId="{EE31CA26-7D37-4C21-8EA3-81EDE2E64938}">
      <dsp:nvSpPr>
        <dsp:cNvPr id="0" name=""/>
        <dsp:cNvSpPr/>
      </dsp:nvSpPr>
      <dsp:spPr>
        <a:xfrm>
          <a:off x="883299" y="1301919"/>
          <a:ext cx="578371" cy="1377599"/>
        </a:xfrm>
        <a:custGeom>
          <a:avLst/>
          <a:gdLst/>
          <a:ahLst/>
          <a:cxnLst/>
          <a:rect l="0" t="0" r="0" b="0"/>
          <a:pathLst>
            <a:path>
              <a:moveTo>
                <a:pt x="0" y="1377599"/>
              </a:moveTo>
              <a:lnTo>
                <a:pt x="289185" y="1377599"/>
              </a:lnTo>
              <a:lnTo>
                <a:pt x="289185" y="0"/>
              </a:lnTo>
              <a:lnTo>
                <a:pt x="57837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35132" y="1953367"/>
        <a:ext cx="74704" cy="74704"/>
      </dsp:txXfrm>
    </dsp:sp>
    <dsp:sp modelId="{D20B2225-5E3B-4079-B0C2-EA9EFF327F6A}">
      <dsp:nvSpPr>
        <dsp:cNvPr id="0" name=""/>
        <dsp:cNvSpPr/>
      </dsp:nvSpPr>
      <dsp:spPr>
        <a:xfrm rot="16200000">
          <a:off x="-978959" y="2238687"/>
          <a:ext cx="2842854" cy="8816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n-US" sz="6100" kern="1200" dirty="0"/>
            <a:t>States</a:t>
          </a:r>
        </a:p>
      </dsp:txBody>
      <dsp:txXfrm>
        <a:off x="-978959" y="2238687"/>
        <a:ext cx="2842854" cy="881663"/>
      </dsp:txXfrm>
    </dsp:sp>
    <dsp:sp modelId="{BC349F43-8479-426C-AC57-9EB13DE5CDA4}">
      <dsp:nvSpPr>
        <dsp:cNvPr id="0" name=""/>
        <dsp:cNvSpPr/>
      </dsp:nvSpPr>
      <dsp:spPr>
        <a:xfrm>
          <a:off x="1461670" y="532730"/>
          <a:ext cx="739679" cy="153837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On </a:t>
          </a:r>
          <a:r>
            <a:rPr lang="en-US" sz="1700" kern="1200" dirty="0"/>
            <a:t>Income</a:t>
          </a:r>
        </a:p>
      </dsp:txBody>
      <dsp:txXfrm>
        <a:off x="1461670" y="532730"/>
        <a:ext cx="739679" cy="1538379"/>
      </dsp:txXfrm>
    </dsp:sp>
    <dsp:sp modelId="{48095600-E2FD-4027-B8F7-EA36854FB802}">
      <dsp:nvSpPr>
        <dsp:cNvPr id="0" name=""/>
        <dsp:cNvSpPr/>
      </dsp:nvSpPr>
      <dsp:spPr>
        <a:xfrm>
          <a:off x="2779720" y="310048"/>
          <a:ext cx="2891856" cy="8816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Agriculture income tax</a:t>
          </a:r>
        </a:p>
      </dsp:txBody>
      <dsp:txXfrm>
        <a:off x="2779720" y="310048"/>
        <a:ext cx="2891856" cy="881663"/>
      </dsp:txXfrm>
    </dsp:sp>
    <dsp:sp modelId="{4D96F718-0B65-4230-B175-89A066F289C4}">
      <dsp:nvSpPr>
        <dsp:cNvPr id="0" name=""/>
        <dsp:cNvSpPr/>
      </dsp:nvSpPr>
      <dsp:spPr>
        <a:xfrm>
          <a:off x="2779720" y="1412127"/>
          <a:ext cx="2891856" cy="8816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Professional tax</a:t>
          </a:r>
          <a:br>
            <a:rPr lang="en-US" sz="1700" kern="1200" dirty="0"/>
          </a:br>
          <a:r>
            <a:rPr lang="en-US" sz="1700" kern="1200" dirty="0"/>
            <a:t>Art.276: state/</a:t>
          </a:r>
          <a:r>
            <a:rPr lang="en-US" sz="1700" kern="1200" dirty="0" err="1"/>
            <a:t>LocalG</a:t>
          </a:r>
          <a:r>
            <a:rPr lang="en-US" sz="1700" kern="1200" dirty="0"/>
            <a:t>.</a:t>
          </a:r>
          <a:br>
            <a:rPr lang="en-US" sz="1700" kern="1200" dirty="0"/>
          </a:br>
          <a:r>
            <a:rPr lang="en-US" sz="1700" kern="1200" dirty="0"/>
            <a:t> (Max 2500. 14</a:t>
          </a:r>
          <a:r>
            <a:rPr lang="en-US" sz="1700" kern="1200" baseline="30000" dirty="0"/>
            <a:t>th</a:t>
          </a:r>
          <a:r>
            <a:rPr lang="en-US" sz="1700" kern="1200" dirty="0"/>
            <a:t> says raise to 12k)</a:t>
          </a:r>
        </a:p>
      </dsp:txBody>
      <dsp:txXfrm>
        <a:off x="2779720" y="1412127"/>
        <a:ext cx="2891856" cy="881663"/>
      </dsp:txXfrm>
    </dsp:sp>
    <dsp:sp modelId="{B0BBECC5-7E74-4156-A2D7-8F6F1FE1EF2B}">
      <dsp:nvSpPr>
        <dsp:cNvPr id="0" name=""/>
        <dsp:cNvSpPr/>
      </dsp:nvSpPr>
      <dsp:spPr>
        <a:xfrm>
          <a:off x="1461670" y="3287928"/>
          <a:ext cx="739679" cy="153837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On property</a:t>
          </a:r>
        </a:p>
      </dsp:txBody>
      <dsp:txXfrm>
        <a:off x="1461670" y="3287928"/>
        <a:ext cx="739679" cy="1538379"/>
      </dsp:txXfrm>
    </dsp:sp>
    <dsp:sp modelId="{0F443F66-ECD6-4E71-9ED1-431618725136}">
      <dsp:nvSpPr>
        <dsp:cNvPr id="0" name=""/>
        <dsp:cNvSpPr/>
      </dsp:nvSpPr>
      <dsp:spPr>
        <a:xfrm>
          <a:off x="2779720" y="2514207"/>
          <a:ext cx="2891856" cy="8816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Land Revenue</a:t>
          </a:r>
        </a:p>
      </dsp:txBody>
      <dsp:txXfrm>
        <a:off x="2779720" y="2514207"/>
        <a:ext cx="2891856" cy="881663"/>
      </dsp:txXfrm>
    </dsp:sp>
    <dsp:sp modelId="{9260F363-8459-4AE8-938B-F18B150983AA}">
      <dsp:nvSpPr>
        <dsp:cNvPr id="0" name=""/>
        <dsp:cNvSpPr/>
      </dsp:nvSpPr>
      <dsp:spPr>
        <a:xfrm>
          <a:off x="2779720" y="3616286"/>
          <a:ext cx="2891856" cy="8816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Stamp/registration duty</a:t>
          </a:r>
        </a:p>
      </dsp:txBody>
      <dsp:txXfrm>
        <a:off x="2779720" y="3616286"/>
        <a:ext cx="2891856" cy="881663"/>
      </dsp:txXfrm>
    </dsp:sp>
    <dsp:sp modelId="{052D1696-B8C0-49D2-BF6C-A071C00D520E}">
      <dsp:nvSpPr>
        <dsp:cNvPr id="0" name=""/>
        <dsp:cNvSpPr/>
      </dsp:nvSpPr>
      <dsp:spPr>
        <a:xfrm>
          <a:off x="2779720" y="4718366"/>
          <a:ext cx="2891856" cy="8816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Property tax in urban areas </a:t>
          </a:r>
          <a:br>
            <a:rPr lang="en-US" sz="2000" kern="1200" dirty="0"/>
          </a:br>
          <a:r>
            <a:rPr lang="en-US" sz="2000" kern="1200" dirty="0"/>
            <a:t>(survey: strengthen)</a:t>
          </a:r>
        </a:p>
      </dsp:txBody>
      <dsp:txXfrm>
        <a:off x="2779720" y="4718366"/>
        <a:ext cx="2891856" cy="8816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CC9A1-4850-45C9-B904-49A7AFC34854}">
      <dsp:nvSpPr>
        <dsp:cNvPr id="0" name=""/>
        <dsp:cNvSpPr/>
      </dsp:nvSpPr>
      <dsp:spPr>
        <a:xfrm rot="16200000">
          <a:off x="-1564610"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2889250">
            <a:lnSpc>
              <a:spcPct val="90000"/>
            </a:lnSpc>
            <a:spcBef>
              <a:spcPct val="0"/>
            </a:spcBef>
            <a:spcAft>
              <a:spcPct val="35000"/>
            </a:spcAft>
            <a:buNone/>
          </a:pPr>
          <a:r>
            <a:rPr lang="en-US" sz="6500" kern="1200" dirty="0"/>
            <a:t>Merits</a:t>
          </a:r>
        </a:p>
      </dsp:txBody>
      <dsp:txXfrm>
        <a:off x="-1564610" y="2796369"/>
        <a:ext cx="4144423" cy="873048"/>
      </dsp:txXfrm>
    </dsp:sp>
    <dsp:sp modelId="{E2E02702-B7B9-46CA-9FAB-618C3E54121B}">
      <dsp:nvSpPr>
        <dsp:cNvPr id="0" name=""/>
        <dsp:cNvSpPr/>
      </dsp:nvSpPr>
      <dsp:spPr>
        <a:xfrm>
          <a:off x="944126" y="1160682"/>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769981"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Progressive (richer person higher tax)</a:t>
          </a:r>
        </a:p>
        <a:p>
          <a:pPr marL="171450" lvl="1" indent="-171450" algn="l" defTabSz="844550">
            <a:lnSpc>
              <a:spcPct val="90000"/>
            </a:lnSpc>
            <a:spcBef>
              <a:spcPct val="0"/>
            </a:spcBef>
            <a:spcAft>
              <a:spcPct val="15000"/>
            </a:spcAft>
            <a:buChar char="•"/>
          </a:pPr>
          <a:r>
            <a:rPr lang="en-US" sz="1900" kern="1200" dirty="0"/>
            <a:t>Inequality of income …reduced</a:t>
          </a:r>
        </a:p>
        <a:p>
          <a:pPr marL="171450" lvl="1" indent="-171450" algn="l" defTabSz="844550">
            <a:lnSpc>
              <a:spcPct val="90000"/>
            </a:lnSpc>
            <a:spcBef>
              <a:spcPct val="0"/>
            </a:spcBef>
            <a:spcAft>
              <a:spcPct val="15000"/>
            </a:spcAft>
            <a:buChar char="•"/>
          </a:pPr>
          <a:r>
            <a:rPr lang="en-US" sz="1900" kern="1200" dirty="0"/>
            <a:t>Certainty (when and how)</a:t>
          </a:r>
        </a:p>
        <a:p>
          <a:pPr marL="171450" lvl="1" indent="-171450" algn="l" defTabSz="844550">
            <a:lnSpc>
              <a:spcPct val="90000"/>
            </a:lnSpc>
            <a:spcBef>
              <a:spcPct val="0"/>
            </a:spcBef>
            <a:spcAft>
              <a:spcPct val="15000"/>
            </a:spcAft>
            <a:buChar char="•"/>
          </a:pPr>
          <a:r>
            <a:rPr lang="en-US" sz="1900" kern="1200" dirty="0"/>
            <a:t>Elasticity, quick results when raised / lowered.</a:t>
          </a:r>
        </a:p>
      </dsp:txBody>
      <dsp:txXfrm>
        <a:off x="944126" y="1160682"/>
        <a:ext cx="4348709" cy="4144423"/>
      </dsp:txXfrm>
    </dsp:sp>
    <dsp:sp modelId="{6422C710-2DE0-4874-B98E-B4B53F5BA2AA}">
      <dsp:nvSpPr>
        <dsp:cNvPr id="0" name=""/>
        <dsp:cNvSpPr/>
      </dsp:nvSpPr>
      <dsp:spPr>
        <a:xfrm>
          <a:off x="71077" y="8257"/>
          <a:ext cx="1746097" cy="174609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9D0FEB-17ED-4729-820B-F35720CD63CF}">
      <dsp:nvSpPr>
        <dsp:cNvPr id="0" name=""/>
        <dsp:cNvSpPr/>
      </dsp:nvSpPr>
      <dsp:spPr>
        <a:xfrm rot="16200000">
          <a:off x="4801514"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2889250">
            <a:lnSpc>
              <a:spcPct val="90000"/>
            </a:lnSpc>
            <a:spcBef>
              <a:spcPct val="0"/>
            </a:spcBef>
            <a:spcAft>
              <a:spcPct val="35000"/>
            </a:spcAft>
            <a:buNone/>
          </a:pPr>
          <a:r>
            <a:rPr lang="en-US" sz="6500" kern="1200" dirty="0"/>
            <a:t>Demerits</a:t>
          </a:r>
        </a:p>
      </dsp:txBody>
      <dsp:txXfrm>
        <a:off x="4801514" y="2796369"/>
        <a:ext cx="4144423" cy="873048"/>
      </dsp:txXfrm>
    </dsp:sp>
    <dsp:sp modelId="{071BB804-2EE7-4978-B790-63A33ED04442}">
      <dsp:nvSpPr>
        <dsp:cNvPr id="0" name=""/>
        <dsp:cNvSpPr/>
      </dsp:nvSpPr>
      <dsp:spPr>
        <a:xfrm>
          <a:off x="7310251" y="1160682"/>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769981"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a:t>Collection expensive (staff salary, database  Management). </a:t>
          </a:r>
          <a:endParaRPr lang="en-US" sz="1900" kern="1200" dirty="0"/>
        </a:p>
        <a:p>
          <a:pPr marL="171450" lvl="1" indent="-171450" algn="l" defTabSz="844550">
            <a:lnSpc>
              <a:spcPct val="90000"/>
            </a:lnSpc>
            <a:spcBef>
              <a:spcPct val="0"/>
            </a:spcBef>
            <a:spcAft>
              <a:spcPct val="15000"/>
            </a:spcAft>
            <a:buChar char="•"/>
          </a:pPr>
          <a:r>
            <a:rPr lang="en-US" sz="1900" kern="1200" dirty="0"/>
            <a:t>Therefore, Narrow base.</a:t>
          </a:r>
        </a:p>
        <a:p>
          <a:pPr marL="171450" lvl="1" indent="-171450" algn="l" defTabSz="844550">
            <a:lnSpc>
              <a:spcPct val="90000"/>
            </a:lnSpc>
            <a:spcBef>
              <a:spcPct val="0"/>
            </a:spcBef>
            <a:spcAft>
              <a:spcPct val="15000"/>
            </a:spcAft>
            <a:buChar char="•"/>
          </a:pPr>
          <a:r>
            <a:rPr lang="en-US" sz="1900" kern="1200" dirty="0"/>
            <a:t>Externality not counted: Tata vs filmstar</a:t>
          </a:r>
        </a:p>
        <a:p>
          <a:pPr marL="171450" lvl="1" indent="-171450" algn="l" defTabSz="844550">
            <a:lnSpc>
              <a:spcPct val="90000"/>
            </a:lnSpc>
            <a:spcBef>
              <a:spcPct val="0"/>
            </a:spcBef>
            <a:spcAft>
              <a:spcPct val="15000"/>
            </a:spcAft>
            <a:buChar char="•"/>
          </a:pPr>
          <a:r>
            <a:rPr lang="en-US" sz="1900" kern="1200" dirty="0"/>
            <a:t>Hardship not counted: Carpenter vs landlord.</a:t>
          </a:r>
        </a:p>
        <a:p>
          <a:pPr marL="171450" lvl="1" indent="-171450" algn="l" defTabSz="844550">
            <a:lnSpc>
              <a:spcPct val="90000"/>
            </a:lnSpc>
            <a:spcBef>
              <a:spcPct val="0"/>
            </a:spcBef>
            <a:spcAft>
              <a:spcPct val="15000"/>
            </a:spcAft>
            <a:buChar char="•"/>
          </a:pPr>
          <a:r>
            <a:rPr lang="en-US" sz="1900" kern="1200" dirty="0"/>
            <a:t>High level of direct tax► laziness, less foreign investment</a:t>
          </a:r>
        </a:p>
        <a:p>
          <a:pPr marL="171450" lvl="1" indent="-171450" algn="l" defTabSz="844550">
            <a:lnSpc>
              <a:spcPct val="90000"/>
            </a:lnSpc>
            <a:spcBef>
              <a:spcPct val="0"/>
            </a:spcBef>
            <a:spcAft>
              <a:spcPct val="15000"/>
            </a:spcAft>
            <a:buChar char="•"/>
          </a:pPr>
          <a:r>
            <a:rPr lang="en-US" sz="1900" kern="1200" dirty="0"/>
            <a:t>To encourage Savings &amp; investment: tax deduction- exemptions given► litigation, avoidance using loopholes</a:t>
          </a:r>
        </a:p>
      </dsp:txBody>
      <dsp:txXfrm>
        <a:off x="7310251" y="1160682"/>
        <a:ext cx="4348709" cy="4144423"/>
      </dsp:txXfrm>
    </dsp:sp>
    <dsp:sp modelId="{994CB320-C01E-4703-A787-0010C1B5ACF1}">
      <dsp:nvSpPr>
        <dsp:cNvPr id="0" name=""/>
        <dsp:cNvSpPr/>
      </dsp:nvSpPr>
      <dsp:spPr>
        <a:xfrm>
          <a:off x="6437202" y="8257"/>
          <a:ext cx="1746097" cy="1746097"/>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7FF40-278E-4BBE-8E0E-C7728D67EEF4}">
      <dsp:nvSpPr>
        <dsp:cNvPr id="0" name=""/>
        <dsp:cNvSpPr/>
      </dsp:nvSpPr>
      <dsp:spPr>
        <a:xfrm rot="16200000">
          <a:off x="-1564610"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2889250">
            <a:lnSpc>
              <a:spcPct val="90000"/>
            </a:lnSpc>
            <a:spcBef>
              <a:spcPct val="0"/>
            </a:spcBef>
            <a:spcAft>
              <a:spcPct val="35000"/>
            </a:spcAft>
            <a:buNone/>
          </a:pPr>
          <a:r>
            <a:rPr lang="en-US" sz="6500" kern="1200" dirty="0">
              <a:latin typeface="Franklin Gothic Medium Cond" panose="020B0606030402020204" pitchFamily="34" charset="0"/>
            </a:rPr>
            <a:t>State</a:t>
          </a:r>
        </a:p>
      </dsp:txBody>
      <dsp:txXfrm>
        <a:off x="-1564610" y="2796369"/>
        <a:ext cx="4144423" cy="873048"/>
      </dsp:txXfrm>
    </dsp:sp>
    <dsp:sp modelId="{C0E1D64B-BD4F-4D07-A271-6AB2F8485022}">
      <dsp:nvSpPr>
        <dsp:cNvPr id="0" name=""/>
        <dsp:cNvSpPr/>
      </dsp:nvSpPr>
      <dsp:spPr>
        <a:xfrm>
          <a:off x="944126" y="1160682"/>
          <a:ext cx="4348709" cy="4144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769981"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a:latin typeface="Franklin Gothic Medium Cond" panose="020B0606030402020204" pitchFamily="34" charset="0"/>
            </a:rPr>
            <a:t>Essential Public services: Police, Judiciary, Health, Edu, Defense</a:t>
          </a:r>
        </a:p>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Re-distribution of wealth/resources through taxation and public spending</a:t>
          </a:r>
        </a:p>
      </dsp:txBody>
      <dsp:txXfrm>
        <a:off x="944126" y="1160682"/>
        <a:ext cx="4348709" cy="4144423"/>
      </dsp:txXfrm>
    </dsp:sp>
    <dsp:sp modelId="{80B73EF8-226A-4752-BF0A-2F4713E15C37}">
      <dsp:nvSpPr>
        <dsp:cNvPr id="0" name=""/>
        <dsp:cNvSpPr/>
      </dsp:nvSpPr>
      <dsp:spPr>
        <a:xfrm>
          <a:off x="249152" y="8257"/>
          <a:ext cx="1389946" cy="174609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0C9CB8-ED8F-49D1-A2C4-AA64F91A5D64}">
      <dsp:nvSpPr>
        <dsp:cNvPr id="0" name=""/>
        <dsp:cNvSpPr/>
      </dsp:nvSpPr>
      <dsp:spPr>
        <a:xfrm rot="16200000">
          <a:off x="4801514"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2889250">
            <a:lnSpc>
              <a:spcPct val="90000"/>
            </a:lnSpc>
            <a:spcBef>
              <a:spcPct val="0"/>
            </a:spcBef>
            <a:spcAft>
              <a:spcPct val="35000"/>
            </a:spcAft>
            <a:buNone/>
          </a:pPr>
          <a:r>
            <a:rPr lang="en-US" sz="6500" kern="1200">
              <a:latin typeface="Franklin Gothic Medium Cond" panose="020B0606030402020204" pitchFamily="34" charset="0"/>
            </a:rPr>
            <a:t>Citizen</a:t>
          </a:r>
        </a:p>
      </dsp:txBody>
      <dsp:txXfrm>
        <a:off x="4801514" y="2796369"/>
        <a:ext cx="4144423" cy="873048"/>
      </dsp:txXfrm>
    </dsp:sp>
    <dsp:sp modelId="{0881FC7D-535F-4E18-BDA2-CB315E3EAC76}">
      <dsp:nvSpPr>
        <dsp:cNvPr id="0" name=""/>
        <dsp:cNvSpPr/>
      </dsp:nvSpPr>
      <dsp:spPr>
        <a:xfrm>
          <a:off x="7310251" y="1160682"/>
          <a:ext cx="4348709" cy="4144423"/>
        </a:xfrm>
        <a:prstGeom prst="rec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769981"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Election</a:t>
          </a:r>
        </a:p>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Taxation / user-fees</a:t>
          </a:r>
        </a:p>
        <a:p>
          <a:pPr marL="285750" lvl="1" indent="-285750" algn="l" defTabSz="1333500">
            <a:lnSpc>
              <a:spcPct val="90000"/>
            </a:lnSpc>
            <a:spcBef>
              <a:spcPct val="0"/>
            </a:spcBef>
            <a:spcAft>
              <a:spcPct val="15000"/>
            </a:spcAft>
            <a:buChar char="•"/>
          </a:pPr>
          <a:r>
            <a:rPr lang="en-US" sz="3000" kern="1200" dirty="0">
              <a:latin typeface="Franklin Gothic Medium Cond" panose="020B0606030402020204" pitchFamily="34" charset="0"/>
            </a:rPr>
            <a:t>Fundamental Duties</a:t>
          </a:r>
        </a:p>
        <a:p>
          <a:pPr marL="285750" lvl="1" indent="-285750" algn="l" defTabSz="1333500">
            <a:lnSpc>
              <a:spcPct val="90000"/>
            </a:lnSpc>
            <a:spcBef>
              <a:spcPct val="0"/>
            </a:spcBef>
            <a:spcAft>
              <a:spcPct val="15000"/>
            </a:spcAft>
            <a:buChar char="•"/>
          </a:pPr>
          <a:r>
            <a:rPr lang="en-US" sz="3000" strike="sngStrike" kern="1200" dirty="0">
              <a:latin typeface="Franklin Gothic Medium Cond" panose="020B0606030402020204" pitchFamily="34" charset="0"/>
            </a:rPr>
            <a:t>Conscription: Compulsory Military service</a:t>
          </a:r>
        </a:p>
      </dsp:txBody>
      <dsp:txXfrm>
        <a:off x="7310251" y="1160682"/>
        <a:ext cx="4348709" cy="4144423"/>
      </dsp:txXfrm>
    </dsp:sp>
    <dsp:sp modelId="{8A36CC73-B61B-44E2-8D46-23F6C6925757}">
      <dsp:nvSpPr>
        <dsp:cNvPr id="0" name=""/>
        <dsp:cNvSpPr/>
      </dsp:nvSpPr>
      <dsp:spPr>
        <a:xfrm>
          <a:off x="6437202" y="8257"/>
          <a:ext cx="1746097" cy="1746097"/>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E6BED-A753-4C02-8841-52634A46237D}">
      <dsp:nvSpPr>
        <dsp:cNvPr id="0" name=""/>
        <dsp:cNvSpPr/>
      </dsp:nvSpPr>
      <dsp:spPr>
        <a:xfrm>
          <a:off x="1443759" y="2656681"/>
          <a:ext cx="662257" cy="1892885"/>
        </a:xfrm>
        <a:custGeom>
          <a:avLst/>
          <a:gdLst/>
          <a:ahLst/>
          <a:cxnLst/>
          <a:rect l="0" t="0" r="0" b="0"/>
          <a:pathLst>
            <a:path>
              <a:moveTo>
                <a:pt x="0" y="0"/>
              </a:moveTo>
              <a:lnTo>
                <a:pt x="331128" y="0"/>
              </a:lnTo>
              <a:lnTo>
                <a:pt x="331128" y="1892885"/>
              </a:lnTo>
              <a:lnTo>
                <a:pt x="662257" y="18928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24753" y="3552989"/>
        <a:ext cx="100269" cy="100269"/>
      </dsp:txXfrm>
    </dsp:sp>
    <dsp:sp modelId="{10E734F4-30F2-4207-88CC-DDED8FE583C7}">
      <dsp:nvSpPr>
        <dsp:cNvPr id="0" name=""/>
        <dsp:cNvSpPr/>
      </dsp:nvSpPr>
      <dsp:spPr>
        <a:xfrm>
          <a:off x="1443759" y="2656681"/>
          <a:ext cx="662257" cy="630961"/>
        </a:xfrm>
        <a:custGeom>
          <a:avLst/>
          <a:gdLst/>
          <a:ahLst/>
          <a:cxnLst/>
          <a:rect l="0" t="0" r="0" b="0"/>
          <a:pathLst>
            <a:path>
              <a:moveTo>
                <a:pt x="0" y="0"/>
              </a:moveTo>
              <a:lnTo>
                <a:pt x="331128" y="0"/>
              </a:lnTo>
              <a:lnTo>
                <a:pt x="331128" y="630961"/>
              </a:lnTo>
              <a:lnTo>
                <a:pt x="662257" y="6309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52020" y="2949294"/>
        <a:ext cx="45735" cy="45735"/>
      </dsp:txXfrm>
    </dsp:sp>
    <dsp:sp modelId="{6DB759C6-DD41-4A2F-A7B1-C3AC79B02053}">
      <dsp:nvSpPr>
        <dsp:cNvPr id="0" name=""/>
        <dsp:cNvSpPr/>
      </dsp:nvSpPr>
      <dsp:spPr>
        <a:xfrm>
          <a:off x="1443759" y="2025719"/>
          <a:ext cx="662257" cy="630961"/>
        </a:xfrm>
        <a:custGeom>
          <a:avLst/>
          <a:gdLst/>
          <a:ahLst/>
          <a:cxnLst/>
          <a:rect l="0" t="0" r="0" b="0"/>
          <a:pathLst>
            <a:path>
              <a:moveTo>
                <a:pt x="0" y="630961"/>
              </a:moveTo>
              <a:lnTo>
                <a:pt x="331128" y="630961"/>
              </a:lnTo>
              <a:lnTo>
                <a:pt x="331128" y="0"/>
              </a:lnTo>
              <a:lnTo>
                <a:pt x="66225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52020" y="2318332"/>
        <a:ext cx="45735" cy="45735"/>
      </dsp:txXfrm>
    </dsp:sp>
    <dsp:sp modelId="{92565BE8-469A-4011-9678-BE6403C9D221}">
      <dsp:nvSpPr>
        <dsp:cNvPr id="0" name=""/>
        <dsp:cNvSpPr/>
      </dsp:nvSpPr>
      <dsp:spPr>
        <a:xfrm>
          <a:off x="1443759" y="763795"/>
          <a:ext cx="662257" cy="1892885"/>
        </a:xfrm>
        <a:custGeom>
          <a:avLst/>
          <a:gdLst/>
          <a:ahLst/>
          <a:cxnLst/>
          <a:rect l="0" t="0" r="0" b="0"/>
          <a:pathLst>
            <a:path>
              <a:moveTo>
                <a:pt x="0" y="1892885"/>
              </a:moveTo>
              <a:lnTo>
                <a:pt x="331128" y="1892885"/>
              </a:lnTo>
              <a:lnTo>
                <a:pt x="331128" y="0"/>
              </a:lnTo>
              <a:lnTo>
                <a:pt x="66225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24753" y="1660103"/>
        <a:ext cx="100269" cy="100269"/>
      </dsp:txXfrm>
    </dsp:sp>
    <dsp:sp modelId="{B83D647D-513D-4FEC-9F25-A2C0C7508C39}">
      <dsp:nvSpPr>
        <dsp:cNvPr id="0" name=""/>
        <dsp:cNvSpPr/>
      </dsp:nvSpPr>
      <dsp:spPr>
        <a:xfrm rot="16200000">
          <a:off x="-1717691" y="2151912"/>
          <a:ext cx="5313362" cy="1009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Union</a:t>
          </a:r>
        </a:p>
      </dsp:txBody>
      <dsp:txXfrm>
        <a:off x="-1717691" y="2151912"/>
        <a:ext cx="5313362" cy="1009538"/>
      </dsp:txXfrm>
    </dsp:sp>
    <dsp:sp modelId="{B6FC71DD-CA63-4D51-A90C-076D5C99B960}">
      <dsp:nvSpPr>
        <dsp:cNvPr id="0" name=""/>
        <dsp:cNvSpPr/>
      </dsp:nvSpPr>
      <dsp:spPr>
        <a:xfrm>
          <a:off x="2106016" y="259026"/>
          <a:ext cx="3311287" cy="1009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Custom</a:t>
          </a:r>
        </a:p>
      </dsp:txBody>
      <dsp:txXfrm>
        <a:off x="2106016" y="259026"/>
        <a:ext cx="3311287" cy="1009538"/>
      </dsp:txXfrm>
    </dsp:sp>
    <dsp:sp modelId="{06DFBE6B-3E06-4FD1-9424-F59D60D2B39D}">
      <dsp:nvSpPr>
        <dsp:cNvPr id="0" name=""/>
        <dsp:cNvSpPr/>
      </dsp:nvSpPr>
      <dsp:spPr>
        <a:xfrm>
          <a:off x="2106016" y="1520950"/>
          <a:ext cx="3311287" cy="1009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Excise</a:t>
          </a:r>
        </a:p>
      </dsp:txBody>
      <dsp:txXfrm>
        <a:off x="2106016" y="1520950"/>
        <a:ext cx="3311287" cy="1009538"/>
      </dsp:txXfrm>
    </dsp:sp>
    <dsp:sp modelId="{734C2E4D-6246-41DE-9120-8384BA322613}">
      <dsp:nvSpPr>
        <dsp:cNvPr id="0" name=""/>
        <dsp:cNvSpPr/>
      </dsp:nvSpPr>
      <dsp:spPr>
        <a:xfrm>
          <a:off x="2106016" y="2782873"/>
          <a:ext cx="3311287" cy="1009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Service</a:t>
          </a:r>
        </a:p>
      </dsp:txBody>
      <dsp:txXfrm>
        <a:off x="2106016" y="2782873"/>
        <a:ext cx="3311287" cy="1009538"/>
      </dsp:txXfrm>
    </dsp:sp>
    <dsp:sp modelId="{5753463D-2C7C-4B28-A6B4-B702D105E7A5}">
      <dsp:nvSpPr>
        <dsp:cNvPr id="0" name=""/>
        <dsp:cNvSpPr/>
      </dsp:nvSpPr>
      <dsp:spPr>
        <a:xfrm>
          <a:off x="2106016" y="4044797"/>
          <a:ext cx="3311287" cy="1009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CST</a:t>
          </a:r>
        </a:p>
      </dsp:txBody>
      <dsp:txXfrm>
        <a:off x="2106016" y="4044797"/>
        <a:ext cx="3311287" cy="100953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F646E-AABC-4EBC-91E3-E876427C7B73}">
      <dsp:nvSpPr>
        <dsp:cNvPr id="0" name=""/>
        <dsp:cNvSpPr/>
      </dsp:nvSpPr>
      <dsp:spPr>
        <a:xfrm>
          <a:off x="1850441" y="2656681"/>
          <a:ext cx="480524" cy="2289085"/>
        </a:xfrm>
        <a:custGeom>
          <a:avLst/>
          <a:gdLst/>
          <a:ahLst/>
          <a:cxnLst/>
          <a:rect l="0" t="0" r="0" b="0"/>
          <a:pathLst>
            <a:path>
              <a:moveTo>
                <a:pt x="0" y="0"/>
              </a:moveTo>
              <a:lnTo>
                <a:pt x="240262" y="0"/>
              </a:lnTo>
              <a:lnTo>
                <a:pt x="240262" y="2289085"/>
              </a:lnTo>
              <a:lnTo>
                <a:pt x="480524" y="22890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032229" y="3742749"/>
        <a:ext cx="116948" cy="116948"/>
      </dsp:txXfrm>
    </dsp:sp>
    <dsp:sp modelId="{94E42DBD-D275-4C0E-B7AF-31C1817BFEA0}">
      <dsp:nvSpPr>
        <dsp:cNvPr id="0" name=""/>
        <dsp:cNvSpPr/>
      </dsp:nvSpPr>
      <dsp:spPr>
        <a:xfrm>
          <a:off x="1850441" y="2656681"/>
          <a:ext cx="480524" cy="1373451"/>
        </a:xfrm>
        <a:custGeom>
          <a:avLst/>
          <a:gdLst/>
          <a:ahLst/>
          <a:cxnLst/>
          <a:rect l="0" t="0" r="0" b="0"/>
          <a:pathLst>
            <a:path>
              <a:moveTo>
                <a:pt x="0" y="0"/>
              </a:moveTo>
              <a:lnTo>
                <a:pt x="240262" y="0"/>
              </a:lnTo>
              <a:lnTo>
                <a:pt x="240262" y="1373451"/>
              </a:lnTo>
              <a:lnTo>
                <a:pt x="480524" y="13734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4327" y="3307029"/>
        <a:ext cx="72754" cy="72754"/>
      </dsp:txXfrm>
    </dsp:sp>
    <dsp:sp modelId="{2651323F-C053-4A9C-9213-0B3D2466E793}">
      <dsp:nvSpPr>
        <dsp:cNvPr id="0" name=""/>
        <dsp:cNvSpPr/>
      </dsp:nvSpPr>
      <dsp:spPr>
        <a:xfrm>
          <a:off x="1850441" y="2656681"/>
          <a:ext cx="480524" cy="457817"/>
        </a:xfrm>
        <a:custGeom>
          <a:avLst/>
          <a:gdLst/>
          <a:ahLst/>
          <a:cxnLst/>
          <a:rect l="0" t="0" r="0" b="0"/>
          <a:pathLst>
            <a:path>
              <a:moveTo>
                <a:pt x="0" y="0"/>
              </a:moveTo>
              <a:lnTo>
                <a:pt x="240262" y="0"/>
              </a:lnTo>
              <a:lnTo>
                <a:pt x="240262" y="457817"/>
              </a:lnTo>
              <a:lnTo>
                <a:pt x="480524" y="4578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4111" y="2868997"/>
        <a:ext cx="33185" cy="33185"/>
      </dsp:txXfrm>
    </dsp:sp>
    <dsp:sp modelId="{C0F9BBA6-D760-4070-8E38-52BB6FE235C0}">
      <dsp:nvSpPr>
        <dsp:cNvPr id="0" name=""/>
        <dsp:cNvSpPr/>
      </dsp:nvSpPr>
      <dsp:spPr>
        <a:xfrm>
          <a:off x="1850441" y="2198864"/>
          <a:ext cx="480524" cy="457817"/>
        </a:xfrm>
        <a:custGeom>
          <a:avLst/>
          <a:gdLst/>
          <a:ahLst/>
          <a:cxnLst/>
          <a:rect l="0" t="0" r="0" b="0"/>
          <a:pathLst>
            <a:path>
              <a:moveTo>
                <a:pt x="0" y="457817"/>
              </a:moveTo>
              <a:lnTo>
                <a:pt x="240262" y="457817"/>
              </a:lnTo>
              <a:lnTo>
                <a:pt x="240262" y="0"/>
              </a:lnTo>
              <a:lnTo>
                <a:pt x="48052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4111" y="2411180"/>
        <a:ext cx="33185" cy="33185"/>
      </dsp:txXfrm>
    </dsp:sp>
    <dsp:sp modelId="{1B4A201E-9C8A-4FC2-9E4F-0787F33BA641}">
      <dsp:nvSpPr>
        <dsp:cNvPr id="0" name=""/>
        <dsp:cNvSpPr/>
      </dsp:nvSpPr>
      <dsp:spPr>
        <a:xfrm>
          <a:off x="1850441" y="1283230"/>
          <a:ext cx="480524" cy="1373451"/>
        </a:xfrm>
        <a:custGeom>
          <a:avLst/>
          <a:gdLst/>
          <a:ahLst/>
          <a:cxnLst/>
          <a:rect l="0" t="0" r="0" b="0"/>
          <a:pathLst>
            <a:path>
              <a:moveTo>
                <a:pt x="0" y="1373451"/>
              </a:moveTo>
              <a:lnTo>
                <a:pt x="240262" y="1373451"/>
              </a:lnTo>
              <a:lnTo>
                <a:pt x="240262" y="0"/>
              </a:lnTo>
              <a:lnTo>
                <a:pt x="48052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4327" y="1933578"/>
        <a:ext cx="72754" cy="72754"/>
      </dsp:txXfrm>
    </dsp:sp>
    <dsp:sp modelId="{D6DE98F7-14AA-4FAA-A1CA-DDD0CF30440A}">
      <dsp:nvSpPr>
        <dsp:cNvPr id="0" name=""/>
        <dsp:cNvSpPr/>
      </dsp:nvSpPr>
      <dsp:spPr>
        <a:xfrm>
          <a:off x="1850441" y="367596"/>
          <a:ext cx="480524" cy="2289085"/>
        </a:xfrm>
        <a:custGeom>
          <a:avLst/>
          <a:gdLst/>
          <a:ahLst/>
          <a:cxnLst/>
          <a:rect l="0" t="0" r="0" b="0"/>
          <a:pathLst>
            <a:path>
              <a:moveTo>
                <a:pt x="0" y="2289085"/>
              </a:moveTo>
              <a:lnTo>
                <a:pt x="240262" y="2289085"/>
              </a:lnTo>
              <a:lnTo>
                <a:pt x="240262" y="0"/>
              </a:lnTo>
              <a:lnTo>
                <a:pt x="48052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032229" y="1453664"/>
        <a:ext cx="116948" cy="116948"/>
      </dsp:txXfrm>
    </dsp:sp>
    <dsp:sp modelId="{B83D647D-513D-4FEC-9F25-A2C0C7508C39}">
      <dsp:nvSpPr>
        <dsp:cNvPr id="0" name=""/>
        <dsp:cNvSpPr/>
      </dsp:nvSpPr>
      <dsp:spPr>
        <a:xfrm rot="16200000">
          <a:off x="-443462" y="2290427"/>
          <a:ext cx="3855301" cy="732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2266950">
            <a:lnSpc>
              <a:spcPct val="90000"/>
            </a:lnSpc>
            <a:spcBef>
              <a:spcPct val="0"/>
            </a:spcBef>
            <a:spcAft>
              <a:spcPct val="35000"/>
            </a:spcAft>
            <a:buNone/>
          </a:pPr>
          <a:r>
            <a:rPr lang="en-US" sz="5100" kern="1200" dirty="0"/>
            <a:t>State</a:t>
          </a:r>
        </a:p>
      </dsp:txBody>
      <dsp:txXfrm>
        <a:off x="-443462" y="2290427"/>
        <a:ext cx="3855301" cy="732507"/>
      </dsp:txXfrm>
    </dsp:sp>
    <dsp:sp modelId="{9598F8CC-C2F1-4E66-8CC1-83FAA5FF8BB2}">
      <dsp:nvSpPr>
        <dsp:cNvPr id="0" name=""/>
        <dsp:cNvSpPr/>
      </dsp:nvSpPr>
      <dsp:spPr>
        <a:xfrm>
          <a:off x="2330966" y="1342"/>
          <a:ext cx="2402623" cy="732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VAT-Newspaper</a:t>
          </a:r>
        </a:p>
      </dsp:txBody>
      <dsp:txXfrm>
        <a:off x="2330966" y="1342"/>
        <a:ext cx="2402623" cy="732507"/>
      </dsp:txXfrm>
    </dsp:sp>
    <dsp:sp modelId="{0E28DAE0-37FB-49CD-BAB8-0327AF14BCBC}">
      <dsp:nvSpPr>
        <dsp:cNvPr id="0" name=""/>
        <dsp:cNvSpPr/>
      </dsp:nvSpPr>
      <dsp:spPr>
        <a:xfrm>
          <a:off x="2330966" y="916976"/>
          <a:ext cx="2402623" cy="732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Excise on liquor, narcotics</a:t>
          </a:r>
        </a:p>
      </dsp:txBody>
      <dsp:txXfrm>
        <a:off x="2330966" y="916976"/>
        <a:ext cx="2402623" cy="732507"/>
      </dsp:txXfrm>
    </dsp:sp>
    <dsp:sp modelId="{7ADA7CFD-88BB-499C-BB47-275731898AB1}">
      <dsp:nvSpPr>
        <dsp:cNvPr id="0" name=""/>
        <dsp:cNvSpPr/>
      </dsp:nvSpPr>
      <dsp:spPr>
        <a:xfrm>
          <a:off x="2330966" y="1832610"/>
          <a:ext cx="2402623" cy="732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Vehicle, animal, boats, tolls</a:t>
          </a:r>
        </a:p>
      </dsp:txBody>
      <dsp:txXfrm>
        <a:off x="2330966" y="1832610"/>
        <a:ext cx="2402623" cy="732507"/>
      </dsp:txXfrm>
    </dsp:sp>
    <dsp:sp modelId="{D569DFD3-62AA-4358-88F3-F8417D681C3B}">
      <dsp:nvSpPr>
        <dsp:cNvPr id="0" name=""/>
        <dsp:cNvSpPr/>
      </dsp:nvSpPr>
      <dsp:spPr>
        <a:xfrm>
          <a:off x="2330966" y="2748244"/>
          <a:ext cx="2402623" cy="732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Luxury, betting-gambling</a:t>
          </a:r>
        </a:p>
      </dsp:txBody>
      <dsp:txXfrm>
        <a:off x="2330966" y="2748244"/>
        <a:ext cx="2402623" cy="732507"/>
      </dsp:txXfrm>
    </dsp:sp>
    <dsp:sp modelId="{44228A14-2036-494E-9C1D-E1BB17589FB2}">
      <dsp:nvSpPr>
        <dsp:cNvPr id="0" name=""/>
        <dsp:cNvSpPr/>
      </dsp:nvSpPr>
      <dsp:spPr>
        <a:xfrm>
          <a:off x="2330966" y="3663879"/>
          <a:ext cx="2402623" cy="732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Entertainment, electricity</a:t>
          </a:r>
        </a:p>
      </dsp:txBody>
      <dsp:txXfrm>
        <a:off x="2330966" y="3663879"/>
        <a:ext cx="2402623" cy="732507"/>
      </dsp:txXfrm>
    </dsp:sp>
    <dsp:sp modelId="{6D706435-C84B-4FDC-9507-CA78255F82EB}">
      <dsp:nvSpPr>
        <dsp:cNvPr id="0" name=""/>
        <dsp:cNvSpPr/>
      </dsp:nvSpPr>
      <dsp:spPr>
        <a:xfrm>
          <a:off x="2330966" y="4579513"/>
          <a:ext cx="2402623" cy="732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err="1"/>
            <a:t>Advertizement-TV,Radio,Newspaper</a:t>
          </a:r>
          <a:endParaRPr lang="en-US" sz="2400" kern="1200" dirty="0"/>
        </a:p>
      </dsp:txBody>
      <dsp:txXfrm>
        <a:off x="2330966" y="4579513"/>
        <a:ext cx="2402623" cy="73250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CC9A1-4850-45C9-B904-49A7AFC34854}">
      <dsp:nvSpPr>
        <dsp:cNvPr id="0" name=""/>
        <dsp:cNvSpPr/>
      </dsp:nvSpPr>
      <dsp:spPr>
        <a:xfrm rot="16200000">
          <a:off x="-1564610"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2889250">
            <a:lnSpc>
              <a:spcPct val="90000"/>
            </a:lnSpc>
            <a:spcBef>
              <a:spcPct val="0"/>
            </a:spcBef>
            <a:spcAft>
              <a:spcPct val="35000"/>
            </a:spcAft>
            <a:buNone/>
          </a:pPr>
          <a:r>
            <a:rPr lang="en-US" sz="6500" kern="1200" dirty="0"/>
            <a:t>Merits</a:t>
          </a:r>
        </a:p>
      </dsp:txBody>
      <dsp:txXfrm>
        <a:off x="-1564610" y="2796369"/>
        <a:ext cx="4144423" cy="873048"/>
      </dsp:txXfrm>
    </dsp:sp>
    <dsp:sp modelId="{E2E02702-B7B9-46CA-9FAB-618C3E54121B}">
      <dsp:nvSpPr>
        <dsp:cNvPr id="0" name=""/>
        <dsp:cNvSpPr/>
      </dsp:nvSpPr>
      <dsp:spPr>
        <a:xfrm>
          <a:off x="944126" y="1160682"/>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769981" rIns="213360" bIns="213360" numCol="1" spcCol="1270" anchor="t" anchorCtr="0">
          <a:noAutofit/>
        </a:bodyPr>
        <a:lstStyle/>
        <a:p>
          <a:pPr marL="228600" lvl="1" indent="-228600" algn="l" defTabSz="1022350">
            <a:lnSpc>
              <a:spcPct val="90000"/>
            </a:lnSpc>
            <a:spcBef>
              <a:spcPct val="0"/>
            </a:spcBef>
            <a:spcAft>
              <a:spcPct val="15000"/>
            </a:spcAft>
            <a:buChar char="•"/>
          </a:pPr>
          <a:r>
            <a:rPr lang="en-US" sz="2300" kern="1200"/>
            <a:t>Convenient. no additional paperwork for the customer.</a:t>
          </a:r>
        </a:p>
        <a:p>
          <a:pPr marL="228600" lvl="1" indent="-228600" algn="l" defTabSz="1022350">
            <a:lnSpc>
              <a:spcPct val="90000"/>
            </a:lnSpc>
            <a:spcBef>
              <a:spcPct val="0"/>
            </a:spcBef>
            <a:spcAft>
              <a:spcPct val="15000"/>
            </a:spcAft>
            <a:buChar char="•"/>
          </a:pPr>
          <a:r>
            <a:rPr lang="en-US" sz="2300" kern="1200"/>
            <a:t>Wider base. Everyone covered.</a:t>
          </a:r>
        </a:p>
        <a:p>
          <a:pPr marL="228600" lvl="1" indent="-228600" algn="l" defTabSz="1022350">
            <a:lnSpc>
              <a:spcPct val="90000"/>
            </a:lnSpc>
            <a:spcBef>
              <a:spcPct val="0"/>
            </a:spcBef>
            <a:spcAft>
              <a:spcPct val="15000"/>
            </a:spcAft>
            <a:buChar char="•"/>
          </a:pPr>
          <a:r>
            <a:rPr lang="en-US" sz="2300" kern="1200"/>
            <a:t>Less evasion, especially under VAT/GST. (invoice credit)</a:t>
          </a:r>
        </a:p>
        <a:p>
          <a:pPr marL="228600" lvl="1" indent="-228600" algn="l" defTabSz="1022350">
            <a:lnSpc>
              <a:spcPct val="90000"/>
            </a:lnSpc>
            <a:spcBef>
              <a:spcPct val="0"/>
            </a:spcBef>
            <a:spcAft>
              <a:spcPct val="15000"/>
            </a:spcAft>
            <a:buChar char="•"/>
          </a:pPr>
          <a:r>
            <a:rPr lang="en-US" sz="2300" kern="1200"/>
            <a:t>Elastic. Small increase brings large revenue</a:t>
          </a:r>
        </a:p>
        <a:p>
          <a:pPr marL="228600" lvl="1" indent="-228600" algn="l" defTabSz="1022350">
            <a:lnSpc>
              <a:spcPct val="90000"/>
            </a:lnSpc>
            <a:spcBef>
              <a:spcPct val="0"/>
            </a:spcBef>
            <a:spcAft>
              <a:spcPct val="15000"/>
            </a:spcAft>
            <a:buChar char="•"/>
          </a:pPr>
          <a:r>
            <a:rPr lang="en-US" sz="2300" kern="1200"/>
            <a:t>Checks on harmful consumption: cigar, alcohol, even GOLD.</a:t>
          </a:r>
        </a:p>
      </dsp:txBody>
      <dsp:txXfrm>
        <a:off x="944126" y="1160682"/>
        <a:ext cx="4348709" cy="4144423"/>
      </dsp:txXfrm>
    </dsp:sp>
    <dsp:sp modelId="{6422C710-2DE0-4874-B98E-B4B53F5BA2AA}">
      <dsp:nvSpPr>
        <dsp:cNvPr id="0" name=""/>
        <dsp:cNvSpPr/>
      </dsp:nvSpPr>
      <dsp:spPr>
        <a:xfrm>
          <a:off x="71077" y="8257"/>
          <a:ext cx="1746097" cy="174609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9D0FEB-17ED-4729-820B-F35720CD63CF}">
      <dsp:nvSpPr>
        <dsp:cNvPr id="0" name=""/>
        <dsp:cNvSpPr/>
      </dsp:nvSpPr>
      <dsp:spPr>
        <a:xfrm rot="16200000">
          <a:off x="4801514"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2889250">
            <a:lnSpc>
              <a:spcPct val="90000"/>
            </a:lnSpc>
            <a:spcBef>
              <a:spcPct val="0"/>
            </a:spcBef>
            <a:spcAft>
              <a:spcPct val="35000"/>
            </a:spcAft>
            <a:buNone/>
          </a:pPr>
          <a:r>
            <a:rPr lang="en-US" sz="6500" kern="1200" dirty="0"/>
            <a:t>Demerits</a:t>
          </a:r>
        </a:p>
      </dsp:txBody>
      <dsp:txXfrm>
        <a:off x="4801514" y="2796369"/>
        <a:ext cx="4144423" cy="873048"/>
      </dsp:txXfrm>
    </dsp:sp>
    <dsp:sp modelId="{071BB804-2EE7-4978-B790-63A33ED04442}">
      <dsp:nvSpPr>
        <dsp:cNvPr id="0" name=""/>
        <dsp:cNvSpPr/>
      </dsp:nvSpPr>
      <dsp:spPr>
        <a:xfrm>
          <a:off x="7310251" y="1160682"/>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769981" rIns="213360" bIns="213360" numCol="1" spcCol="1270" anchor="t" anchorCtr="0">
          <a:noAutofit/>
        </a:bodyPr>
        <a:lstStyle/>
        <a:p>
          <a:pPr marL="228600" lvl="1" indent="-228600" algn="l" defTabSz="1022350">
            <a:lnSpc>
              <a:spcPct val="90000"/>
            </a:lnSpc>
            <a:spcBef>
              <a:spcPct val="0"/>
            </a:spcBef>
            <a:spcAft>
              <a:spcPct val="15000"/>
            </a:spcAft>
            <a:buChar char="•"/>
          </a:pPr>
          <a:r>
            <a:rPr lang="en-US" sz="2300" kern="1200"/>
            <a:t>Single point taxes=high level of corruption, evasion, cascading effect. E.g. sales tax. (Although not in GST/VAT)</a:t>
          </a:r>
          <a:endParaRPr lang="en-US" sz="2300" kern="1200" dirty="0"/>
        </a:p>
        <a:p>
          <a:pPr marL="228600" lvl="1" indent="-228600" algn="l" defTabSz="1022350">
            <a:lnSpc>
              <a:spcPct val="90000"/>
            </a:lnSpc>
            <a:spcBef>
              <a:spcPct val="0"/>
            </a:spcBef>
            <a:spcAft>
              <a:spcPct val="15000"/>
            </a:spcAft>
            <a:buChar char="•"/>
          </a:pPr>
          <a:r>
            <a:rPr lang="en-US" sz="2300" kern="1200" dirty="0"/>
            <a:t>Regressive in nature</a:t>
          </a:r>
        </a:p>
        <a:p>
          <a:pPr marL="228600" lvl="1" indent="-228600" algn="l" defTabSz="1022350">
            <a:lnSpc>
              <a:spcPct val="90000"/>
            </a:lnSpc>
            <a:spcBef>
              <a:spcPct val="0"/>
            </a:spcBef>
            <a:spcAft>
              <a:spcPct val="15000"/>
            </a:spcAft>
            <a:buChar char="•"/>
          </a:pPr>
          <a:r>
            <a:rPr lang="en-US" sz="2300" kern="1200" dirty="0"/>
            <a:t>Both poor and rich taxed equally for the same item</a:t>
          </a:r>
        </a:p>
        <a:p>
          <a:pPr marL="228600" lvl="1" indent="-228600" algn="l" defTabSz="1022350">
            <a:lnSpc>
              <a:spcPct val="90000"/>
            </a:lnSpc>
            <a:spcBef>
              <a:spcPct val="0"/>
            </a:spcBef>
            <a:spcAft>
              <a:spcPct val="15000"/>
            </a:spcAft>
            <a:buChar char="•"/>
          </a:pPr>
          <a:r>
            <a:rPr lang="en-US" sz="2300" kern="1200" dirty="0"/>
            <a:t>poor people end up paying more portion of their income in indirect taxes.</a:t>
          </a:r>
        </a:p>
      </dsp:txBody>
      <dsp:txXfrm>
        <a:off x="7310251" y="1160682"/>
        <a:ext cx="4348709" cy="4144423"/>
      </dsp:txXfrm>
    </dsp:sp>
    <dsp:sp modelId="{994CB320-C01E-4703-A787-0010C1B5ACF1}">
      <dsp:nvSpPr>
        <dsp:cNvPr id="0" name=""/>
        <dsp:cNvSpPr/>
      </dsp:nvSpPr>
      <dsp:spPr>
        <a:xfrm>
          <a:off x="6437202" y="8257"/>
          <a:ext cx="1746097" cy="1746097"/>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C5A1-DC64-4C0F-AAD4-B721BCA2D1C3}">
      <dsp:nvSpPr>
        <dsp:cNvPr id="0" name=""/>
        <dsp:cNvSpPr/>
      </dsp:nvSpPr>
      <dsp:spPr>
        <a:xfrm>
          <a:off x="1256" y="261142"/>
          <a:ext cx="2581980" cy="134002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On Income</a:t>
          </a:r>
        </a:p>
      </dsp:txBody>
      <dsp:txXfrm>
        <a:off x="671270" y="261142"/>
        <a:ext cx="1241953" cy="1340027"/>
      </dsp:txXfrm>
    </dsp:sp>
    <dsp:sp modelId="{34A4E5F2-A20F-43DB-AD59-64A67B8574EA}">
      <dsp:nvSpPr>
        <dsp:cNvPr id="0" name=""/>
        <dsp:cNvSpPr/>
      </dsp:nvSpPr>
      <dsp:spPr>
        <a:xfrm>
          <a:off x="2247580" y="375044"/>
          <a:ext cx="2143043" cy="111222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Income tax;</a:t>
          </a:r>
        </a:p>
      </dsp:txBody>
      <dsp:txXfrm>
        <a:off x="2803691" y="375044"/>
        <a:ext cx="1030821" cy="1112222"/>
      </dsp:txXfrm>
    </dsp:sp>
    <dsp:sp modelId="{666F7A84-2758-40A5-A8B4-CA07DA861701}">
      <dsp:nvSpPr>
        <dsp:cNvPr id="0" name=""/>
        <dsp:cNvSpPr/>
      </dsp:nvSpPr>
      <dsp:spPr>
        <a:xfrm>
          <a:off x="4090597" y="375044"/>
          <a:ext cx="2143043" cy="1112222"/>
        </a:xfrm>
        <a:prstGeom prst="chevron">
          <a:avLst/>
        </a:prstGeom>
        <a:solidFill>
          <a:schemeClr val="accent2">
            <a:tint val="40000"/>
            <a:alpha val="90000"/>
            <a:hueOff val="-790461"/>
            <a:satOff val="-922"/>
            <a:lumOff val="-154"/>
            <a:alphaOff val="0"/>
          </a:schemeClr>
        </a:solidFill>
        <a:ln w="12700" cap="flat" cmpd="sng" algn="ctr">
          <a:solidFill>
            <a:schemeClr val="accent2">
              <a:tint val="40000"/>
              <a:alpha val="90000"/>
              <a:hueOff val="-790461"/>
              <a:satOff val="-922"/>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Corp. Tax &amp; MAT</a:t>
          </a:r>
        </a:p>
      </dsp:txBody>
      <dsp:txXfrm>
        <a:off x="4646708" y="375044"/>
        <a:ext cx="1030821" cy="1112222"/>
      </dsp:txXfrm>
    </dsp:sp>
    <dsp:sp modelId="{FC2572EF-6229-4214-8A1B-DB03ADE18B7C}">
      <dsp:nvSpPr>
        <dsp:cNvPr id="0" name=""/>
        <dsp:cNvSpPr/>
      </dsp:nvSpPr>
      <dsp:spPr>
        <a:xfrm>
          <a:off x="5933615" y="375044"/>
          <a:ext cx="2143043" cy="1112222"/>
        </a:xfrm>
        <a:prstGeom prst="chevron">
          <a:avLst/>
        </a:prstGeom>
        <a:solidFill>
          <a:schemeClr val="accent2">
            <a:tint val="40000"/>
            <a:alpha val="90000"/>
            <a:hueOff val="-1580922"/>
            <a:satOff val="-1844"/>
            <a:lumOff val="-307"/>
            <a:alphaOff val="0"/>
          </a:schemeClr>
        </a:solidFill>
        <a:ln w="12700" cap="flat" cmpd="sng" algn="ctr">
          <a:solidFill>
            <a:schemeClr val="accent2">
              <a:tint val="40000"/>
              <a:alpha val="90000"/>
              <a:hueOff val="-1580922"/>
              <a:satOff val="-1844"/>
              <a:lumOff val="-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DDT @Co. </a:t>
          </a:r>
        </a:p>
      </dsp:txBody>
      <dsp:txXfrm>
        <a:off x="6489726" y="375044"/>
        <a:ext cx="1030821" cy="1112222"/>
      </dsp:txXfrm>
    </dsp:sp>
    <dsp:sp modelId="{1EC061AE-4DE6-43F7-86C4-1AE98E8148B6}">
      <dsp:nvSpPr>
        <dsp:cNvPr id="0" name=""/>
        <dsp:cNvSpPr/>
      </dsp:nvSpPr>
      <dsp:spPr>
        <a:xfrm>
          <a:off x="7776633" y="375044"/>
          <a:ext cx="2143043" cy="1112222"/>
        </a:xfrm>
        <a:prstGeom prst="chevron">
          <a:avLst/>
        </a:prstGeom>
        <a:solidFill>
          <a:schemeClr val="accent2">
            <a:tint val="40000"/>
            <a:alpha val="90000"/>
            <a:hueOff val="-2371383"/>
            <a:satOff val="-2766"/>
            <a:lumOff val="-461"/>
            <a:alphaOff val="0"/>
          </a:schemeClr>
        </a:solidFill>
        <a:ln w="12700" cap="flat" cmpd="sng" algn="ctr">
          <a:solidFill>
            <a:schemeClr val="accent2">
              <a:tint val="40000"/>
              <a:alpha val="90000"/>
              <a:hueOff val="-2371383"/>
              <a:satOff val="-2766"/>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CGT @Buyer</a:t>
          </a:r>
        </a:p>
      </dsp:txBody>
      <dsp:txXfrm>
        <a:off x="8332744" y="375044"/>
        <a:ext cx="1030821" cy="1112222"/>
      </dsp:txXfrm>
    </dsp:sp>
    <dsp:sp modelId="{7D6D7FBA-034D-41CE-8D4F-24C3809FF602}">
      <dsp:nvSpPr>
        <dsp:cNvPr id="0" name=""/>
        <dsp:cNvSpPr/>
      </dsp:nvSpPr>
      <dsp:spPr>
        <a:xfrm>
          <a:off x="9619651" y="375044"/>
          <a:ext cx="2143043" cy="1112222"/>
        </a:xfrm>
        <a:prstGeom prst="chevron">
          <a:avLst/>
        </a:prstGeom>
        <a:solidFill>
          <a:srgbClr val="FFC000"/>
        </a:solidFill>
        <a:ln w="12700" cap="flat" cmpd="sng" algn="ctr">
          <a:solidFill>
            <a:schemeClr val="accent2">
              <a:tint val="40000"/>
              <a:alpha val="90000"/>
              <a:hueOff val="-3161844"/>
              <a:satOff val="-3688"/>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Interest tax (on banks)</a:t>
          </a:r>
        </a:p>
      </dsp:txBody>
      <dsp:txXfrm>
        <a:off x="10175762" y="375044"/>
        <a:ext cx="1030821" cy="1112222"/>
      </dsp:txXfrm>
    </dsp:sp>
    <dsp:sp modelId="{4E14C4E1-E6D8-4BCB-B6CA-BFB19140BDB1}">
      <dsp:nvSpPr>
        <dsp:cNvPr id="0" name=""/>
        <dsp:cNvSpPr/>
      </dsp:nvSpPr>
      <dsp:spPr>
        <a:xfrm>
          <a:off x="1256" y="1745760"/>
          <a:ext cx="2581980" cy="1340027"/>
        </a:xfrm>
        <a:prstGeom prst="chevron">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On Expenditure</a:t>
          </a:r>
        </a:p>
      </dsp:txBody>
      <dsp:txXfrm>
        <a:off x="671270" y="1745760"/>
        <a:ext cx="1241953" cy="1340027"/>
      </dsp:txXfrm>
    </dsp:sp>
    <dsp:sp modelId="{4D5ADD14-03D5-4BB4-9A07-EBD01E876F65}">
      <dsp:nvSpPr>
        <dsp:cNvPr id="0" name=""/>
        <dsp:cNvSpPr/>
      </dsp:nvSpPr>
      <dsp:spPr>
        <a:xfrm>
          <a:off x="2247580" y="1859662"/>
          <a:ext cx="2143043" cy="1112222"/>
        </a:xfrm>
        <a:prstGeom prst="chevron">
          <a:avLst/>
        </a:prstGeom>
        <a:solidFill>
          <a:srgbClr val="FFC000"/>
        </a:solidFill>
        <a:ln w="12700" cap="flat" cmpd="sng" algn="ctr">
          <a:solidFill>
            <a:schemeClr val="accent2">
              <a:tint val="40000"/>
              <a:alpha val="90000"/>
              <a:hueOff val="-3952305"/>
              <a:satOff val="-4610"/>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Hotel receipt Tax</a:t>
          </a:r>
        </a:p>
      </dsp:txBody>
      <dsp:txXfrm>
        <a:off x="2803691" y="1859662"/>
        <a:ext cx="1030821" cy="1112222"/>
      </dsp:txXfrm>
    </dsp:sp>
    <dsp:sp modelId="{7CE1A5F4-AF79-4BB6-B001-05B31A2DE91A}">
      <dsp:nvSpPr>
        <dsp:cNvPr id="0" name=""/>
        <dsp:cNvSpPr/>
      </dsp:nvSpPr>
      <dsp:spPr>
        <a:xfrm>
          <a:off x="4090597" y="1859662"/>
          <a:ext cx="2143043" cy="1112222"/>
        </a:xfrm>
        <a:prstGeom prst="chevron">
          <a:avLst/>
        </a:prstGeom>
        <a:solidFill>
          <a:srgbClr val="FFC000"/>
        </a:solidFill>
        <a:ln w="12700" cap="flat" cmpd="sng" algn="ctr">
          <a:solidFill>
            <a:schemeClr val="accent2">
              <a:tint val="40000"/>
              <a:alpha val="90000"/>
              <a:hueOff val="-4742765"/>
              <a:satOff val="-5531"/>
              <a:lumOff val="-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Fringe Benefit (</a:t>
          </a:r>
          <a:r>
            <a:rPr lang="en-US" sz="2400" strike="sngStrike" kern="1200" dirty="0" err="1"/>
            <a:t>Pranab</a:t>
          </a:r>
          <a:r>
            <a:rPr lang="en-US" sz="2400" strike="sngStrike" kern="1200" dirty="0"/>
            <a:t>)</a:t>
          </a:r>
        </a:p>
      </dsp:txBody>
      <dsp:txXfrm>
        <a:off x="4646708" y="1859662"/>
        <a:ext cx="1030821" cy="1112222"/>
      </dsp:txXfrm>
    </dsp:sp>
    <dsp:sp modelId="{073D3ECB-B235-43AE-B5C0-6E80DF6A42A8}">
      <dsp:nvSpPr>
        <dsp:cNvPr id="0" name=""/>
        <dsp:cNvSpPr/>
      </dsp:nvSpPr>
      <dsp:spPr>
        <a:xfrm>
          <a:off x="5933615" y="1859662"/>
          <a:ext cx="2497010" cy="1112222"/>
        </a:xfrm>
        <a:prstGeom prst="chevron">
          <a:avLst/>
        </a:prstGeom>
        <a:solidFill>
          <a:srgbClr val="FFC000"/>
        </a:solidFill>
        <a:ln w="12700" cap="flat" cmpd="sng" algn="ctr">
          <a:solidFill>
            <a:schemeClr val="accent2">
              <a:tint val="40000"/>
              <a:alpha val="90000"/>
              <a:hueOff val="-5533226"/>
              <a:satOff val="-6453"/>
              <a:lumOff val="-10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Gift Tax (</a:t>
          </a:r>
          <a:r>
            <a:rPr lang="en-US" sz="2400" strike="sngStrike" kern="1200" dirty="0" err="1"/>
            <a:t>Yashwant</a:t>
          </a:r>
          <a:r>
            <a:rPr lang="en-US" sz="2400" strike="sngStrike" kern="1200" dirty="0"/>
            <a:t>)</a:t>
          </a:r>
        </a:p>
      </dsp:txBody>
      <dsp:txXfrm>
        <a:off x="6489726" y="1859662"/>
        <a:ext cx="1384788" cy="1112222"/>
      </dsp:txXfrm>
    </dsp:sp>
    <dsp:sp modelId="{AA93B1FC-4FDB-48FF-BE02-5B4514A6FA4C}">
      <dsp:nvSpPr>
        <dsp:cNvPr id="0" name=""/>
        <dsp:cNvSpPr/>
      </dsp:nvSpPr>
      <dsp:spPr>
        <a:xfrm>
          <a:off x="1256" y="3230378"/>
          <a:ext cx="2581980" cy="1340027"/>
        </a:xfrm>
        <a:prstGeom prst="chevron">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On Assets, </a:t>
          </a:r>
          <a:br>
            <a:rPr lang="en-US" sz="2000" kern="1200" dirty="0"/>
          </a:br>
          <a:r>
            <a:rPr lang="en-US" sz="2000" kern="1200" dirty="0"/>
            <a:t>Property, </a:t>
          </a:r>
          <a:br>
            <a:rPr lang="en-US" sz="2000" kern="1200" dirty="0"/>
          </a:br>
          <a:r>
            <a:rPr lang="en-US" sz="2000" kern="1200" dirty="0"/>
            <a:t>Capital transactions</a:t>
          </a:r>
        </a:p>
      </dsp:txBody>
      <dsp:txXfrm>
        <a:off x="671270" y="3230378"/>
        <a:ext cx="1241953" cy="1340027"/>
      </dsp:txXfrm>
    </dsp:sp>
    <dsp:sp modelId="{74EBD675-D99E-4A68-9182-550F0B9D7F59}">
      <dsp:nvSpPr>
        <dsp:cNvPr id="0" name=""/>
        <dsp:cNvSpPr/>
      </dsp:nvSpPr>
      <dsp:spPr>
        <a:xfrm>
          <a:off x="2247580" y="3344280"/>
          <a:ext cx="2143043" cy="1112222"/>
        </a:xfrm>
        <a:prstGeom prst="chevron">
          <a:avLst/>
        </a:prstGeom>
        <a:solidFill>
          <a:schemeClr val="accent2">
            <a:tint val="40000"/>
            <a:alpha val="90000"/>
            <a:hueOff val="-6323687"/>
            <a:satOff val="-7375"/>
            <a:lumOff val="-1230"/>
            <a:alphaOff val="0"/>
          </a:schemeClr>
        </a:solidFill>
        <a:ln w="12700" cap="flat" cmpd="sng" algn="ctr">
          <a:solidFill>
            <a:schemeClr val="accent2">
              <a:tint val="40000"/>
              <a:alpha val="90000"/>
              <a:hueOff val="-6323687"/>
              <a:satOff val="-7375"/>
              <a:lumOff val="-12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STT;CTT</a:t>
          </a:r>
        </a:p>
      </dsp:txBody>
      <dsp:txXfrm>
        <a:off x="2803691" y="3344280"/>
        <a:ext cx="1030821" cy="1112222"/>
      </dsp:txXfrm>
    </dsp:sp>
    <dsp:sp modelId="{C986D493-CD44-40DB-BF82-792EADEBB3CC}">
      <dsp:nvSpPr>
        <dsp:cNvPr id="0" name=""/>
        <dsp:cNvSpPr/>
      </dsp:nvSpPr>
      <dsp:spPr>
        <a:xfrm>
          <a:off x="4090597" y="3344280"/>
          <a:ext cx="2143043" cy="1112222"/>
        </a:xfrm>
        <a:prstGeom prst="chevron">
          <a:avLst/>
        </a:prstGeom>
        <a:solidFill>
          <a:srgbClr val="FFC000"/>
        </a:solidFill>
        <a:ln w="12700" cap="flat" cmpd="sng" algn="ctr">
          <a:solidFill>
            <a:schemeClr val="accent2">
              <a:tint val="40000"/>
              <a:alpha val="90000"/>
              <a:hueOff val="-7114148"/>
              <a:satOff val="-8297"/>
              <a:lumOff val="-1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Wealth Tax (Jaitley)</a:t>
          </a:r>
        </a:p>
      </dsp:txBody>
      <dsp:txXfrm>
        <a:off x="4646708" y="3344280"/>
        <a:ext cx="1030821" cy="1112222"/>
      </dsp:txXfrm>
    </dsp:sp>
    <dsp:sp modelId="{F3D35648-D6FD-47E6-A93E-22189CC6EE5A}">
      <dsp:nvSpPr>
        <dsp:cNvPr id="0" name=""/>
        <dsp:cNvSpPr/>
      </dsp:nvSpPr>
      <dsp:spPr>
        <a:xfrm>
          <a:off x="5933615" y="3303640"/>
          <a:ext cx="2331138" cy="1213168"/>
        </a:xfrm>
        <a:prstGeom prst="chevron">
          <a:avLst/>
        </a:prstGeom>
        <a:solidFill>
          <a:srgbClr val="FFC000"/>
        </a:solidFill>
        <a:ln w="12700" cap="flat" cmpd="sng" algn="ctr">
          <a:solidFill>
            <a:schemeClr val="accent2">
              <a:tint val="40000"/>
              <a:alpha val="90000"/>
              <a:hueOff val="-7904609"/>
              <a:satOff val="-9219"/>
              <a:lumOff val="-15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Banking Cash transaction tax </a:t>
          </a:r>
        </a:p>
      </dsp:txBody>
      <dsp:txXfrm>
        <a:off x="6540199" y="3303640"/>
        <a:ext cx="1117970" cy="1213168"/>
      </dsp:txXfrm>
    </dsp:sp>
    <dsp:sp modelId="{D50F7853-567C-4A0C-8A80-E4E92EA99939}">
      <dsp:nvSpPr>
        <dsp:cNvPr id="0" name=""/>
        <dsp:cNvSpPr/>
      </dsp:nvSpPr>
      <dsp:spPr>
        <a:xfrm>
          <a:off x="7964728" y="3344280"/>
          <a:ext cx="2143043" cy="1112222"/>
        </a:xfrm>
        <a:prstGeom prst="chevron">
          <a:avLst/>
        </a:prstGeom>
        <a:solidFill>
          <a:srgbClr val="FFC000"/>
        </a:solidFill>
        <a:ln w="12700" cap="flat" cmpd="sng" algn="ctr">
          <a:solidFill>
            <a:schemeClr val="accent2">
              <a:tint val="40000"/>
              <a:alpha val="90000"/>
              <a:hueOff val="-8695070"/>
              <a:satOff val="-10141"/>
              <a:lumOff val="-16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Estate Duty (VP Singh)</a:t>
          </a:r>
        </a:p>
      </dsp:txBody>
      <dsp:txXfrm>
        <a:off x="8520839" y="3344280"/>
        <a:ext cx="1030821" cy="111222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913F7-A38A-4B41-8523-AAA293B4E0B8}">
      <dsp:nvSpPr>
        <dsp:cNvPr id="0" name=""/>
        <dsp:cNvSpPr/>
      </dsp:nvSpPr>
      <dsp:spPr>
        <a:xfrm>
          <a:off x="1847" y="1003195"/>
          <a:ext cx="3575104" cy="8937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Gross income</a:t>
          </a:r>
        </a:p>
      </dsp:txBody>
      <dsp:txXfrm>
        <a:off x="28025" y="1029373"/>
        <a:ext cx="3522748" cy="841420"/>
      </dsp:txXfrm>
    </dsp:sp>
    <dsp:sp modelId="{B21B93C0-65AD-4274-BE3E-5758BDA455D7}">
      <dsp:nvSpPr>
        <dsp:cNvPr id="0" name=""/>
        <dsp:cNvSpPr/>
      </dsp:nvSpPr>
      <dsp:spPr>
        <a:xfrm rot="5400000">
          <a:off x="1711194" y="1975177"/>
          <a:ext cx="156410" cy="15641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5BEAB0-2EF1-4308-B042-538A16F2CD0D}">
      <dsp:nvSpPr>
        <dsp:cNvPr id="0" name=""/>
        <dsp:cNvSpPr/>
      </dsp:nvSpPr>
      <dsp:spPr>
        <a:xfrm>
          <a:off x="1847" y="2209793"/>
          <a:ext cx="3575104" cy="8937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28025" y="2235971"/>
        <a:ext cx="3522748" cy="841420"/>
      </dsp:txXfrm>
    </dsp:sp>
    <dsp:sp modelId="{60B6C784-E4E3-4387-96CD-EE5FB44863BB}">
      <dsp:nvSpPr>
        <dsp:cNvPr id="0" name=""/>
        <dsp:cNvSpPr/>
      </dsp:nvSpPr>
      <dsp:spPr>
        <a:xfrm>
          <a:off x="4077466" y="1003195"/>
          <a:ext cx="3575104" cy="8937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Minus Deduction, Depreciation, Exemptions</a:t>
          </a:r>
        </a:p>
      </dsp:txBody>
      <dsp:txXfrm>
        <a:off x="4103644" y="1029373"/>
        <a:ext cx="3522748" cy="841420"/>
      </dsp:txXfrm>
    </dsp:sp>
    <dsp:sp modelId="{A142F3F1-9210-4C06-BB38-9C099E3588A2}">
      <dsp:nvSpPr>
        <dsp:cNvPr id="0" name=""/>
        <dsp:cNvSpPr/>
      </dsp:nvSpPr>
      <dsp:spPr>
        <a:xfrm rot="5400000">
          <a:off x="5786813" y="1975177"/>
          <a:ext cx="156410" cy="15641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7964B2-4611-4D1C-BABB-AFCF9C12EFFC}">
      <dsp:nvSpPr>
        <dsp:cNvPr id="0" name=""/>
        <dsp:cNvSpPr/>
      </dsp:nvSpPr>
      <dsp:spPr>
        <a:xfrm>
          <a:off x="4077466" y="2209793"/>
          <a:ext cx="3575104" cy="8937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House rent: </a:t>
          </a:r>
          <a:r>
            <a:rPr lang="en-US" sz="2600" strike="sngStrike" kern="1200" dirty="0"/>
            <a:t>24,000</a:t>
          </a:r>
          <a:br>
            <a:rPr lang="en-US" sz="2600" kern="1200" dirty="0"/>
          </a:br>
          <a:r>
            <a:rPr lang="en-US" sz="2600" kern="1200" dirty="0"/>
            <a:t>60,000</a:t>
          </a:r>
        </a:p>
      </dsp:txBody>
      <dsp:txXfrm>
        <a:off x="4103644" y="2235971"/>
        <a:ext cx="3522748" cy="841420"/>
      </dsp:txXfrm>
    </dsp:sp>
    <dsp:sp modelId="{23E01600-2EA7-41D3-B4E1-460F472A466B}">
      <dsp:nvSpPr>
        <dsp:cNvPr id="0" name=""/>
        <dsp:cNvSpPr/>
      </dsp:nvSpPr>
      <dsp:spPr>
        <a:xfrm rot="5400000">
          <a:off x="5786813" y="3181774"/>
          <a:ext cx="156410" cy="15641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51F1E-098A-419E-8165-141C3222636F}">
      <dsp:nvSpPr>
        <dsp:cNvPr id="0" name=""/>
        <dsp:cNvSpPr/>
      </dsp:nvSpPr>
      <dsp:spPr>
        <a:xfrm>
          <a:off x="4077466" y="3416391"/>
          <a:ext cx="3575104" cy="8937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1</a:t>
          </a:r>
          <a:r>
            <a:rPr lang="en-US" sz="2600" kern="1200" baseline="30000" dirty="0"/>
            <a:t>st</a:t>
          </a:r>
          <a:r>
            <a:rPr lang="en-US" sz="2600" kern="1200" dirty="0"/>
            <a:t> Home buyer: Loan interest deduction </a:t>
          </a:r>
          <a:r>
            <a:rPr lang="en-US" sz="2600" strike="sngStrike" kern="1200" dirty="0"/>
            <a:t>2L </a:t>
          </a:r>
          <a:r>
            <a:rPr lang="en-US" sz="2600" kern="1200" dirty="0"/>
            <a:t>2.5L*</a:t>
          </a:r>
        </a:p>
      </dsp:txBody>
      <dsp:txXfrm>
        <a:off x="4103644" y="3442569"/>
        <a:ext cx="3522748" cy="841420"/>
      </dsp:txXfrm>
    </dsp:sp>
    <dsp:sp modelId="{01AC44BC-920D-413D-AE59-B65240A0A893}">
      <dsp:nvSpPr>
        <dsp:cNvPr id="0" name=""/>
        <dsp:cNvSpPr/>
      </dsp:nvSpPr>
      <dsp:spPr>
        <a:xfrm>
          <a:off x="8153085" y="1003195"/>
          <a:ext cx="3575104" cy="8937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Taxable income</a:t>
          </a:r>
        </a:p>
      </dsp:txBody>
      <dsp:txXfrm>
        <a:off x="8179263" y="1029373"/>
        <a:ext cx="3522748" cy="841420"/>
      </dsp:txXfrm>
    </dsp:sp>
    <dsp:sp modelId="{0CFE4F8E-A453-4CC2-9C4E-402AAB88440F}">
      <dsp:nvSpPr>
        <dsp:cNvPr id="0" name=""/>
        <dsp:cNvSpPr/>
      </dsp:nvSpPr>
      <dsp:spPr>
        <a:xfrm rot="5400000">
          <a:off x="9862432" y="1975177"/>
          <a:ext cx="156410" cy="15641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8F6F01-1DB8-4C8F-A7C0-E88BA108E8DB}">
      <dsp:nvSpPr>
        <dsp:cNvPr id="0" name=""/>
        <dsp:cNvSpPr/>
      </dsp:nvSpPr>
      <dsp:spPr>
        <a:xfrm>
          <a:off x="8153085" y="2209793"/>
          <a:ext cx="3575104" cy="8937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10% (</a:t>
          </a:r>
          <a:r>
            <a:rPr lang="en-US" sz="2600" kern="1200" dirty="0" err="1"/>
            <a:t>upto</a:t>
          </a:r>
          <a:r>
            <a:rPr lang="en-US" sz="2600" kern="1200" dirty="0"/>
            <a:t> Rs.5 lakh)</a:t>
          </a:r>
        </a:p>
      </dsp:txBody>
      <dsp:txXfrm>
        <a:off x="8179263" y="2235971"/>
        <a:ext cx="3522748" cy="841420"/>
      </dsp:txXfrm>
    </dsp:sp>
    <dsp:sp modelId="{53642DE4-E4EB-4BDB-8F61-785F0CDA4338}">
      <dsp:nvSpPr>
        <dsp:cNvPr id="0" name=""/>
        <dsp:cNvSpPr/>
      </dsp:nvSpPr>
      <dsp:spPr>
        <a:xfrm rot="5400000">
          <a:off x="9862432" y="3181774"/>
          <a:ext cx="156410" cy="15641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2C7834-4DA1-48EB-AA46-63A0E296D2D9}">
      <dsp:nvSpPr>
        <dsp:cNvPr id="0" name=""/>
        <dsp:cNvSpPr/>
      </dsp:nvSpPr>
      <dsp:spPr>
        <a:xfrm>
          <a:off x="8153085" y="3416391"/>
          <a:ext cx="3575104" cy="89377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MINUS Rebate </a:t>
          </a:r>
          <a:r>
            <a:rPr lang="en-US" sz="2600" strike="sngStrike" kern="1200" dirty="0"/>
            <a:t>2000 </a:t>
          </a:r>
          <a:br>
            <a:rPr lang="en-US" sz="2600" kern="1200" dirty="0"/>
          </a:br>
          <a:r>
            <a:rPr lang="en-US" sz="2600" kern="1200" dirty="0"/>
            <a:t>Rs.5000</a:t>
          </a:r>
        </a:p>
      </dsp:txBody>
      <dsp:txXfrm>
        <a:off x="8179263" y="3442569"/>
        <a:ext cx="3522748" cy="84142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EAE45-A8DE-4E13-B71B-4D276098605B}">
      <dsp:nvSpPr>
        <dsp:cNvPr id="0" name=""/>
        <dsp:cNvSpPr/>
      </dsp:nvSpPr>
      <dsp:spPr>
        <a:xfrm>
          <a:off x="10309" y="191540"/>
          <a:ext cx="3081425" cy="1848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IT: 30,000</a:t>
          </a:r>
        </a:p>
      </dsp:txBody>
      <dsp:txXfrm>
        <a:off x="64460" y="245691"/>
        <a:ext cx="2973123" cy="1740553"/>
      </dsp:txXfrm>
    </dsp:sp>
    <dsp:sp modelId="{9EC35F5F-1C3B-4A89-8852-3D51B855A77E}">
      <dsp:nvSpPr>
        <dsp:cNvPr id="0" name=""/>
        <dsp:cNvSpPr/>
      </dsp:nvSpPr>
      <dsp:spPr>
        <a:xfrm>
          <a:off x="3362901" y="733871"/>
          <a:ext cx="653262" cy="764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362901" y="886710"/>
        <a:ext cx="457283" cy="458515"/>
      </dsp:txXfrm>
    </dsp:sp>
    <dsp:sp modelId="{1CC8BAD5-19C4-45B9-9C42-BB35F0389D66}">
      <dsp:nvSpPr>
        <dsp:cNvPr id="0" name=""/>
        <dsp:cNvSpPr/>
      </dsp:nvSpPr>
      <dsp:spPr>
        <a:xfrm>
          <a:off x="4324306" y="191540"/>
          <a:ext cx="3081425" cy="1848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Minus 5,000 Rebate</a:t>
          </a:r>
        </a:p>
        <a:p>
          <a:pPr marL="0" lvl="0" indent="0" algn="ctr" defTabSz="1466850">
            <a:lnSpc>
              <a:spcPct val="90000"/>
            </a:lnSpc>
            <a:spcBef>
              <a:spcPct val="0"/>
            </a:spcBef>
            <a:spcAft>
              <a:spcPct val="35000"/>
            </a:spcAft>
            <a:buNone/>
          </a:pPr>
          <a:r>
            <a:rPr lang="en-US" sz="3300" strike="sngStrike" kern="1200" dirty="0"/>
            <a:t>(earlier 2000)</a:t>
          </a:r>
        </a:p>
      </dsp:txBody>
      <dsp:txXfrm>
        <a:off x="4378457" y="245691"/>
        <a:ext cx="2973123" cy="1740553"/>
      </dsp:txXfrm>
    </dsp:sp>
    <dsp:sp modelId="{BE89CF90-29C3-406C-93B8-95C542290AD3}">
      <dsp:nvSpPr>
        <dsp:cNvPr id="0" name=""/>
        <dsp:cNvSpPr/>
      </dsp:nvSpPr>
      <dsp:spPr>
        <a:xfrm>
          <a:off x="7676897" y="733871"/>
          <a:ext cx="653262" cy="764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676897" y="886710"/>
        <a:ext cx="457283" cy="458515"/>
      </dsp:txXfrm>
    </dsp:sp>
    <dsp:sp modelId="{E34C8717-AAE5-47F9-865C-3208AB2190CA}">
      <dsp:nvSpPr>
        <dsp:cNvPr id="0" name=""/>
        <dsp:cNvSpPr/>
      </dsp:nvSpPr>
      <dsp:spPr>
        <a:xfrm>
          <a:off x="8638302" y="191540"/>
          <a:ext cx="3081425" cy="1848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IT: 25,000</a:t>
          </a:r>
        </a:p>
      </dsp:txBody>
      <dsp:txXfrm>
        <a:off x="8692453" y="245691"/>
        <a:ext cx="2973123" cy="1740553"/>
      </dsp:txXfrm>
    </dsp:sp>
    <dsp:sp modelId="{72D94CF5-99E9-4296-BE6A-BB28FF992228}">
      <dsp:nvSpPr>
        <dsp:cNvPr id="0" name=""/>
        <dsp:cNvSpPr/>
      </dsp:nvSpPr>
      <dsp:spPr>
        <a:xfrm rot="5400000">
          <a:off x="9852384" y="2256096"/>
          <a:ext cx="653262" cy="764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rot="-5400000">
        <a:off x="9949758" y="2311562"/>
        <a:ext cx="458515" cy="457283"/>
      </dsp:txXfrm>
    </dsp:sp>
    <dsp:sp modelId="{08A6EBD8-BBAF-4933-B2AF-894DE80395AA}">
      <dsp:nvSpPr>
        <dsp:cNvPr id="0" name=""/>
        <dsp:cNvSpPr/>
      </dsp:nvSpPr>
      <dsp:spPr>
        <a:xfrm>
          <a:off x="8638302" y="3272966"/>
          <a:ext cx="3081425" cy="1848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Surcharge NA</a:t>
          </a:r>
        </a:p>
        <a:p>
          <a:pPr marL="0" lvl="0" indent="0" algn="ctr" defTabSz="1466850">
            <a:lnSpc>
              <a:spcPct val="90000"/>
            </a:lnSpc>
            <a:spcBef>
              <a:spcPct val="0"/>
            </a:spcBef>
            <a:spcAft>
              <a:spcPct val="35000"/>
            </a:spcAft>
            <a:buNone/>
          </a:pPr>
          <a:r>
            <a:rPr lang="en-US" sz="3300" strike="sngStrike" kern="1200" dirty="0"/>
            <a:t>(15% on &gt;1cr.)</a:t>
          </a:r>
        </a:p>
      </dsp:txBody>
      <dsp:txXfrm>
        <a:off x="8692453" y="3327117"/>
        <a:ext cx="2973123" cy="1740553"/>
      </dsp:txXfrm>
    </dsp:sp>
    <dsp:sp modelId="{9F87E255-1EDE-45D3-AFE4-184F386CD664}">
      <dsp:nvSpPr>
        <dsp:cNvPr id="0" name=""/>
        <dsp:cNvSpPr/>
      </dsp:nvSpPr>
      <dsp:spPr>
        <a:xfrm rot="10800000">
          <a:off x="7713874" y="3815297"/>
          <a:ext cx="653262" cy="764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rot="10800000">
        <a:off x="7909853" y="3968136"/>
        <a:ext cx="457283" cy="458515"/>
      </dsp:txXfrm>
    </dsp:sp>
    <dsp:sp modelId="{5A83865C-2DBD-416B-B344-4DC89FF2A0ED}">
      <dsp:nvSpPr>
        <dsp:cNvPr id="0" name=""/>
        <dsp:cNvSpPr/>
      </dsp:nvSpPr>
      <dsp:spPr>
        <a:xfrm>
          <a:off x="4324306" y="3272966"/>
          <a:ext cx="3081425" cy="1848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=3% Cess on (</a:t>
          </a:r>
          <a:r>
            <a:rPr lang="en-US" sz="3300" kern="1200" dirty="0" err="1"/>
            <a:t>Tax+Surcharge</a:t>
          </a:r>
          <a:r>
            <a:rPr lang="en-US" sz="3300" kern="1200" dirty="0"/>
            <a:t>)</a:t>
          </a:r>
          <a:br>
            <a:rPr lang="en-US" sz="3300" kern="1200" dirty="0"/>
          </a:br>
          <a:r>
            <a:rPr lang="en-US" sz="3300" kern="1200" dirty="0"/>
            <a:t>3% of 25k</a:t>
          </a:r>
        </a:p>
      </dsp:txBody>
      <dsp:txXfrm>
        <a:off x="4378457" y="3327117"/>
        <a:ext cx="2973123" cy="1740553"/>
      </dsp:txXfrm>
    </dsp:sp>
    <dsp:sp modelId="{D5608A2C-F52C-4FB4-AB54-8BFEC11BF0B8}">
      <dsp:nvSpPr>
        <dsp:cNvPr id="0" name=""/>
        <dsp:cNvSpPr/>
      </dsp:nvSpPr>
      <dsp:spPr>
        <a:xfrm rot="10800000">
          <a:off x="3399878" y="3815297"/>
          <a:ext cx="653262" cy="764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rot="10800000">
        <a:off x="3595857" y="3968136"/>
        <a:ext cx="457283" cy="458515"/>
      </dsp:txXfrm>
    </dsp:sp>
    <dsp:sp modelId="{0F417C10-ED82-46FD-8A7A-7B575888828C}">
      <dsp:nvSpPr>
        <dsp:cNvPr id="0" name=""/>
        <dsp:cNvSpPr/>
      </dsp:nvSpPr>
      <dsp:spPr>
        <a:xfrm>
          <a:off x="10309" y="3272966"/>
          <a:ext cx="3081425" cy="1848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IT: 25k</a:t>
          </a:r>
          <a:br>
            <a:rPr lang="en-US" sz="3300" kern="1200" dirty="0"/>
          </a:br>
          <a:r>
            <a:rPr lang="en-US" sz="3300" kern="1200" dirty="0"/>
            <a:t>Surcharge: N/A</a:t>
          </a:r>
          <a:br>
            <a:rPr lang="en-US" sz="3300" kern="1200" dirty="0"/>
          </a:br>
          <a:r>
            <a:rPr lang="en-US" sz="3300" kern="1200" dirty="0" err="1"/>
            <a:t>Edu.Cess</a:t>
          </a:r>
          <a:r>
            <a:rPr lang="en-US" sz="3300" kern="1200" dirty="0"/>
            <a:t>: 750</a:t>
          </a:r>
        </a:p>
      </dsp:txBody>
      <dsp:txXfrm>
        <a:off x="64460" y="3327117"/>
        <a:ext cx="2973123" cy="174055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EAE45-A8DE-4E13-B71B-4D276098605B}">
      <dsp:nvSpPr>
        <dsp:cNvPr id="0" name=""/>
        <dsp:cNvSpPr/>
      </dsp:nvSpPr>
      <dsp:spPr>
        <a:xfrm>
          <a:off x="217074" y="1318"/>
          <a:ext cx="2972602" cy="17835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IT: 20,00,000</a:t>
          </a:r>
        </a:p>
      </dsp:txBody>
      <dsp:txXfrm>
        <a:off x="269313" y="53557"/>
        <a:ext cx="2868124" cy="1679083"/>
      </dsp:txXfrm>
    </dsp:sp>
    <dsp:sp modelId="{9EC35F5F-1C3B-4A89-8852-3D51B855A77E}">
      <dsp:nvSpPr>
        <dsp:cNvPr id="0" name=""/>
        <dsp:cNvSpPr/>
      </dsp:nvSpPr>
      <dsp:spPr>
        <a:xfrm>
          <a:off x="3451265" y="524496"/>
          <a:ext cx="630191" cy="737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451265" y="671937"/>
        <a:ext cx="441134" cy="442323"/>
      </dsp:txXfrm>
    </dsp:sp>
    <dsp:sp modelId="{1CC8BAD5-19C4-45B9-9C42-BB35F0389D66}">
      <dsp:nvSpPr>
        <dsp:cNvPr id="0" name=""/>
        <dsp:cNvSpPr/>
      </dsp:nvSpPr>
      <dsp:spPr>
        <a:xfrm>
          <a:off x="4378717" y="1318"/>
          <a:ext cx="2972602" cy="17835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strike="sngStrike" kern="1200" dirty="0"/>
            <a:t>Minus 5,000 Rebate NA</a:t>
          </a:r>
        </a:p>
      </dsp:txBody>
      <dsp:txXfrm>
        <a:off x="4430956" y="53557"/>
        <a:ext cx="2868124" cy="1679083"/>
      </dsp:txXfrm>
    </dsp:sp>
    <dsp:sp modelId="{BE89CF90-29C3-406C-93B8-95C542290AD3}">
      <dsp:nvSpPr>
        <dsp:cNvPr id="0" name=""/>
        <dsp:cNvSpPr/>
      </dsp:nvSpPr>
      <dsp:spPr>
        <a:xfrm>
          <a:off x="7612909" y="524496"/>
          <a:ext cx="630191" cy="737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612909" y="671937"/>
        <a:ext cx="441134" cy="442323"/>
      </dsp:txXfrm>
    </dsp:sp>
    <dsp:sp modelId="{E34C8717-AAE5-47F9-865C-3208AB2190CA}">
      <dsp:nvSpPr>
        <dsp:cNvPr id="0" name=""/>
        <dsp:cNvSpPr/>
      </dsp:nvSpPr>
      <dsp:spPr>
        <a:xfrm>
          <a:off x="8540361" y="1318"/>
          <a:ext cx="2972602" cy="17835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IT: 20,00,000</a:t>
          </a:r>
        </a:p>
      </dsp:txBody>
      <dsp:txXfrm>
        <a:off x="8592600" y="53557"/>
        <a:ext cx="2868124" cy="1679083"/>
      </dsp:txXfrm>
    </dsp:sp>
    <dsp:sp modelId="{72D94CF5-99E9-4296-BE6A-BB28FF992228}">
      <dsp:nvSpPr>
        <dsp:cNvPr id="0" name=""/>
        <dsp:cNvSpPr/>
      </dsp:nvSpPr>
      <dsp:spPr>
        <a:xfrm rot="5400000">
          <a:off x="9638086" y="2127443"/>
          <a:ext cx="777150" cy="737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5400000">
        <a:off x="9805500" y="2107471"/>
        <a:ext cx="442323" cy="555989"/>
      </dsp:txXfrm>
    </dsp:sp>
    <dsp:sp modelId="{08A6EBD8-BBAF-4933-B2AF-894DE80395AA}">
      <dsp:nvSpPr>
        <dsp:cNvPr id="0" name=""/>
        <dsp:cNvSpPr/>
      </dsp:nvSpPr>
      <dsp:spPr>
        <a:xfrm>
          <a:off x="8540361" y="3251201"/>
          <a:ext cx="2972602" cy="17835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Surcharge: 15%</a:t>
          </a:r>
          <a:br>
            <a:rPr lang="en-US" sz="2800" kern="1200" dirty="0"/>
          </a:br>
          <a:r>
            <a:rPr lang="en-US" sz="2800" kern="1200" dirty="0"/>
            <a:t>=3,00,000</a:t>
          </a:r>
        </a:p>
      </dsp:txBody>
      <dsp:txXfrm>
        <a:off x="8592600" y="3303440"/>
        <a:ext cx="2868124" cy="1679083"/>
      </dsp:txXfrm>
    </dsp:sp>
    <dsp:sp modelId="{9F87E255-1EDE-45D3-AFE4-184F386CD664}">
      <dsp:nvSpPr>
        <dsp:cNvPr id="0" name=""/>
        <dsp:cNvSpPr/>
      </dsp:nvSpPr>
      <dsp:spPr>
        <a:xfrm rot="10800000">
          <a:off x="7648580" y="3774380"/>
          <a:ext cx="630191" cy="737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7837637" y="3921821"/>
        <a:ext cx="441134" cy="442323"/>
      </dsp:txXfrm>
    </dsp:sp>
    <dsp:sp modelId="{5A83865C-2DBD-416B-B344-4DC89FF2A0ED}">
      <dsp:nvSpPr>
        <dsp:cNvPr id="0" name=""/>
        <dsp:cNvSpPr/>
      </dsp:nvSpPr>
      <dsp:spPr>
        <a:xfrm>
          <a:off x="4378717" y="2973920"/>
          <a:ext cx="2972602" cy="23381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3% Edu. Cess</a:t>
          </a:r>
          <a:br>
            <a:rPr lang="en-US" sz="2800" kern="1200" dirty="0"/>
          </a:br>
          <a:r>
            <a:rPr lang="en-US" sz="2800" kern="1200" dirty="0"/>
            <a:t>(</a:t>
          </a:r>
          <a:r>
            <a:rPr lang="en-US" sz="2800" kern="1200" dirty="0" err="1"/>
            <a:t>Tax+Surcharge</a:t>
          </a:r>
          <a:r>
            <a:rPr lang="en-US" sz="2800" kern="1200" dirty="0"/>
            <a:t>)</a:t>
          </a:r>
          <a:br>
            <a:rPr lang="en-US" sz="2800" kern="1200" dirty="0"/>
          </a:br>
          <a:r>
            <a:rPr lang="en-US" sz="2800" kern="1200" dirty="0"/>
            <a:t>3% of (23L)</a:t>
          </a:r>
        </a:p>
      </dsp:txBody>
      <dsp:txXfrm>
        <a:off x="4447198" y="3042401"/>
        <a:ext cx="2835640" cy="2201162"/>
      </dsp:txXfrm>
    </dsp:sp>
    <dsp:sp modelId="{D5608A2C-F52C-4FB4-AB54-8BFEC11BF0B8}">
      <dsp:nvSpPr>
        <dsp:cNvPr id="0" name=""/>
        <dsp:cNvSpPr/>
      </dsp:nvSpPr>
      <dsp:spPr>
        <a:xfrm rot="10800000">
          <a:off x="3486937" y="3774380"/>
          <a:ext cx="630191" cy="737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3675994" y="3921821"/>
        <a:ext cx="441134" cy="442323"/>
      </dsp:txXfrm>
    </dsp:sp>
    <dsp:sp modelId="{0F417C10-ED82-46FD-8A7A-7B575888828C}">
      <dsp:nvSpPr>
        <dsp:cNvPr id="0" name=""/>
        <dsp:cNvSpPr/>
      </dsp:nvSpPr>
      <dsp:spPr>
        <a:xfrm>
          <a:off x="217074" y="3251201"/>
          <a:ext cx="2972602" cy="17835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u="sng" kern="1200" dirty="0"/>
            <a:t>Final:</a:t>
          </a:r>
          <a:r>
            <a:rPr lang="en-US" sz="2800" kern="1200" dirty="0"/>
            <a:t> </a:t>
          </a:r>
          <a:br>
            <a:rPr lang="en-US" sz="2800" kern="1200" dirty="0"/>
          </a:br>
          <a:r>
            <a:rPr lang="en-US" sz="2800" kern="1200" dirty="0"/>
            <a:t>IT: 20L</a:t>
          </a:r>
          <a:br>
            <a:rPr lang="en-US" sz="2800" kern="1200" dirty="0"/>
          </a:br>
          <a:r>
            <a:rPr lang="en-US" sz="2800" kern="1200" dirty="0"/>
            <a:t>Surcharge:3L</a:t>
          </a:r>
          <a:br>
            <a:rPr lang="en-US" sz="2800" kern="1200" dirty="0"/>
          </a:br>
          <a:r>
            <a:rPr lang="en-US" sz="2800" kern="1200" dirty="0"/>
            <a:t>Cess: 69000</a:t>
          </a:r>
        </a:p>
      </dsp:txBody>
      <dsp:txXfrm>
        <a:off x="269313" y="3303440"/>
        <a:ext cx="2868124" cy="167908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C5A1-DC64-4C0F-AAD4-B721BCA2D1C3}">
      <dsp:nvSpPr>
        <dsp:cNvPr id="0" name=""/>
        <dsp:cNvSpPr/>
      </dsp:nvSpPr>
      <dsp:spPr>
        <a:xfrm>
          <a:off x="1256" y="261142"/>
          <a:ext cx="2581980" cy="134002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On Income</a:t>
          </a:r>
        </a:p>
      </dsp:txBody>
      <dsp:txXfrm>
        <a:off x="671270" y="261142"/>
        <a:ext cx="1241953" cy="1340027"/>
      </dsp:txXfrm>
    </dsp:sp>
    <dsp:sp modelId="{34A4E5F2-A20F-43DB-AD59-64A67B8574EA}">
      <dsp:nvSpPr>
        <dsp:cNvPr id="0" name=""/>
        <dsp:cNvSpPr/>
      </dsp:nvSpPr>
      <dsp:spPr>
        <a:xfrm>
          <a:off x="2247580" y="375044"/>
          <a:ext cx="2143043" cy="111222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Income tax;</a:t>
          </a:r>
        </a:p>
      </dsp:txBody>
      <dsp:txXfrm>
        <a:off x="2803691" y="375044"/>
        <a:ext cx="1030821" cy="1112222"/>
      </dsp:txXfrm>
    </dsp:sp>
    <dsp:sp modelId="{666F7A84-2758-40A5-A8B4-CA07DA861701}">
      <dsp:nvSpPr>
        <dsp:cNvPr id="0" name=""/>
        <dsp:cNvSpPr/>
      </dsp:nvSpPr>
      <dsp:spPr>
        <a:xfrm>
          <a:off x="4090597" y="375044"/>
          <a:ext cx="2143043" cy="1112222"/>
        </a:xfrm>
        <a:prstGeom prst="chevron">
          <a:avLst/>
        </a:prstGeom>
        <a:solidFill>
          <a:schemeClr val="accent2">
            <a:tint val="40000"/>
            <a:alpha val="90000"/>
            <a:hueOff val="-790461"/>
            <a:satOff val="-922"/>
            <a:lumOff val="-154"/>
            <a:alphaOff val="0"/>
          </a:schemeClr>
        </a:solidFill>
        <a:ln w="12700" cap="flat" cmpd="sng" algn="ctr">
          <a:solidFill>
            <a:schemeClr val="accent2">
              <a:tint val="40000"/>
              <a:alpha val="90000"/>
              <a:hueOff val="-790461"/>
              <a:satOff val="-922"/>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Corp. Tax &amp; MAT</a:t>
          </a:r>
        </a:p>
      </dsp:txBody>
      <dsp:txXfrm>
        <a:off x="4646708" y="375044"/>
        <a:ext cx="1030821" cy="1112222"/>
      </dsp:txXfrm>
    </dsp:sp>
    <dsp:sp modelId="{FC2572EF-6229-4214-8A1B-DB03ADE18B7C}">
      <dsp:nvSpPr>
        <dsp:cNvPr id="0" name=""/>
        <dsp:cNvSpPr/>
      </dsp:nvSpPr>
      <dsp:spPr>
        <a:xfrm>
          <a:off x="5933615" y="375044"/>
          <a:ext cx="2143043" cy="1112222"/>
        </a:xfrm>
        <a:prstGeom prst="chevron">
          <a:avLst/>
        </a:prstGeom>
        <a:solidFill>
          <a:schemeClr val="accent2">
            <a:tint val="40000"/>
            <a:alpha val="90000"/>
            <a:hueOff val="-1580922"/>
            <a:satOff val="-1844"/>
            <a:lumOff val="-307"/>
            <a:alphaOff val="0"/>
          </a:schemeClr>
        </a:solidFill>
        <a:ln w="12700" cap="flat" cmpd="sng" algn="ctr">
          <a:solidFill>
            <a:schemeClr val="accent2">
              <a:tint val="40000"/>
              <a:alpha val="90000"/>
              <a:hueOff val="-1580922"/>
              <a:satOff val="-1844"/>
              <a:lumOff val="-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DDT @Co. </a:t>
          </a:r>
        </a:p>
      </dsp:txBody>
      <dsp:txXfrm>
        <a:off x="6489726" y="375044"/>
        <a:ext cx="1030821" cy="1112222"/>
      </dsp:txXfrm>
    </dsp:sp>
    <dsp:sp modelId="{1EC061AE-4DE6-43F7-86C4-1AE98E8148B6}">
      <dsp:nvSpPr>
        <dsp:cNvPr id="0" name=""/>
        <dsp:cNvSpPr/>
      </dsp:nvSpPr>
      <dsp:spPr>
        <a:xfrm>
          <a:off x="7776633" y="375044"/>
          <a:ext cx="2143043" cy="1112222"/>
        </a:xfrm>
        <a:prstGeom prst="chevron">
          <a:avLst/>
        </a:prstGeom>
        <a:solidFill>
          <a:schemeClr val="accent2">
            <a:tint val="40000"/>
            <a:alpha val="90000"/>
            <a:hueOff val="-2371383"/>
            <a:satOff val="-2766"/>
            <a:lumOff val="-461"/>
            <a:alphaOff val="0"/>
          </a:schemeClr>
        </a:solidFill>
        <a:ln w="12700" cap="flat" cmpd="sng" algn="ctr">
          <a:solidFill>
            <a:schemeClr val="accent2">
              <a:tint val="40000"/>
              <a:alpha val="90000"/>
              <a:hueOff val="-2371383"/>
              <a:satOff val="-2766"/>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CGT @Buyer</a:t>
          </a:r>
        </a:p>
      </dsp:txBody>
      <dsp:txXfrm>
        <a:off x="8332744" y="375044"/>
        <a:ext cx="1030821" cy="1112222"/>
      </dsp:txXfrm>
    </dsp:sp>
    <dsp:sp modelId="{7D6D7FBA-034D-41CE-8D4F-24C3809FF602}">
      <dsp:nvSpPr>
        <dsp:cNvPr id="0" name=""/>
        <dsp:cNvSpPr/>
      </dsp:nvSpPr>
      <dsp:spPr>
        <a:xfrm>
          <a:off x="9619651" y="375044"/>
          <a:ext cx="2143043" cy="1112222"/>
        </a:xfrm>
        <a:prstGeom prst="chevron">
          <a:avLst/>
        </a:prstGeom>
        <a:solidFill>
          <a:srgbClr val="FFC000"/>
        </a:solidFill>
        <a:ln w="12700" cap="flat" cmpd="sng" algn="ctr">
          <a:solidFill>
            <a:schemeClr val="accent2">
              <a:tint val="40000"/>
              <a:alpha val="90000"/>
              <a:hueOff val="-3161844"/>
              <a:satOff val="-3688"/>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Interest tax (on banks)</a:t>
          </a:r>
        </a:p>
      </dsp:txBody>
      <dsp:txXfrm>
        <a:off x="10175762" y="375044"/>
        <a:ext cx="1030821" cy="1112222"/>
      </dsp:txXfrm>
    </dsp:sp>
    <dsp:sp modelId="{4E14C4E1-E6D8-4BCB-B6CA-BFB19140BDB1}">
      <dsp:nvSpPr>
        <dsp:cNvPr id="0" name=""/>
        <dsp:cNvSpPr/>
      </dsp:nvSpPr>
      <dsp:spPr>
        <a:xfrm>
          <a:off x="1256" y="1745760"/>
          <a:ext cx="2581980" cy="1340027"/>
        </a:xfrm>
        <a:prstGeom prst="chevron">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On Expenditure</a:t>
          </a:r>
        </a:p>
      </dsp:txBody>
      <dsp:txXfrm>
        <a:off x="671270" y="1745760"/>
        <a:ext cx="1241953" cy="1340027"/>
      </dsp:txXfrm>
    </dsp:sp>
    <dsp:sp modelId="{4D5ADD14-03D5-4BB4-9A07-EBD01E876F65}">
      <dsp:nvSpPr>
        <dsp:cNvPr id="0" name=""/>
        <dsp:cNvSpPr/>
      </dsp:nvSpPr>
      <dsp:spPr>
        <a:xfrm>
          <a:off x="2247580" y="1859662"/>
          <a:ext cx="2143043" cy="1112222"/>
        </a:xfrm>
        <a:prstGeom prst="chevron">
          <a:avLst/>
        </a:prstGeom>
        <a:solidFill>
          <a:srgbClr val="FFC000"/>
        </a:solidFill>
        <a:ln w="12700" cap="flat" cmpd="sng" algn="ctr">
          <a:solidFill>
            <a:schemeClr val="accent2">
              <a:tint val="40000"/>
              <a:alpha val="90000"/>
              <a:hueOff val="-3952305"/>
              <a:satOff val="-4610"/>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Hotel receipt Tax</a:t>
          </a:r>
        </a:p>
      </dsp:txBody>
      <dsp:txXfrm>
        <a:off x="2803691" y="1859662"/>
        <a:ext cx="1030821" cy="1112222"/>
      </dsp:txXfrm>
    </dsp:sp>
    <dsp:sp modelId="{7CE1A5F4-AF79-4BB6-B001-05B31A2DE91A}">
      <dsp:nvSpPr>
        <dsp:cNvPr id="0" name=""/>
        <dsp:cNvSpPr/>
      </dsp:nvSpPr>
      <dsp:spPr>
        <a:xfrm>
          <a:off x="4090597" y="1859662"/>
          <a:ext cx="2143043" cy="1112222"/>
        </a:xfrm>
        <a:prstGeom prst="chevron">
          <a:avLst/>
        </a:prstGeom>
        <a:solidFill>
          <a:srgbClr val="FFC000"/>
        </a:solidFill>
        <a:ln w="12700" cap="flat" cmpd="sng" algn="ctr">
          <a:solidFill>
            <a:schemeClr val="accent2">
              <a:tint val="40000"/>
              <a:alpha val="90000"/>
              <a:hueOff val="-4742765"/>
              <a:satOff val="-5531"/>
              <a:lumOff val="-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Fringe Benefit (</a:t>
          </a:r>
          <a:r>
            <a:rPr lang="en-US" sz="2400" strike="sngStrike" kern="1200" dirty="0" err="1"/>
            <a:t>Pranab</a:t>
          </a:r>
          <a:r>
            <a:rPr lang="en-US" sz="2400" strike="sngStrike" kern="1200" dirty="0"/>
            <a:t>)</a:t>
          </a:r>
        </a:p>
      </dsp:txBody>
      <dsp:txXfrm>
        <a:off x="4646708" y="1859662"/>
        <a:ext cx="1030821" cy="1112222"/>
      </dsp:txXfrm>
    </dsp:sp>
    <dsp:sp modelId="{073D3ECB-B235-43AE-B5C0-6E80DF6A42A8}">
      <dsp:nvSpPr>
        <dsp:cNvPr id="0" name=""/>
        <dsp:cNvSpPr/>
      </dsp:nvSpPr>
      <dsp:spPr>
        <a:xfrm>
          <a:off x="5933615" y="1859662"/>
          <a:ext cx="2497010" cy="1112222"/>
        </a:xfrm>
        <a:prstGeom prst="chevron">
          <a:avLst/>
        </a:prstGeom>
        <a:solidFill>
          <a:srgbClr val="FFC000"/>
        </a:solidFill>
        <a:ln w="12700" cap="flat" cmpd="sng" algn="ctr">
          <a:solidFill>
            <a:schemeClr val="accent2">
              <a:tint val="40000"/>
              <a:alpha val="90000"/>
              <a:hueOff val="-5533226"/>
              <a:satOff val="-6453"/>
              <a:lumOff val="-10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Gift Tax (</a:t>
          </a:r>
          <a:r>
            <a:rPr lang="en-US" sz="2400" strike="sngStrike" kern="1200" dirty="0" err="1"/>
            <a:t>Yashwant</a:t>
          </a:r>
          <a:r>
            <a:rPr lang="en-US" sz="2400" strike="sngStrike" kern="1200" dirty="0"/>
            <a:t>)</a:t>
          </a:r>
        </a:p>
      </dsp:txBody>
      <dsp:txXfrm>
        <a:off x="6489726" y="1859662"/>
        <a:ext cx="1384788" cy="1112222"/>
      </dsp:txXfrm>
    </dsp:sp>
    <dsp:sp modelId="{AA93B1FC-4FDB-48FF-BE02-5B4514A6FA4C}">
      <dsp:nvSpPr>
        <dsp:cNvPr id="0" name=""/>
        <dsp:cNvSpPr/>
      </dsp:nvSpPr>
      <dsp:spPr>
        <a:xfrm>
          <a:off x="1256" y="3230378"/>
          <a:ext cx="2581980" cy="1340027"/>
        </a:xfrm>
        <a:prstGeom prst="chevron">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On Assets, </a:t>
          </a:r>
          <a:br>
            <a:rPr lang="en-US" sz="2000" kern="1200" dirty="0"/>
          </a:br>
          <a:r>
            <a:rPr lang="en-US" sz="2000" kern="1200" dirty="0"/>
            <a:t>Property, </a:t>
          </a:r>
          <a:br>
            <a:rPr lang="en-US" sz="2000" kern="1200" dirty="0"/>
          </a:br>
          <a:r>
            <a:rPr lang="en-US" sz="2000" kern="1200" dirty="0"/>
            <a:t>Capital transactions</a:t>
          </a:r>
        </a:p>
      </dsp:txBody>
      <dsp:txXfrm>
        <a:off x="671270" y="3230378"/>
        <a:ext cx="1241953" cy="1340027"/>
      </dsp:txXfrm>
    </dsp:sp>
    <dsp:sp modelId="{74EBD675-D99E-4A68-9182-550F0B9D7F59}">
      <dsp:nvSpPr>
        <dsp:cNvPr id="0" name=""/>
        <dsp:cNvSpPr/>
      </dsp:nvSpPr>
      <dsp:spPr>
        <a:xfrm>
          <a:off x="2247580" y="3344280"/>
          <a:ext cx="2143043" cy="1112222"/>
        </a:xfrm>
        <a:prstGeom prst="chevron">
          <a:avLst/>
        </a:prstGeom>
        <a:solidFill>
          <a:schemeClr val="accent2">
            <a:tint val="40000"/>
            <a:alpha val="90000"/>
            <a:hueOff val="-6323687"/>
            <a:satOff val="-7375"/>
            <a:lumOff val="-1230"/>
            <a:alphaOff val="0"/>
          </a:schemeClr>
        </a:solidFill>
        <a:ln w="12700" cap="flat" cmpd="sng" algn="ctr">
          <a:solidFill>
            <a:schemeClr val="accent2">
              <a:tint val="40000"/>
              <a:alpha val="90000"/>
              <a:hueOff val="-6323687"/>
              <a:satOff val="-7375"/>
              <a:lumOff val="-12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STT;CTT</a:t>
          </a:r>
        </a:p>
      </dsp:txBody>
      <dsp:txXfrm>
        <a:off x="2803691" y="3344280"/>
        <a:ext cx="1030821" cy="1112222"/>
      </dsp:txXfrm>
    </dsp:sp>
    <dsp:sp modelId="{C986D493-CD44-40DB-BF82-792EADEBB3CC}">
      <dsp:nvSpPr>
        <dsp:cNvPr id="0" name=""/>
        <dsp:cNvSpPr/>
      </dsp:nvSpPr>
      <dsp:spPr>
        <a:xfrm>
          <a:off x="4090597" y="3344280"/>
          <a:ext cx="2143043" cy="1112222"/>
        </a:xfrm>
        <a:prstGeom prst="chevron">
          <a:avLst/>
        </a:prstGeom>
        <a:solidFill>
          <a:srgbClr val="FFC000"/>
        </a:solidFill>
        <a:ln w="12700" cap="flat" cmpd="sng" algn="ctr">
          <a:solidFill>
            <a:schemeClr val="accent2">
              <a:tint val="40000"/>
              <a:alpha val="90000"/>
              <a:hueOff val="-7114148"/>
              <a:satOff val="-8297"/>
              <a:lumOff val="-1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Wealth Tax (Jaitley)</a:t>
          </a:r>
        </a:p>
      </dsp:txBody>
      <dsp:txXfrm>
        <a:off x="4646708" y="3344280"/>
        <a:ext cx="1030821" cy="1112222"/>
      </dsp:txXfrm>
    </dsp:sp>
    <dsp:sp modelId="{F3D35648-D6FD-47E6-A93E-22189CC6EE5A}">
      <dsp:nvSpPr>
        <dsp:cNvPr id="0" name=""/>
        <dsp:cNvSpPr/>
      </dsp:nvSpPr>
      <dsp:spPr>
        <a:xfrm>
          <a:off x="5933615" y="3303640"/>
          <a:ext cx="2331138" cy="1213168"/>
        </a:xfrm>
        <a:prstGeom prst="chevron">
          <a:avLst/>
        </a:prstGeom>
        <a:solidFill>
          <a:srgbClr val="FFC000"/>
        </a:solidFill>
        <a:ln w="12700" cap="flat" cmpd="sng" algn="ctr">
          <a:solidFill>
            <a:schemeClr val="accent2">
              <a:tint val="40000"/>
              <a:alpha val="90000"/>
              <a:hueOff val="-7904609"/>
              <a:satOff val="-9219"/>
              <a:lumOff val="-15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Banking Cash transaction tax </a:t>
          </a:r>
        </a:p>
      </dsp:txBody>
      <dsp:txXfrm>
        <a:off x="6540199" y="3303640"/>
        <a:ext cx="1117970" cy="1213168"/>
      </dsp:txXfrm>
    </dsp:sp>
    <dsp:sp modelId="{D50F7853-567C-4A0C-8A80-E4E92EA99939}">
      <dsp:nvSpPr>
        <dsp:cNvPr id="0" name=""/>
        <dsp:cNvSpPr/>
      </dsp:nvSpPr>
      <dsp:spPr>
        <a:xfrm>
          <a:off x="7964728" y="3344280"/>
          <a:ext cx="2143043" cy="1112222"/>
        </a:xfrm>
        <a:prstGeom prst="chevron">
          <a:avLst/>
        </a:prstGeom>
        <a:solidFill>
          <a:srgbClr val="FFC000"/>
        </a:solidFill>
        <a:ln w="12700" cap="flat" cmpd="sng" algn="ctr">
          <a:solidFill>
            <a:schemeClr val="accent2">
              <a:tint val="40000"/>
              <a:alpha val="90000"/>
              <a:hueOff val="-8695070"/>
              <a:satOff val="-10141"/>
              <a:lumOff val="-16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Estate Duty (VP Singh)</a:t>
          </a:r>
        </a:p>
      </dsp:txBody>
      <dsp:txXfrm>
        <a:off x="8520839" y="3344280"/>
        <a:ext cx="1030821" cy="111222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AEF8B-7D6B-4DDC-A6F0-446607280E5A}">
      <dsp:nvSpPr>
        <dsp:cNvPr id="0" name=""/>
        <dsp:cNvSpPr/>
      </dsp:nvSpPr>
      <dsp:spPr>
        <a:xfrm>
          <a:off x="849054" y="325"/>
          <a:ext cx="4687817" cy="11719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Category</a:t>
          </a:r>
          <a:endParaRPr lang="en-US" sz="7200" kern="1200" dirty="0"/>
        </a:p>
      </dsp:txBody>
      <dsp:txXfrm>
        <a:off x="883379" y="34650"/>
        <a:ext cx="4619167" cy="1103304"/>
      </dsp:txXfrm>
    </dsp:sp>
    <dsp:sp modelId="{E7B359D3-329E-42DA-BED6-ED6A53D20C26}">
      <dsp:nvSpPr>
        <dsp:cNvPr id="0" name=""/>
        <dsp:cNvSpPr/>
      </dsp:nvSpPr>
      <dsp:spPr>
        <a:xfrm rot="5400000">
          <a:off x="3090416" y="1274825"/>
          <a:ext cx="205092" cy="20509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C5B579-8CBF-42FB-9F32-76F97648DBE4}">
      <dsp:nvSpPr>
        <dsp:cNvPr id="0" name=""/>
        <dsp:cNvSpPr/>
      </dsp:nvSpPr>
      <dsp:spPr>
        <a:xfrm>
          <a:off x="849054" y="1582463"/>
          <a:ext cx="4687817" cy="117195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Local Authority, Cooperative society, partnership, LLP &gt;1 cr.</a:t>
          </a:r>
        </a:p>
      </dsp:txBody>
      <dsp:txXfrm>
        <a:off x="883379" y="1616788"/>
        <a:ext cx="4619167" cy="1103304"/>
      </dsp:txXfrm>
    </dsp:sp>
    <dsp:sp modelId="{9404D0E4-C48C-46C9-9E5E-97B1D0810D01}">
      <dsp:nvSpPr>
        <dsp:cNvPr id="0" name=""/>
        <dsp:cNvSpPr/>
      </dsp:nvSpPr>
      <dsp:spPr>
        <a:xfrm rot="5400000">
          <a:off x="3090416" y="2856963"/>
          <a:ext cx="205092" cy="20509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CC2B3B-96EB-4082-846F-4285069AE472}">
      <dsp:nvSpPr>
        <dsp:cNvPr id="0" name=""/>
        <dsp:cNvSpPr/>
      </dsp:nvSpPr>
      <dsp:spPr>
        <a:xfrm>
          <a:off x="849054" y="3164602"/>
          <a:ext cx="4687817" cy="117195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Desi Co.</a:t>
          </a:r>
        </a:p>
      </dsp:txBody>
      <dsp:txXfrm>
        <a:off x="883379" y="3198927"/>
        <a:ext cx="4619167" cy="1103304"/>
      </dsp:txXfrm>
    </dsp:sp>
    <dsp:sp modelId="{C5361B5B-278C-4ED7-8418-C6832449C400}">
      <dsp:nvSpPr>
        <dsp:cNvPr id="0" name=""/>
        <dsp:cNvSpPr/>
      </dsp:nvSpPr>
      <dsp:spPr>
        <a:xfrm rot="5400000">
          <a:off x="3090416" y="4439102"/>
          <a:ext cx="205092" cy="20509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76DBF4-30CA-4981-BC7F-AD93E775FDD6}">
      <dsp:nvSpPr>
        <dsp:cNvPr id="0" name=""/>
        <dsp:cNvSpPr/>
      </dsp:nvSpPr>
      <dsp:spPr>
        <a:xfrm>
          <a:off x="849054" y="4746740"/>
          <a:ext cx="4687817" cy="117195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Foreign Co.</a:t>
          </a:r>
        </a:p>
      </dsp:txBody>
      <dsp:txXfrm>
        <a:off x="883379" y="4781065"/>
        <a:ext cx="4619167" cy="1103304"/>
      </dsp:txXfrm>
    </dsp:sp>
    <dsp:sp modelId="{D583E09E-0F2C-4481-B8F3-40D03AF3A38E}">
      <dsp:nvSpPr>
        <dsp:cNvPr id="0" name=""/>
        <dsp:cNvSpPr/>
      </dsp:nvSpPr>
      <dsp:spPr>
        <a:xfrm>
          <a:off x="6193166" y="325"/>
          <a:ext cx="4687817" cy="11719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Tax</a:t>
          </a:r>
        </a:p>
      </dsp:txBody>
      <dsp:txXfrm>
        <a:off x="6227491" y="34650"/>
        <a:ext cx="4619167" cy="1103304"/>
      </dsp:txXfrm>
    </dsp:sp>
    <dsp:sp modelId="{2BA39FAA-1A7B-4287-96A7-4FC14535A3A2}">
      <dsp:nvSpPr>
        <dsp:cNvPr id="0" name=""/>
        <dsp:cNvSpPr/>
      </dsp:nvSpPr>
      <dsp:spPr>
        <a:xfrm rot="5400000">
          <a:off x="8434529" y="1274825"/>
          <a:ext cx="205092" cy="20509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0EA3DC-F9B1-4995-AE02-371AD1C0DC44}">
      <dsp:nvSpPr>
        <dsp:cNvPr id="0" name=""/>
        <dsp:cNvSpPr/>
      </dsp:nvSpPr>
      <dsp:spPr>
        <a:xfrm>
          <a:off x="6193166" y="1582463"/>
          <a:ext cx="4687817" cy="117195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30%</a:t>
          </a:r>
        </a:p>
      </dsp:txBody>
      <dsp:txXfrm>
        <a:off x="6227491" y="1616788"/>
        <a:ext cx="4619167" cy="1103304"/>
      </dsp:txXfrm>
    </dsp:sp>
    <dsp:sp modelId="{710EDD1D-561F-4117-BEF7-B8A79FE67DD4}">
      <dsp:nvSpPr>
        <dsp:cNvPr id="0" name=""/>
        <dsp:cNvSpPr/>
      </dsp:nvSpPr>
      <dsp:spPr>
        <a:xfrm rot="5400000">
          <a:off x="8434529" y="2856963"/>
          <a:ext cx="205092" cy="20509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F9EF53-F411-487C-A421-741B359E8823}">
      <dsp:nvSpPr>
        <dsp:cNvPr id="0" name=""/>
        <dsp:cNvSpPr/>
      </dsp:nvSpPr>
      <dsp:spPr>
        <a:xfrm>
          <a:off x="6193166" y="3164602"/>
          <a:ext cx="4687817" cy="117195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25%: MFG After 1/4/16</a:t>
          </a:r>
          <a:br>
            <a:rPr lang="en-US" sz="3200" kern="1200" dirty="0"/>
          </a:br>
          <a:r>
            <a:rPr lang="en-US" sz="3200" kern="1200" dirty="0"/>
            <a:t>29%: Turnover </a:t>
          </a:r>
          <a:r>
            <a:rPr lang="en-US" sz="3200" kern="1200" dirty="0" err="1"/>
            <a:t>upto</a:t>
          </a:r>
          <a:r>
            <a:rPr lang="en-US" sz="3200" kern="1200" dirty="0"/>
            <a:t> 5 cr.</a:t>
          </a:r>
          <a:br>
            <a:rPr lang="en-US" sz="3200" kern="1200" dirty="0"/>
          </a:br>
          <a:r>
            <a:rPr lang="en-US" sz="3200" kern="1200" dirty="0"/>
            <a:t>30%: others</a:t>
          </a:r>
        </a:p>
      </dsp:txBody>
      <dsp:txXfrm>
        <a:off x="6227491" y="3198927"/>
        <a:ext cx="4619167" cy="1103304"/>
      </dsp:txXfrm>
    </dsp:sp>
    <dsp:sp modelId="{A31B5B2B-10E1-4CBE-8688-1C292D0B781D}">
      <dsp:nvSpPr>
        <dsp:cNvPr id="0" name=""/>
        <dsp:cNvSpPr/>
      </dsp:nvSpPr>
      <dsp:spPr>
        <a:xfrm rot="5400000">
          <a:off x="8434529" y="4439102"/>
          <a:ext cx="205092" cy="205092"/>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7E019D-C628-4E48-AAFE-C3D3A48F6C61}">
      <dsp:nvSpPr>
        <dsp:cNvPr id="0" name=""/>
        <dsp:cNvSpPr/>
      </dsp:nvSpPr>
      <dsp:spPr>
        <a:xfrm>
          <a:off x="6193166" y="4746740"/>
          <a:ext cx="4687817" cy="117195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40%</a:t>
          </a:r>
        </a:p>
      </dsp:txBody>
      <dsp:txXfrm>
        <a:off x="6227491" y="4781065"/>
        <a:ext cx="4619167" cy="110330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AEF8B-7D6B-4DDC-A6F0-446607280E5A}">
      <dsp:nvSpPr>
        <dsp:cNvPr id="0" name=""/>
        <dsp:cNvSpPr/>
      </dsp:nvSpPr>
      <dsp:spPr>
        <a:xfrm>
          <a:off x="6576" y="704545"/>
          <a:ext cx="3572221" cy="8930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6000" kern="1200" dirty="0"/>
            <a:t>Category</a:t>
          </a:r>
        </a:p>
      </dsp:txBody>
      <dsp:txXfrm>
        <a:off x="32733" y="730702"/>
        <a:ext cx="3519907" cy="840741"/>
      </dsp:txXfrm>
    </dsp:sp>
    <dsp:sp modelId="{E7B359D3-329E-42DA-BED6-ED6A53D20C26}">
      <dsp:nvSpPr>
        <dsp:cNvPr id="0" name=""/>
        <dsp:cNvSpPr/>
      </dsp:nvSpPr>
      <dsp:spPr>
        <a:xfrm rot="5400000">
          <a:off x="1714544" y="1675743"/>
          <a:ext cx="156284" cy="15628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C5B579-8CBF-42FB-9F32-76F97648DBE4}">
      <dsp:nvSpPr>
        <dsp:cNvPr id="0" name=""/>
        <dsp:cNvSpPr/>
      </dsp:nvSpPr>
      <dsp:spPr>
        <a:xfrm>
          <a:off x="6576" y="1910170"/>
          <a:ext cx="3572221" cy="8930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Local Authority, Cooperative society, partnership, LLP &gt;1 cr.</a:t>
          </a:r>
        </a:p>
      </dsp:txBody>
      <dsp:txXfrm>
        <a:off x="32733" y="1936327"/>
        <a:ext cx="3519907" cy="840741"/>
      </dsp:txXfrm>
    </dsp:sp>
    <dsp:sp modelId="{9404D0E4-C48C-46C9-9E5E-97B1D0810D01}">
      <dsp:nvSpPr>
        <dsp:cNvPr id="0" name=""/>
        <dsp:cNvSpPr/>
      </dsp:nvSpPr>
      <dsp:spPr>
        <a:xfrm rot="5400000">
          <a:off x="1714544" y="2881367"/>
          <a:ext cx="156284" cy="15628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CC2B3B-96EB-4082-846F-4285069AE472}">
      <dsp:nvSpPr>
        <dsp:cNvPr id="0" name=""/>
        <dsp:cNvSpPr/>
      </dsp:nvSpPr>
      <dsp:spPr>
        <a:xfrm>
          <a:off x="6576" y="3115794"/>
          <a:ext cx="3572221" cy="8930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Desi Co.</a:t>
          </a:r>
        </a:p>
      </dsp:txBody>
      <dsp:txXfrm>
        <a:off x="32733" y="3141951"/>
        <a:ext cx="3519907" cy="840741"/>
      </dsp:txXfrm>
    </dsp:sp>
    <dsp:sp modelId="{C5361B5B-278C-4ED7-8418-C6832449C400}">
      <dsp:nvSpPr>
        <dsp:cNvPr id="0" name=""/>
        <dsp:cNvSpPr/>
      </dsp:nvSpPr>
      <dsp:spPr>
        <a:xfrm rot="5400000">
          <a:off x="1714544" y="4086992"/>
          <a:ext cx="156284" cy="15628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76DBF4-30CA-4981-BC7F-AD93E775FDD6}">
      <dsp:nvSpPr>
        <dsp:cNvPr id="0" name=""/>
        <dsp:cNvSpPr/>
      </dsp:nvSpPr>
      <dsp:spPr>
        <a:xfrm>
          <a:off x="6576" y="4321419"/>
          <a:ext cx="3572221" cy="8930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Foreign Co.</a:t>
          </a:r>
        </a:p>
      </dsp:txBody>
      <dsp:txXfrm>
        <a:off x="32733" y="4347576"/>
        <a:ext cx="3519907" cy="840741"/>
      </dsp:txXfrm>
    </dsp:sp>
    <dsp:sp modelId="{D583E09E-0F2C-4481-B8F3-40D03AF3A38E}">
      <dsp:nvSpPr>
        <dsp:cNvPr id="0" name=""/>
        <dsp:cNvSpPr/>
      </dsp:nvSpPr>
      <dsp:spPr>
        <a:xfrm>
          <a:off x="4078908" y="704545"/>
          <a:ext cx="3572221" cy="8930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6000" kern="1200" dirty="0"/>
            <a:t>Tax</a:t>
          </a:r>
        </a:p>
      </dsp:txBody>
      <dsp:txXfrm>
        <a:off x="4105065" y="730702"/>
        <a:ext cx="3519907" cy="840741"/>
      </dsp:txXfrm>
    </dsp:sp>
    <dsp:sp modelId="{2BA39FAA-1A7B-4287-96A7-4FC14535A3A2}">
      <dsp:nvSpPr>
        <dsp:cNvPr id="0" name=""/>
        <dsp:cNvSpPr/>
      </dsp:nvSpPr>
      <dsp:spPr>
        <a:xfrm rot="5400000">
          <a:off x="5786876" y="1675743"/>
          <a:ext cx="156284" cy="15628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0EA3DC-F9B1-4995-AE02-371AD1C0DC44}">
      <dsp:nvSpPr>
        <dsp:cNvPr id="0" name=""/>
        <dsp:cNvSpPr/>
      </dsp:nvSpPr>
      <dsp:spPr>
        <a:xfrm>
          <a:off x="4078908" y="1910170"/>
          <a:ext cx="3572221" cy="8930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30%</a:t>
          </a:r>
        </a:p>
      </dsp:txBody>
      <dsp:txXfrm>
        <a:off x="4105065" y="1936327"/>
        <a:ext cx="3519907" cy="840741"/>
      </dsp:txXfrm>
    </dsp:sp>
    <dsp:sp modelId="{710EDD1D-561F-4117-BEF7-B8A79FE67DD4}">
      <dsp:nvSpPr>
        <dsp:cNvPr id="0" name=""/>
        <dsp:cNvSpPr/>
      </dsp:nvSpPr>
      <dsp:spPr>
        <a:xfrm rot="5400000">
          <a:off x="5786876" y="2881367"/>
          <a:ext cx="156284" cy="15628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F9EF53-F411-487C-A421-741B359E8823}">
      <dsp:nvSpPr>
        <dsp:cNvPr id="0" name=""/>
        <dsp:cNvSpPr/>
      </dsp:nvSpPr>
      <dsp:spPr>
        <a:xfrm>
          <a:off x="4078908" y="3115794"/>
          <a:ext cx="3572221" cy="8930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25%: MFG After 1/4/16</a:t>
          </a:r>
          <a:br>
            <a:rPr lang="en-US" sz="2400" kern="1200" dirty="0"/>
          </a:br>
          <a:r>
            <a:rPr lang="en-US" sz="2400" kern="1200" dirty="0"/>
            <a:t>29%: Turnover </a:t>
          </a:r>
          <a:r>
            <a:rPr lang="en-US" sz="2400" kern="1200" dirty="0" err="1"/>
            <a:t>upto</a:t>
          </a:r>
          <a:r>
            <a:rPr lang="en-US" sz="2400" kern="1200" dirty="0"/>
            <a:t> 5 cr.</a:t>
          </a:r>
          <a:br>
            <a:rPr lang="en-US" sz="2400" kern="1200" dirty="0"/>
          </a:br>
          <a:r>
            <a:rPr lang="en-US" sz="2400" kern="1200" dirty="0"/>
            <a:t>30%: others</a:t>
          </a:r>
        </a:p>
      </dsp:txBody>
      <dsp:txXfrm>
        <a:off x="4105065" y="3141951"/>
        <a:ext cx="3519907" cy="840741"/>
      </dsp:txXfrm>
    </dsp:sp>
    <dsp:sp modelId="{A31B5B2B-10E1-4CBE-8688-1C292D0B781D}">
      <dsp:nvSpPr>
        <dsp:cNvPr id="0" name=""/>
        <dsp:cNvSpPr/>
      </dsp:nvSpPr>
      <dsp:spPr>
        <a:xfrm rot="5400000">
          <a:off x="5786876" y="4086992"/>
          <a:ext cx="156284" cy="15628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7E019D-C628-4E48-AAFE-C3D3A48F6C61}">
      <dsp:nvSpPr>
        <dsp:cNvPr id="0" name=""/>
        <dsp:cNvSpPr/>
      </dsp:nvSpPr>
      <dsp:spPr>
        <a:xfrm>
          <a:off x="4078908" y="4321419"/>
          <a:ext cx="3572221" cy="8930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40%</a:t>
          </a:r>
        </a:p>
      </dsp:txBody>
      <dsp:txXfrm>
        <a:off x="4105065" y="4347576"/>
        <a:ext cx="3519907" cy="840741"/>
      </dsp:txXfrm>
    </dsp:sp>
    <dsp:sp modelId="{C218BE5C-9507-4F27-B760-0983A03FB0BD}">
      <dsp:nvSpPr>
        <dsp:cNvPr id="0" name=""/>
        <dsp:cNvSpPr/>
      </dsp:nvSpPr>
      <dsp:spPr>
        <a:xfrm>
          <a:off x="8151240" y="704545"/>
          <a:ext cx="3572221" cy="8930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6000" kern="1200" dirty="0"/>
            <a:t>Surcharge</a:t>
          </a:r>
        </a:p>
      </dsp:txBody>
      <dsp:txXfrm>
        <a:off x="8177397" y="730702"/>
        <a:ext cx="3519907" cy="840741"/>
      </dsp:txXfrm>
    </dsp:sp>
    <dsp:sp modelId="{AA63EABC-7C97-47E3-9258-9FCEF33FF429}">
      <dsp:nvSpPr>
        <dsp:cNvPr id="0" name=""/>
        <dsp:cNvSpPr/>
      </dsp:nvSpPr>
      <dsp:spPr>
        <a:xfrm rot="5400000">
          <a:off x="9859208" y="1675743"/>
          <a:ext cx="156284" cy="15628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1EBB2C-A068-425D-B91D-E19D8998C852}">
      <dsp:nvSpPr>
        <dsp:cNvPr id="0" name=""/>
        <dsp:cNvSpPr/>
      </dsp:nvSpPr>
      <dsp:spPr>
        <a:xfrm>
          <a:off x="8151240" y="1910170"/>
          <a:ext cx="3572221" cy="8930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12%</a:t>
          </a:r>
        </a:p>
      </dsp:txBody>
      <dsp:txXfrm>
        <a:off x="8177397" y="1936327"/>
        <a:ext cx="3519907" cy="840741"/>
      </dsp:txXfrm>
    </dsp:sp>
    <dsp:sp modelId="{FD08DEA8-3FBC-406D-A974-D6A6709C637A}">
      <dsp:nvSpPr>
        <dsp:cNvPr id="0" name=""/>
        <dsp:cNvSpPr/>
      </dsp:nvSpPr>
      <dsp:spPr>
        <a:xfrm rot="5400000">
          <a:off x="9859208" y="2881367"/>
          <a:ext cx="156284" cy="15628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AF46D5-0C8B-4E43-B175-DE6CA7E1DD5B}">
      <dsp:nvSpPr>
        <dsp:cNvPr id="0" name=""/>
        <dsp:cNvSpPr/>
      </dsp:nvSpPr>
      <dsp:spPr>
        <a:xfrm>
          <a:off x="8151240" y="3115794"/>
          <a:ext cx="3572221" cy="8930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7% (&gt;1cr-&lt;10cr.)</a:t>
          </a:r>
          <a:br>
            <a:rPr lang="en-US" sz="2400" kern="1200" dirty="0"/>
          </a:br>
          <a:r>
            <a:rPr lang="en-US" sz="2400" kern="1200" dirty="0"/>
            <a:t>12% (&gt;10cr.)</a:t>
          </a:r>
        </a:p>
      </dsp:txBody>
      <dsp:txXfrm>
        <a:off x="8177397" y="3141951"/>
        <a:ext cx="3519907" cy="840741"/>
      </dsp:txXfrm>
    </dsp:sp>
    <dsp:sp modelId="{F7C07920-0C33-4204-A8B1-C441363470D8}">
      <dsp:nvSpPr>
        <dsp:cNvPr id="0" name=""/>
        <dsp:cNvSpPr/>
      </dsp:nvSpPr>
      <dsp:spPr>
        <a:xfrm rot="5400000">
          <a:off x="9859208" y="4086992"/>
          <a:ext cx="156284" cy="15628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E655C6-48F4-46DA-86A5-662C0C57AEE8}">
      <dsp:nvSpPr>
        <dsp:cNvPr id="0" name=""/>
        <dsp:cNvSpPr/>
      </dsp:nvSpPr>
      <dsp:spPr>
        <a:xfrm>
          <a:off x="8151240" y="4321419"/>
          <a:ext cx="3572221" cy="89305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2% (&gt;1cr-&lt;10cr.)</a:t>
          </a:r>
          <a:br>
            <a:rPr lang="en-US" sz="2400" kern="1200" dirty="0"/>
          </a:br>
          <a:r>
            <a:rPr lang="en-US" sz="2400" kern="1200" dirty="0"/>
            <a:t>5% (&gt;10cr.)</a:t>
          </a:r>
        </a:p>
      </dsp:txBody>
      <dsp:txXfrm>
        <a:off x="8177397" y="4347576"/>
        <a:ext cx="3519907" cy="8407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F0753-83E0-4A05-AE52-829F1F37DE48}">
      <dsp:nvSpPr>
        <dsp:cNvPr id="0" name=""/>
        <dsp:cNvSpPr/>
      </dsp:nvSpPr>
      <dsp:spPr>
        <a:xfrm>
          <a:off x="1345" y="1416"/>
          <a:ext cx="11727346" cy="9066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Govt. . . </a:t>
          </a:r>
          <a:r>
            <a:rPr lang="en-US" sz="3000" kern="1200" dirty="0">
              <a:latin typeface="Arial Black" panose="020B0A04020102020204" pitchFamily="34" charset="0"/>
            </a:rPr>
            <a:t>►</a:t>
          </a:r>
          <a:r>
            <a:rPr lang="en-US" sz="3000" kern="1200" dirty="0"/>
            <a:t>Democratic contract </a:t>
          </a:r>
          <a:r>
            <a:rPr lang="en-US" sz="3000" kern="1200" dirty="0">
              <a:latin typeface="Arial Black" panose="020B0A04020102020204" pitchFamily="34" charset="0"/>
            </a:rPr>
            <a:t>◄. . </a:t>
          </a:r>
          <a:r>
            <a:rPr lang="en-US" sz="3000" kern="1200" dirty="0"/>
            <a:t>Citizens</a:t>
          </a:r>
        </a:p>
      </dsp:txBody>
      <dsp:txXfrm>
        <a:off x="27901" y="27972"/>
        <a:ext cx="11674234" cy="853579"/>
      </dsp:txXfrm>
    </dsp:sp>
    <dsp:sp modelId="{3BBFBF49-0324-4348-AE04-FA0B21950D8F}">
      <dsp:nvSpPr>
        <dsp:cNvPr id="0" name=""/>
        <dsp:cNvSpPr/>
      </dsp:nvSpPr>
      <dsp:spPr>
        <a:xfrm>
          <a:off x="1345" y="1072970"/>
          <a:ext cx="3751550" cy="142631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Government</a:t>
          </a:r>
        </a:p>
      </dsp:txBody>
      <dsp:txXfrm>
        <a:off x="43120" y="1114745"/>
        <a:ext cx="3668000" cy="1342761"/>
      </dsp:txXfrm>
    </dsp:sp>
    <dsp:sp modelId="{9B6DC33C-0190-4E93-A76B-54D9CB5FB35E}">
      <dsp:nvSpPr>
        <dsp:cNvPr id="0" name=""/>
        <dsp:cNvSpPr/>
      </dsp:nvSpPr>
      <dsp:spPr>
        <a:xfrm>
          <a:off x="1345" y="2664143"/>
          <a:ext cx="3751550" cy="142631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Re-Distribution of Wealth</a:t>
          </a:r>
          <a:br>
            <a:rPr lang="en-US" sz="2900" kern="1200" dirty="0"/>
          </a:br>
          <a:r>
            <a:rPr lang="en-US" sz="2900" kern="1200" dirty="0"/>
            <a:t>Essential services</a:t>
          </a:r>
        </a:p>
      </dsp:txBody>
      <dsp:txXfrm>
        <a:off x="43120" y="2705918"/>
        <a:ext cx="3668000" cy="1342761"/>
      </dsp:txXfrm>
    </dsp:sp>
    <dsp:sp modelId="{4741BAC3-B43E-42F3-A03F-C268439E2864}">
      <dsp:nvSpPr>
        <dsp:cNvPr id="0" name=""/>
        <dsp:cNvSpPr/>
      </dsp:nvSpPr>
      <dsp:spPr>
        <a:xfrm>
          <a:off x="4068026" y="1072970"/>
          <a:ext cx="7660665" cy="142631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But when Government focuses more on wealth re-distribution.. Upper Middle &amp; Rich Class will</a:t>
          </a:r>
        </a:p>
      </dsp:txBody>
      <dsp:txXfrm>
        <a:off x="4109801" y="1114745"/>
        <a:ext cx="7577115" cy="1342761"/>
      </dsp:txXfrm>
    </dsp:sp>
    <dsp:sp modelId="{B92E97A7-911D-4B0F-A5C9-CCFF522E9BE0}">
      <dsp:nvSpPr>
        <dsp:cNvPr id="0" name=""/>
        <dsp:cNvSpPr/>
      </dsp:nvSpPr>
      <dsp:spPr>
        <a:xfrm>
          <a:off x="4068026" y="2664143"/>
          <a:ext cx="3751550" cy="142631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Free-rider</a:t>
          </a:r>
        </a:p>
      </dsp:txBody>
      <dsp:txXfrm>
        <a:off x="4109801" y="2705918"/>
        <a:ext cx="3668000" cy="1342761"/>
      </dsp:txXfrm>
    </dsp:sp>
    <dsp:sp modelId="{D9794B53-8212-41B4-8C42-6AA0294096F5}">
      <dsp:nvSpPr>
        <dsp:cNvPr id="0" name=""/>
        <dsp:cNvSpPr/>
      </dsp:nvSpPr>
      <dsp:spPr>
        <a:xfrm>
          <a:off x="4068026" y="4255316"/>
          <a:ext cx="3751550" cy="142631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Not giving up LPG subsidy even If &gt;10 lakh income</a:t>
          </a:r>
        </a:p>
      </dsp:txBody>
      <dsp:txXfrm>
        <a:off x="4109801" y="4297091"/>
        <a:ext cx="3668000" cy="1342761"/>
      </dsp:txXfrm>
    </dsp:sp>
    <dsp:sp modelId="{F2F54FD9-FA58-4F64-A3D7-CDF3C754883E}">
      <dsp:nvSpPr>
        <dsp:cNvPr id="0" name=""/>
        <dsp:cNvSpPr/>
      </dsp:nvSpPr>
      <dsp:spPr>
        <a:xfrm>
          <a:off x="7977141" y="2664143"/>
          <a:ext cx="3751550" cy="142631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Exit</a:t>
          </a:r>
          <a:endParaRPr lang="en-US" sz="2900" kern="1200" dirty="0"/>
        </a:p>
      </dsp:txBody>
      <dsp:txXfrm>
        <a:off x="8018916" y="2705918"/>
        <a:ext cx="3668000" cy="1342761"/>
      </dsp:txXfrm>
    </dsp:sp>
    <dsp:sp modelId="{E75C88EC-6E58-4F2C-9865-28B15DF51B20}">
      <dsp:nvSpPr>
        <dsp:cNvPr id="0" name=""/>
        <dsp:cNvSpPr/>
      </dsp:nvSpPr>
      <dsp:spPr>
        <a:xfrm>
          <a:off x="7977141" y="4255316"/>
          <a:ext cx="3751550" cy="142631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Pvt.School, Hospitals</a:t>
          </a:r>
          <a:br>
            <a:rPr lang="en-US" sz="2800" kern="1200" dirty="0"/>
          </a:br>
          <a:r>
            <a:rPr lang="en-US" sz="2800" kern="1200" dirty="0"/>
            <a:t>Diesel Generators</a:t>
          </a:r>
          <a:br>
            <a:rPr lang="en-US" sz="2800" kern="1200" dirty="0"/>
          </a:br>
          <a:r>
            <a:rPr lang="en-US" sz="2800" kern="1200" dirty="0"/>
            <a:t>Tax avoidance, Evasion</a:t>
          </a:r>
        </a:p>
      </dsp:txBody>
      <dsp:txXfrm>
        <a:off x="8018916" y="4297091"/>
        <a:ext cx="3668000" cy="134276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3125E-8697-4012-9C91-D18108AB30F0}">
      <dsp:nvSpPr>
        <dsp:cNvPr id="0" name=""/>
        <dsp:cNvSpPr/>
      </dsp:nvSpPr>
      <dsp:spPr>
        <a:xfrm>
          <a:off x="0" y="642565"/>
          <a:ext cx="11730038" cy="2286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687324" rIns="910381"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dirty="0"/>
            <a:t>Building Cold chain, warehouse, hospital, affordable housing</a:t>
          </a:r>
        </a:p>
        <a:p>
          <a:pPr marL="285750" lvl="1" indent="-285750" algn="l" defTabSz="1466850">
            <a:lnSpc>
              <a:spcPct val="90000"/>
            </a:lnSpc>
            <a:spcBef>
              <a:spcPct val="0"/>
            </a:spcBef>
            <a:spcAft>
              <a:spcPct val="15000"/>
            </a:spcAft>
            <a:buChar char="•"/>
          </a:pPr>
          <a:r>
            <a:rPr lang="en-US" sz="3300" kern="1200" dirty="0"/>
            <a:t>Scientific research, infrastructure, SEZ, mineral-Oil production, Skill Development Expenditure, agriculture extension services.</a:t>
          </a:r>
        </a:p>
      </dsp:txBody>
      <dsp:txXfrm>
        <a:off x="0" y="642565"/>
        <a:ext cx="11730038" cy="2286900"/>
      </dsp:txXfrm>
    </dsp:sp>
    <dsp:sp modelId="{7B6507B4-4057-49B2-881B-98374AA151F4}">
      <dsp:nvSpPr>
        <dsp:cNvPr id="0" name=""/>
        <dsp:cNvSpPr/>
      </dsp:nvSpPr>
      <dsp:spPr>
        <a:xfrm>
          <a:off x="581919" y="155485"/>
          <a:ext cx="11136863"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466850">
            <a:lnSpc>
              <a:spcPct val="90000"/>
            </a:lnSpc>
            <a:spcBef>
              <a:spcPct val="0"/>
            </a:spcBef>
            <a:spcAft>
              <a:spcPct val="35000"/>
            </a:spcAft>
            <a:buNone/>
          </a:pPr>
          <a:r>
            <a:rPr lang="en-US" sz="3300" kern="1200" dirty="0"/>
            <a:t>In most cases: deduction 150% (by 2017) to 100% (by 2020)</a:t>
          </a:r>
        </a:p>
      </dsp:txBody>
      <dsp:txXfrm>
        <a:off x="629474" y="203040"/>
        <a:ext cx="11041753" cy="879050"/>
      </dsp:txXfrm>
    </dsp:sp>
    <dsp:sp modelId="{C54CA7AD-7B7C-4F73-B776-52C70092A574}">
      <dsp:nvSpPr>
        <dsp:cNvPr id="0" name=""/>
        <dsp:cNvSpPr/>
      </dsp:nvSpPr>
      <dsp:spPr>
        <a:xfrm>
          <a:off x="0" y="3594746"/>
          <a:ext cx="11730038"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687324" rIns="910381" bIns="234696" numCol="1" spcCol="1270" anchor="t" anchorCtr="0">
          <a:noAutofit/>
        </a:bodyPr>
        <a:lstStyle/>
        <a:p>
          <a:pPr marL="285750" lvl="1" indent="-285750" algn="l" defTabSz="1466850">
            <a:lnSpc>
              <a:spcPct val="90000"/>
            </a:lnSpc>
            <a:spcBef>
              <a:spcPct val="0"/>
            </a:spcBef>
            <a:spcAft>
              <a:spcPct val="15000"/>
            </a:spcAft>
            <a:buChar char="•"/>
          </a:pPr>
          <a:endParaRPr lang="en-US" sz="3300" kern="1200" dirty="0"/>
        </a:p>
      </dsp:txBody>
      <dsp:txXfrm>
        <a:off x="0" y="3594746"/>
        <a:ext cx="11730038" cy="831600"/>
      </dsp:txXfrm>
    </dsp:sp>
    <dsp:sp modelId="{94A315FF-EB92-438C-B497-AB9FB1B647CE}">
      <dsp:nvSpPr>
        <dsp:cNvPr id="0" name=""/>
        <dsp:cNvSpPr/>
      </dsp:nvSpPr>
      <dsp:spPr>
        <a:xfrm>
          <a:off x="586501" y="3107666"/>
          <a:ext cx="8211026"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466850">
            <a:lnSpc>
              <a:spcPct val="90000"/>
            </a:lnSpc>
            <a:spcBef>
              <a:spcPct val="0"/>
            </a:spcBef>
            <a:spcAft>
              <a:spcPct val="35000"/>
            </a:spcAft>
            <a:buNone/>
          </a:pPr>
          <a:r>
            <a:rPr lang="en-US" sz="3300" kern="1200" dirty="0"/>
            <a:t>Accelerated Depreciation: Max. 40%</a:t>
          </a:r>
        </a:p>
      </dsp:txBody>
      <dsp:txXfrm>
        <a:off x="634056" y="3155221"/>
        <a:ext cx="8115916" cy="87905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40ED2-4EB8-491B-A25B-0128E420D744}">
      <dsp:nvSpPr>
        <dsp:cNvPr id="0" name=""/>
        <dsp:cNvSpPr/>
      </dsp:nvSpPr>
      <dsp:spPr>
        <a:xfrm>
          <a:off x="0" y="629662"/>
          <a:ext cx="3708400" cy="1433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7813" tIns="728980" rIns="287813" bIns="248920" numCol="1" spcCol="1270" anchor="t" anchorCtr="0">
          <a:noAutofit/>
        </a:bodyPr>
        <a:lstStyle/>
        <a:p>
          <a:pPr marL="285750" lvl="1" indent="-285750" algn="l" defTabSz="1555750">
            <a:lnSpc>
              <a:spcPct val="90000"/>
            </a:lnSpc>
            <a:spcBef>
              <a:spcPct val="0"/>
            </a:spcBef>
            <a:spcAft>
              <a:spcPct val="15000"/>
            </a:spcAft>
            <a:buChar char="•"/>
          </a:pPr>
          <a:r>
            <a:rPr lang="en-US" sz="3500" kern="1200" dirty="0" err="1"/>
            <a:t>Upto</a:t>
          </a:r>
          <a:r>
            <a:rPr lang="en-US" sz="3500" kern="1200" dirty="0"/>
            <a:t> Rs. </a:t>
          </a:r>
          <a:r>
            <a:rPr lang="en-US" sz="3500" strike="sngStrike" kern="1200" dirty="0"/>
            <a:t>1 cr</a:t>
          </a:r>
          <a:r>
            <a:rPr lang="en-US" sz="3500" kern="1200" dirty="0"/>
            <a:t> 2 cr</a:t>
          </a:r>
        </a:p>
      </dsp:txBody>
      <dsp:txXfrm>
        <a:off x="0" y="629662"/>
        <a:ext cx="3708400" cy="1433250"/>
      </dsp:txXfrm>
    </dsp:sp>
    <dsp:sp modelId="{CE62EEAE-8FFA-45FB-9274-65D98FFBF1D1}">
      <dsp:nvSpPr>
        <dsp:cNvPr id="0" name=""/>
        <dsp:cNvSpPr/>
      </dsp:nvSpPr>
      <dsp:spPr>
        <a:xfrm>
          <a:off x="185420" y="113062"/>
          <a:ext cx="2595880" cy="103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118" tIns="0" rIns="98118" bIns="0" numCol="1" spcCol="1270" anchor="ctr" anchorCtr="0">
          <a:noAutofit/>
        </a:bodyPr>
        <a:lstStyle/>
        <a:p>
          <a:pPr marL="0" lvl="0" indent="0" algn="l" defTabSz="1555750">
            <a:lnSpc>
              <a:spcPct val="90000"/>
            </a:lnSpc>
            <a:spcBef>
              <a:spcPct val="0"/>
            </a:spcBef>
            <a:spcAft>
              <a:spcPct val="35000"/>
            </a:spcAft>
            <a:buNone/>
          </a:pPr>
          <a:r>
            <a:rPr lang="en-US" sz="3500" kern="1200" dirty="0"/>
            <a:t>MSME (non-corporate)</a:t>
          </a:r>
        </a:p>
      </dsp:txBody>
      <dsp:txXfrm>
        <a:off x="235857" y="163499"/>
        <a:ext cx="2495006" cy="932326"/>
      </dsp:txXfrm>
    </dsp:sp>
    <dsp:sp modelId="{4E4C315C-36D8-4491-A68D-21C9308A08F9}">
      <dsp:nvSpPr>
        <dsp:cNvPr id="0" name=""/>
        <dsp:cNvSpPr/>
      </dsp:nvSpPr>
      <dsp:spPr>
        <a:xfrm>
          <a:off x="0" y="2768512"/>
          <a:ext cx="3708400" cy="1433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7813" tIns="728980" rIns="287813" bIns="24892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50 lakh</a:t>
          </a:r>
        </a:p>
      </dsp:txBody>
      <dsp:txXfrm>
        <a:off x="0" y="2768512"/>
        <a:ext cx="3708400" cy="1433250"/>
      </dsp:txXfrm>
    </dsp:sp>
    <dsp:sp modelId="{7A4D010D-72FF-4B72-9904-99573C505FD7}">
      <dsp:nvSpPr>
        <dsp:cNvPr id="0" name=""/>
        <dsp:cNvSpPr/>
      </dsp:nvSpPr>
      <dsp:spPr>
        <a:xfrm>
          <a:off x="185420" y="2251912"/>
          <a:ext cx="2595880" cy="1033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118" tIns="0" rIns="98118" bIns="0" numCol="1" spcCol="1270" anchor="ctr" anchorCtr="0">
          <a:noAutofit/>
        </a:bodyPr>
        <a:lstStyle/>
        <a:p>
          <a:pPr marL="0" lvl="0" indent="0" algn="l" defTabSz="1555750">
            <a:lnSpc>
              <a:spcPct val="90000"/>
            </a:lnSpc>
            <a:spcBef>
              <a:spcPct val="0"/>
            </a:spcBef>
            <a:spcAft>
              <a:spcPct val="35000"/>
            </a:spcAft>
            <a:buNone/>
          </a:pPr>
          <a:r>
            <a:rPr lang="en-US" sz="3500" kern="1200" dirty="0"/>
            <a:t>Professional</a:t>
          </a:r>
        </a:p>
      </dsp:txBody>
      <dsp:txXfrm>
        <a:off x="235857" y="2302349"/>
        <a:ext cx="2495006" cy="93232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C5A1-DC64-4C0F-AAD4-B721BCA2D1C3}">
      <dsp:nvSpPr>
        <dsp:cNvPr id="0" name=""/>
        <dsp:cNvSpPr/>
      </dsp:nvSpPr>
      <dsp:spPr>
        <a:xfrm>
          <a:off x="1256" y="261142"/>
          <a:ext cx="2581980" cy="134002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On Income</a:t>
          </a:r>
        </a:p>
      </dsp:txBody>
      <dsp:txXfrm>
        <a:off x="671270" y="261142"/>
        <a:ext cx="1241953" cy="1340027"/>
      </dsp:txXfrm>
    </dsp:sp>
    <dsp:sp modelId="{34A4E5F2-A20F-43DB-AD59-64A67B8574EA}">
      <dsp:nvSpPr>
        <dsp:cNvPr id="0" name=""/>
        <dsp:cNvSpPr/>
      </dsp:nvSpPr>
      <dsp:spPr>
        <a:xfrm>
          <a:off x="2247580" y="375044"/>
          <a:ext cx="2143043" cy="111222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Income tax;</a:t>
          </a:r>
        </a:p>
      </dsp:txBody>
      <dsp:txXfrm>
        <a:off x="2803691" y="375044"/>
        <a:ext cx="1030821" cy="1112222"/>
      </dsp:txXfrm>
    </dsp:sp>
    <dsp:sp modelId="{666F7A84-2758-40A5-A8B4-CA07DA861701}">
      <dsp:nvSpPr>
        <dsp:cNvPr id="0" name=""/>
        <dsp:cNvSpPr/>
      </dsp:nvSpPr>
      <dsp:spPr>
        <a:xfrm>
          <a:off x="4090597" y="375044"/>
          <a:ext cx="2143043" cy="1112222"/>
        </a:xfrm>
        <a:prstGeom prst="chevron">
          <a:avLst/>
        </a:prstGeom>
        <a:solidFill>
          <a:schemeClr val="accent2">
            <a:tint val="40000"/>
            <a:alpha val="90000"/>
            <a:hueOff val="-790461"/>
            <a:satOff val="-922"/>
            <a:lumOff val="-154"/>
            <a:alphaOff val="0"/>
          </a:schemeClr>
        </a:solidFill>
        <a:ln w="12700" cap="flat" cmpd="sng" algn="ctr">
          <a:solidFill>
            <a:schemeClr val="accent2">
              <a:tint val="40000"/>
              <a:alpha val="90000"/>
              <a:hueOff val="-790461"/>
              <a:satOff val="-922"/>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Corp. Tax &amp; MAT</a:t>
          </a:r>
        </a:p>
      </dsp:txBody>
      <dsp:txXfrm>
        <a:off x="4646708" y="375044"/>
        <a:ext cx="1030821" cy="1112222"/>
      </dsp:txXfrm>
    </dsp:sp>
    <dsp:sp modelId="{FC2572EF-6229-4214-8A1B-DB03ADE18B7C}">
      <dsp:nvSpPr>
        <dsp:cNvPr id="0" name=""/>
        <dsp:cNvSpPr/>
      </dsp:nvSpPr>
      <dsp:spPr>
        <a:xfrm>
          <a:off x="5933615" y="375044"/>
          <a:ext cx="2143043" cy="1112222"/>
        </a:xfrm>
        <a:prstGeom prst="chevron">
          <a:avLst/>
        </a:prstGeom>
        <a:solidFill>
          <a:schemeClr val="accent2">
            <a:tint val="40000"/>
            <a:alpha val="90000"/>
            <a:hueOff val="-1580922"/>
            <a:satOff val="-1844"/>
            <a:lumOff val="-307"/>
            <a:alphaOff val="0"/>
          </a:schemeClr>
        </a:solidFill>
        <a:ln w="12700" cap="flat" cmpd="sng" algn="ctr">
          <a:solidFill>
            <a:schemeClr val="accent2">
              <a:tint val="40000"/>
              <a:alpha val="90000"/>
              <a:hueOff val="-1580922"/>
              <a:satOff val="-1844"/>
              <a:lumOff val="-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DDT @Co. </a:t>
          </a:r>
        </a:p>
      </dsp:txBody>
      <dsp:txXfrm>
        <a:off x="6489726" y="375044"/>
        <a:ext cx="1030821" cy="1112222"/>
      </dsp:txXfrm>
    </dsp:sp>
    <dsp:sp modelId="{1EC061AE-4DE6-43F7-86C4-1AE98E8148B6}">
      <dsp:nvSpPr>
        <dsp:cNvPr id="0" name=""/>
        <dsp:cNvSpPr/>
      </dsp:nvSpPr>
      <dsp:spPr>
        <a:xfrm>
          <a:off x="7776633" y="375044"/>
          <a:ext cx="2143043" cy="1112222"/>
        </a:xfrm>
        <a:prstGeom prst="chevron">
          <a:avLst/>
        </a:prstGeom>
        <a:solidFill>
          <a:schemeClr val="accent2">
            <a:tint val="40000"/>
            <a:alpha val="90000"/>
            <a:hueOff val="-2371383"/>
            <a:satOff val="-2766"/>
            <a:lumOff val="-461"/>
            <a:alphaOff val="0"/>
          </a:schemeClr>
        </a:solidFill>
        <a:ln w="12700" cap="flat" cmpd="sng" algn="ctr">
          <a:solidFill>
            <a:schemeClr val="accent2">
              <a:tint val="40000"/>
              <a:alpha val="90000"/>
              <a:hueOff val="-2371383"/>
              <a:satOff val="-2766"/>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CGT @Buyer</a:t>
          </a:r>
        </a:p>
      </dsp:txBody>
      <dsp:txXfrm>
        <a:off x="8332744" y="375044"/>
        <a:ext cx="1030821" cy="1112222"/>
      </dsp:txXfrm>
    </dsp:sp>
    <dsp:sp modelId="{7D6D7FBA-034D-41CE-8D4F-24C3809FF602}">
      <dsp:nvSpPr>
        <dsp:cNvPr id="0" name=""/>
        <dsp:cNvSpPr/>
      </dsp:nvSpPr>
      <dsp:spPr>
        <a:xfrm>
          <a:off x="9619651" y="375044"/>
          <a:ext cx="2143043" cy="1112222"/>
        </a:xfrm>
        <a:prstGeom prst="chevron">
          <a:avLst/>
        </a:prstGeom>
        <a:solidFill>
          <a:srgbClr val="FFC000"/>
        </a:solidFill>
        <a:ln w="12700" cap="flat" cmpd="sng" algn="ctr">
          <a:solidFill>
            <a:schemeClr val="accent2">
              <a:tint val="40000"/>
              <a:alpha val="90000"/>
              <a:hueOff val="-3161844"/>
              <a:satOff val="-3688"/>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Interest tax (on banks)</a:t>
          </a:r>
        </a:p>
      </dsp:txBody>
      <dsp:txXfrm>
        <a:off x="10175762" y="375044"/>
        <a:ext cx="1030821" cy="1112222"/>
      </dsp:txXfrm>
    </dsp:sp>
    <dsp:sp modelId="{4E14C4E1-E6D8-4BCB-B6CA-BFB19140BDB1}">
      <dsp:nvSpPr>
        <dsp:cNvPr id="0" name=""/>
        <dsp:cNvSpPr/>
      </dsp:nvSpPr>
      <dsp:spPr>
        <a:xfrm>
          <a:off x="1256" y="1745760"/>
          <a:ext cx="2581980" cy="1340027"/>
        </a:xfrm>
        <a:prstGeom prst="chevron">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On Expenditure</a:t>
          </a:r>
        </a:p>
      </dsp:txBody>
      <dsp:txXfrm>
        <a:off x="671270" y="1745760"/>
        <a:ext cx="1241953" cy="1340027"/>
      </dsp:txXfrm>
    </dsp:sp>
    <dsp:sp modelId="{4D5ADD14-03D5-4BB4-9A07-EBD01E876F65}">
      <dsp:nvSpPr>
        <dsp:cNvPr id="0" name=""/>
        <dsp:cNvSpPr/>
      </dsp:nvSpPr>
      <dsp:spPr>
        <a:xfrm>
          <a:off x="2247580" y="1859662"/>
          <a:ext cx="2143043" cy="1112222"/>
        </a:xfrm>
        <a:prstGeom prst="chevron">
          <a:avLst/>
        </a:prstGeom>
        <a:solidFill>
          <a:srgbClr val="FFC000"/>
        </a:solidFill>
        <a:ln w="12700" cap="flat" cmpd="sng" algn="ctr">
          <a:solidFill>
            <a:schemeClr val="accent2">
              <a:tint val="40000"/>
              <a:alpha val="90000"/>
              <a:hueOff val="-3952305"/>
              <a:satOff val="-4610"/>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Hotel receipt Tax</a:t>
          </a:r>
        </a:p>
      </dsp:txBody>
      <dsp:txXfrm>
        <a:off x="2803691" y="1859662"/>
        <a:ext cx="1030821" cy="1112222"/>
      </dsp:txXfrm>
    </dsp:sp>
    <dsp:sp modelId="{7CE1A5F4-AF79-4BB6-B001-05B31A2DE91A}">
      <dsp:nvSpPr>
        <dsp:cNvPr id="0" name=""/>
        <dsp:cNvSpPr/>
      </dsp:nvSpPr>
      <dsp:spPr>
        <a:xfrm>
          <a:off x="4090597" y="1859662"/>
          <a:ext cx="2143043" cy="1112222"/>
        </a:xfrm>
        <a:prstGeom prst="chevron">
          <a:avLst/>
        </a:prstGeom>
        <a:solidFill>
          <a:srgbClr val="FFC000"/>
        </a:solidFill>
        <a:ln w="12700" cap="flat" cmpd="sng" algn="ctr">
          <a:solidFill>
            <a:schemeClr val="accent2">
              <a:tint val="40000"/>
              <a:alpha val="90000"/>
              <a:hueOff val="-4742765"/>
              <a:satOff val="-5531"/>
              <a:lumOff val="-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Fringe Benefit (</a:t>
          </a:r>
          <a:r>
            <a:rPr lang="en-US" sz="2400" strike="sngStrike" kern="1200" dirty="0" err="1"/>
            <a:t>Pranab</a:t>
          </a:r>
          <a:r>
            <a:rPr lang="en-US" sz="2400" strike="sngStrike" kern="1200" dirty="0"/>
            <a:t>)</a:t>
          </a:r>
        </a:p>
      </dsp:txBody>
      <dsp:txXfrm>
        <a:off x="4646708" y="1859662"/>
        <a:ext cx="1030821" cy="1112222"/>
      </dsp:txXfrm>
    </dsp:sp>
    <dsp:sp modelId="{073D3ECB-B235-43AE-B5C0-6E80DF6A42A8}">
      <dsp:nvSpPr>
        <dsp:cNvPr id="0" name=""/>
        <dsp:cNvSpPr/>
      </dsp:nvSpPr>
      <dsp:spPr>
        <a:xfrm>
          <a:off x="5933615" y="1859662"/>
          <a:ext cx="2497010" cy="1112222"/>
        </a:xfrm>
        <a:prstGeom prst="chevron">
          <a:avLst/>
        </a:prstGeom>
        <a:solidFill>
          <a:srgbClr val="FFC000"/>
        </a:solidFill>
        <a:ln w="12700" cap="flat" cmpd="sng" algn="ctr">
          <a:solidFill>
            <a:schemeClr val="accent2">
              <a:tint val="40000"/>
              <a:alpha val="90000"/>
              <a:hueOff val="-5533226"/>
              <a:satOff val="-6453"/>
              <a:lumOff val="-10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Gift Tax (</a:t>
          </a:r>
          <a:r>
            <a:rPr lang="en-US" sz="2400" strike="sngStrike" kern="1200" dirty="0" err="1"/>
            <a:t>Yashwant</a:t>
          </a:r>
          <a:r>
            <a:rPr lang="en-US" sz="2400" strike="sngStrike" kern="1200" dirty="0"/>
            <a:t>)</a:t>
          </a:r>
        </a:p>
      </dsp:txBody>
      <dsp:txXfrm>
        <a:off x="6489726" y="1859662"/>
        <a:ext cx="1384788" cy="1112222"/>
      </dsp:txXfrm>
    </dsp:sp>
    <dsp:sp modelId="{AA93B1FC-4FDB-48FF-BE02-5B4514A6FA4C}">
      <dsp:nvSpPr>
        <dsp:cNvPr id="0" name=""/>
        <dsp:cNvSpPr/>
      </dsp:nvSpPr>
      <dsp:spPr>
        <a:xfrm>
          <a:off x="1256" y="3230378"/>
          <a:ext cx="2581980" cy="1340027"/>
        </a:xfrm>
        <a:prstGeom prst="chevron">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On Assets, </a:t>
          </a:r>
          <a:br>
            <a:rPr lang="en-US" sz="2000" kern="1200" dirty="0"/>
          </a:br>
          <a:r>
            <a:rPr lang="en-US" sz="2000" kern="1200" dirty="0"/>
            <a:t>Property, </a:t>
          </a:r>
          <a:br>
            <a:rPr lang="en-US" sz="2000" kern="1200" dirty="0"/>
          </a:br>
          <a:r>
            <a:rPr lang="en-US" sz="2000" kern="1200" dirty="0"/>
            <a:t>Capital transactions</a:t>
          </a:r>
        </a:p>
      </dsp:txBody>
      <dsp:txXfrm>
        <a:off x="671270" y="3230378"/>
        <a:ext cx="1241953" cy="1340027"/>
      </dsp:txXfrm>
    </dsp:sp>
    <dsp:sp modelId="{74EBD675-D99E-4A68-9182-550F0B9D7F59}">
      <dsp:nvSpPr>
        <dsp:cNvPr id="0" name=""/>
        <dsp:cNvSpPr/>
      </dsp:nvSpPr>
      <dsp:spPr>
        <a:xfrm>
          <a:off x="2247580" y="3344280"/>
          <a:ext cx="2143043" cy="1112222"/>
        </a:xfrm>
        <a:prstGeom prst="chevron">
          <a:avLst/>
        </a:prstGeom>
        <a:solidFill>
          <a:schemeClr val="accent2">
            <a:tint val="40000"/>
            <a:alpha val="90000"/>
            <a:hueOff val="-6323687"/>
            <a:satOff val="-7375"/>
            <a:lumOff val="-1230"/>
            <a:alphaOff val="0"/>
          </a:schemeClr>
        </a:solidFill>
        <a:ln w="12700" cap="flat" cmpd="sng" algn="ctr">
          <a:solidFill>
            <a:schemeClr val="accent2">
              <a:tint val="40000"/>
              <a:alpha val="90000"/>
              <a:hueOff val="-6323687"/>
              <a:satOff val="-7375"/>
              <a:lumOff val="-12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STT;CTT</a:t>
          </a:r>
        </a:p>
      </dsp:txBody>
      <dsp:txXfrm>
        <a:off x="2803691" y="3344280"/>
        <a:ext cx="1030821" cy="1112222"/>
      </dsp:txXfrm>
    </dsp:sp>
    <dsp:sp modelId="{C986D493-CD44-40DB-BF82-792EADEBB3CC}">
      <dsp:nvSpPr>
        <dsp:cNvPr id="0" name=""/>
        <dsp:cNvSpPr/>
      </dsp:nvSpPr>
      <dsp:spPr>
        <a:xfrm>
          <a:off x="4090597" y="3344280"/>
          <a:ext cx="2143043" cy="1112222"/>
        </a:xfrm>
        <a:prstGeom prst="chevron">
          <a:avLst/>
        </a:prstGeom>
        <a:solidFill>
          <a:srgbClr val="FFC000"/>
        </a:solidFill>
        <a:ln w="12700" cap="flat" cmpd="sng" algn="ctr">
          <a:solidFill>
            <a:schemeClr val="accent2">
              <a:tint val="40000"/>
              <a:alpha val="90000"/>
              <a:hueOff val="-7114148"/>
              <a:satOff val="-8297"/>
              <a:lumOff val="-1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Wealth Tax (Jaitley)</a:t>
          </a:r>
        </a:p>
      </dsp:txBody>
      <dsp:txXfrm>
        <a:off x="4646708" y="3344280"/>
        <a:ext cx="1030821" cy="1112222"/>
      </dsp:txXfrm>
    </dsp:sp>
    <dsp:sp modelId="{F3D35648-D6FD-47E6-A93E-22189CC6EE5A}">
      <dsp:nvSpPr>
        <dsp:cNvPr id="0" name=""/>
        <dsp:cNvSpPr/>
      </dsp:nvSpPr>
      <dsp:spPr>
        <a:xfrm>
          <a:off x="5933615" y="3303640"/>
          <a:ext cx="2331138" cy="1213168"/>
        </a:xfrm>
        <a:prstGeom prst="chevron">
          <a:avLst/>
        </a:prstGeom>
        <a:solidFill>
          <a:srgbClr val="FFC000"/>
        </a:solidFill>
        <a:ln w="12700" cap="flat" cmpd="sng" algn="ctr">
          <a:solidFill>
            <a:schemeClr val="accent2">
              <a:tint val="40000"/>
              <a:alpha val="90000"/>
              <a:hueOff val="-7904609"/>
              <a:satOff val="-9219"/>
              <a:lumOff val="-15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Banking Cash transaction tax </a:t>
          </a:r>
        </a:p>
      </dsp:txBody>
      <dsp:txXfrm>
        <a:off x="6540199" y="3303640"/>
        <a:ext cx="1117970" cy="1213168"/>
      </dsp:txXfrm>
    </dsp:sp>
    <dsp:sp modelId="{D50F7853-567C-4A0C-8A80-E4E92EA99939}">
      <dsp:nvSpPr>
        <dsp:cNvPr id="0" name=""/>
        <dsp:cNvSpPr/>
      </dsp:nvSpPr>
      <dsp:spPr>
        <a:xfrm>
          <a:off x="7964728" y="3344280"/>
          <a:ext cx="2143043" cy="1112222"/>
        </a:xfrm>
        <a:prstGeom prst="chevron">
          <a:avLst/>
        </a:prstGeom>
        <a:solidFill>
          <a:srgbClr val="FFC000"/>
        </a:solidFill>
        <a:ln w="12700" cap="flat" cmpd="sng" algn="ctr">
          <a:solidFill>
            <a:schemeClr val="accent2">
              <a:tint val="40000"/>
              <a:alpha val="90000"/>
              <a:hueOff val="-8695070"/>
              <a:satOff val="-10141"/>
              <a:lumOff val="-16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Estate Duty (VP Singh)</a:t>
          </a:r>
        </a:p>
      </dsp:txBody>
      <dsp:txXfrm>
        <a:off x="8520839" y="3344280"/>
        <a:ext cx="1030821" cy="111222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F6722-C70F-49A6-B6A7-BA3661C66358}">
      <dsp:nvSpPr>
        <dsp:cNvPr id="0" name=""/>
        <dsp:cNvSpPr/>
      </dsp:nvSpPr>
      <dsp:spPr>
        <a:xfrm rot="16200000">
          <a:off x="-1522469" y="2714954"/>
          <a:ext cx="4144423" cy="86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1502" bIns="0" numCol="1" spcCol="1270" anchor="t" anchorCtr="0">
          <a:noAutofit/>
        </a:bodyPr>
        <a:lstStyle/>
        <a:p>
          <a:pPr marL="0" lvl="0" indent="0" algn="r" defTabSz="2444750">
            <a:lnSpc>
              <a:spcPct val="90000"/>
            </a:lnSpc>
            <a:spcBef>
              <a:spcPct val="0"/>
            </a:spcBef>
            <a:spcAft>
              <a:spcPct val="35000"/>
            </a:spcAft>
            <a:buNone/>
          </a:pPr>
          <a:r>
            <a:rPr lang="en-US" sz="5500" kern="1200" dirty="0"/>
            <a:t>Resident</a:t>
          </a:r>
        </a:p>
      </dsp:txBody>
      <dsp:txXfrm>
        <a:off x="-1522469" y="2714954"/>
        <a:ext cx="4144423" cy="863435"/>
      </dsp:txXfrm>
    </dsp:sp>
    <dsp:sp modelId="{C5DB0F21-EC39-4935-A4A6-48A1ABED3CB3}">
      <dsp:nvSpPr>
        <dsp:cNvPr id="0" name=""/>
        <dsp:cNvSpPr/>
      </dsp:nvSpPr>
      <dsp:spPr>
        <a:xfrm>
          <a:off x="981460" y="1074461"/>
          <a:ext cx="4300826"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761502" rIns="234696" bIns="23469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No Capital gains Tax on Startup investors **</a:t>
          </a:r>
        </a:p>
        <a:p>
          <a:pPr marL="228600" lvl="1" indent="-228600" algn="l" defTabSz="1155700">
            <a:lnSpc>
              <a:spcPct val="90000"/>
            </a:lnSpc>
            <a:spcBef>
              <a:spcPct val="0"/>
            </a:spcBef>
            <a:spcAft>
              <a:spcPct val="15000"/>
            </a:spcAft>
            <a:buChar char="•"/>
          </a:pPr>
          <a:r>
            <a:rPr lang="en-US" sz="2600" kern="1200" dirty="0"/>
            <a:t>Sovereign gold bond; gold monetization scheme = </a:t>
          </a:r>
          <a:r>
            <a:rPr lang="en-US" sz="2600" kern="1200" dirty="0">
              <a:latin typeface="Arial Black" panose="020B0A04020102020204" pitchFamily="34" charset="0"/>
            </a:rPr>
            <a:t>▼CAD</a:t>
          </a:r>
          <a:endParaRPr lang="en-US" sz="2600" kern="1200" dirty="0"/>
        </a:p>
        <a:p>
          <a:pPr marL="228600" lvl="1" indent="-228600" algn="l" defTabSz="1155700">
            <a:lnSpc>
              <a:spcPct val="90000"/>
            </a:lnSpc>
            <a:spcBef>
              <a:spcPct val="0"/>
            </a:spcBef>
            <a:spcAft>
              <a:spcPct val="15000"/>
            </a:spcAft>
            <a:buChar char="•"/>
          </a:pPr>
          <a:r>
            <a:rPr lang="en-US" sz="2600" kern="1200" dirty="0"/>
            <a:t>Merger of plans within mutual fund= retail participation</a:t>
          </a:r>
        </a:p>
      </dsp:txBody>
      <dsp:txXfrm>
        <a:off x="981460" y="1074461"/>
        <a:ext cx="4300826" cy="4144423"/>
      </dsp:txXfrm>
    </dsp:sp>
    <dsp:sp modelId="{32529633-4CA5-49D6-AD67-D59C2C6EDE0D}">
      <dsp:nvSpPr>
        <dsp:cNvPr id="0" name=""/>
        <dsp:cNvSpPr/>
      </dsp:nvSpPr>
      <dsp:spPr>
        <a:xfrm>
          <a:off x="-50" y="94478"/>
          <a:ext cx="1963021" cy="1407365"/>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67F223-6E40-4644-9155-0B546FA95215}">
      <dsp:nvSpPr>
        <dsp:cNvPr id="0" name=""/>
        <dsp:cNvSpPr/>
      </dsp:nvSpPr>
      <dsp:spPr>
        <a:xfrm rot="16200000">
          <a:off x="4925332" y="2619268"/>
          <a:ext cx="4144423" cy="86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1502" bIns="0" numCol="1" spcCol="1270" anchor="t" anchorCtr="0">
          <a:noAutofit/>
        </a:bodyPr>
        <a:lstStyle/>
        <a:p>
          <a:pPr marL="0" lvl="0" indent="0" algn="r" defTabSz="2444750">
            <a:lnSpc>
              <a:spcPct val="90000"/>
            </a:lnSpc>
            <a:spcBef>
              <a:spcPct val="0"/>
            </a:spcBef>
            <a:spcAft>
              <a:spcPct val="35000"/>
            </a:spcAft>
            <a:buNone/>
          </a:pPr>
          <a:r>
            <a:rPr lang="en-US" sz="5500" kern="1200" dirty="0"/>
            <a:t>Non-resident</a:t>
          </a:r>
        </a:p>
      </dsp:txBody>
      <dsp:txXfrm>
        <a:off x="4925332" y="2619268"/>
        <a:ext cx="4144423" cy="863435"/>
      </dsp:txXfrm>
    </dsp:sp>
    <dsp:sp modelId="{1E977747-3F36-4EA7-BC87-368FBA22C447}">
      <dsp:nvSpPr>
        <dsp:cNvPr id="0" name=""/>
        <dsp:cNvSpPr/>
      </dsp:nvSpPr>
      <dsp:spPr>
        <a:xfrm>
          <a:off x="7429262" y="978775"/>
          <a:ext cx="4300826"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761502" rIns="234696" bIns="23469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Rupee denominated bond of Indian company by non-resident-</a:t>
          </a:r>
        </a:p>
        <a:p>
          <a:pPr marL="228600" lvl="1" indent="-228600" algn="l" defTabSz="1155700">
            <a:lnSpc>
              <a:spcPct val="90000"/>
            </a:lnSpc>
            <a:spcBef>
              <a:spcPct val="0"/>
            </a:spcBef>
            <a:spcAft>
              <a:spcPct val="15000"/>
            </a:spcAft>
            <a:buChar char="•"/>
          </a:pPr>
          <a:r>
            <a:rPr lang="en-US" sz="2600" kern="1200" dirty="0"/>
            <a:t>No CGT on profit from currency appreciation.</a:t>
          </a:r>
        </a:p>
        <a:p>
          <a:pPr marL="228600" lvl="1" indent="-228600" algn="l" defTabSz="1155700">
            <a:lnSpc>
              <a:spcPct val="90000"/>
            </a:lnSpc>
            <a:spcBef>
              <a:spcPct val="0"/>
            </a:spcBef>
            <a:spcAft>
              <a:spcPct val="15000"/>
            </a:spcAft>
            <a:buChar char="•"/>
          </a:pPr>
          <a:r>
            <a:rPr lang="en-US" sz="2600" kern="1200" dirty="0"/>
            <a:t>=deepening of corporate bond market=</a:t>
          </a:r>
          <a:r>
            <a:rPr lang="en-US" sz="2600" kern="1200" dirty="0">
              <a:latin typeface="Arial Black" panose="020B0A04020102020204" pitchFamily="34" charset="0"/>
            </a:rPr>
            <a:t>▼Bank-NPA</a:t>
          </a:r>
          <a:endParaRPr lang="en-US" sz="2600" kern="1200" dirty="0"/>
        </a:p>
      </dsp:txBody>
      <dsp:txXfrm>
        <a:off x="7429262" y="978775"/>
        <a:ext cx="4300826" cy="4144423"/>
      </dsp:txXfrm>
    </dsp:sp>
    <dsp:sp modelId="{28D312EA-9926-4F87-93F1-FF9E10F8BDC1}">
      <dsp:nvSpPr>
        <dsp:cNvPr id="0" name=""/>
        <dsp:cNvSpPr/>
      </dsp:nvSpPr>
      <dsp:spPr>
        <a:xfrm>
          <a:off x="6414051" y="94478"/>
          <a:ext cx="2030421" cy="1215993"/>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C5A1-DC64-4C0F-AAD4-B721BCA2D1C3}">
      <dsp:nvSpPr>
        <dsp:cNvPr id="0" name=""/>
        <dsp:cNvSpPr/>
      </dsp:nvSpPr>
      <dsp:spPr>
        <a:xfrm>
          <a:off x="1256" y="261142"/>
          <a:ext cx="2581980" cy="1340027"/>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On Income</a:t>
          </a:r>
        </a:p>
      </dsp:txBody>
      <dsp:txXfrm>
        <a:off x="671270" y="261142"/>
        <a:ext cx="1241953" cy="1340027"/>
      </dsp:txXfrm>
    </dsp:sp>
    <dsp:sp modelId="{34A4E5F2-A20F-43DB-AD59-64A67B8574EA}">
      <dsp:nvSpPr>
        <dsp:cNvPr id="0" name=""/>
        <dsp:cNvSpPr/>
      </dsp:nvSpPr>
      <dsp:spPr>
        <a:xfrm>
          <a:off x="2247580" y="375044"/>
          <a:ext cx="2143043" cy="111222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Income tax;</a:t>
          </a:r>
        </a:p>
      </dsp:txBody>
      <dsp:txXfrm>
        <a:off x="2803691" y="375044"/>
        <a:ext cx="1030821" cy="1112222"/>
      </dsp:txXfrm>
    </dsp:sp>
    <dsp:sp modelId="{666F7A84-2758-40A5-A8B4-CA07DA861701}">
      <dsp:nvSpPr>
        <dsp:cNvPr id="0" name=""/>
        <dsp:cNvSpPr/>
      </dsp:nvSpPr>
      <dsp:spPr>
        <a:xfrm>
          <a:off x="4090597" y="375044"/>
          <a:ext cx="2143043" cy="1112222"/>
        </a:xfrm>
        <a:prstGeom prst="chevron">
          <a:avLst/>
        </a:prstGeom>
        <a:solidFill>
          <a:schemeClr val="accent2">
            <a:tint val="40000"/>
            <a:alpha val="90000"/>
            <a:hueOff val="-790461"/>
            <a:satOff val="-922"/>
            <a:lumOff val="-154"/>
            <a:alphaOff val="0"/>
          </a:schemeClr>
        </a:solidFill>
        <a:ln w="12700" cap="flat" cmpd="sng" algn="ctr">
          <a:solidFill>
            <a:schemeClr val="accent2">
              <a:tint val="40000"/>
              <a:alpha val="90000"/>
              <a:hueOff val="-790461"/>
              <a:satOff val="-922"/>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Corp. Tax &amp; MAT</a:t>
          </a:r>
        </a:p>
      </dsp:txBody>
      <dsp:txXfrm>
        <a:off x="4646708" y="375044"/>
        <a:ext cx="1030821" cy="1112222"/>
      </dsp:txXfrm>
    </dsp:sp>
    <dsp:sp modelId="{FC2572EF-6229-4214-8A1B-DB03ADE18B7C}">
      <dsp:nvSpPr>
        <dsp:cNvPr id="0" name=""/>
        <dsp:cNvSpPr/>
      </dsp:nvSpPr>
      <dsp:spPr>
        <a:xfrm>
          <a:off x="5933615" y="375044"/>
          <a:ext cx="2143043" cy="1112222"/>
        </a:xfrm>
        <a:prstGeom prst="chevron">
          <a:avLst/>
        </a:prstGeom>
        <a:solidFill>
          <a:schemeClr val="accent2">
            <a:tint val="40000"/>
            <a:alpha val="90000"/>
            <a:hueOff val="-1580922"/>
            <a:satOff val="-1844"/>
            <a:lumOff val="-307"/>
            <a:alphaOff val="0"/>
          </a:schemeClr>
        </a:solidFill>
        <a:ln w="12700" cap="flat" cmpd="sng" algn="ctr">
          <a:solidFill>
            <a:schemeClr val="accent2">
              <a:tint val="40000"/>
              <a:alpha val="90000"/>
              <a:hueOff val="-1580922"/>
              <a:satOff val="-1844"/>
              <a:lumOff val="-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DDT @Co. </a:t>
          </a:r>
        </a:p>
      </dsp:txBody>
      <dsp:txXfrm>
        <a:off x="6489726" y="375044"/>
        <a:ext cx="1030821" cy="1112222"/>
      </dsp:txXfrm>
    </dsp:sp>
    <dsp:sp modelId="{1EC061AE-4DE6-43F7-86C4-1AE98E8148B6}">
      <dsp:nvSpPr>
        <dsp:cNvPr id="0" name=""/>
        <dsp:cNvSpPr/>
      </dsp:nvSpPr>
      <dsp:spPr>
        <a:xfrm>
          <a:off x="7776633" y="375044"/>
          <a:ext cx="2143043" cy="1112222"/>
        </a:xfrm>
        <a:prstGeom prst="chevron">
          <a:avLst/>
        </a:prstGeom>
        <a:solidFill>
          <a:schemeClr val="accent2">
            <a:tint val="40000"/>
            <a:alpha val="90000"/>
            <a:hueOff val="-2371383"/>
            <a:satOff val="-2766"/>
            <a:lumOff val="-461"/>
            <a:alphaOff val="0"/>
          </a:schemeClr>
        </a:solidFill>
        <a:ln w="12700" cap="flat" cmpd="sng" algn="ctr">
          <a:solidFill>
            <a:schemeClr val="accent2">
              <a:tint val="40000"/>
              <a:alpha val="90000"/>
              <a:hueOff val="-2371383"/>
              <a:satOff val="-2766"/>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CGT @Buyer</a:t>
          </a:r>
        </a:p>
      </dsp:txBody>
      <dsp:txXfrm>
        <a:off x="8332744" y="375044"/>
        <a:ext cx="1030821" cy="1112222"/>
      </dsp:txXfrm>
    </dsp:sp>
    <dsp:sp modelId="{7D6D7FBA-034D-41CE-8D4F-24C3809FF602}">
      <dsp:nvSpPr>
        <dsp:cNvPr id="0" name=""/>
        <dsp:cNvSpPr/>
      </dsp:nvSpPr>
      <dsp:spPr>
        <a:xfrm>
          <a:off x="9619651" y="375044"/>
          <a:ext cx="2143043" cy="1112222"/>
        </a:xfrm>
        <a:prstGeom prst="chevron">
          <a:avLst/>
        </a:prstGeom>
        <a:solidFill>
          <a:srgbClr val="FFC000"/>
        </a:solidFill>
        <a:ln w="12700" cap="flat" cmpd="sng" algn="ctr">
          <a:solidFill>
            <a:schemeClr val="accent2">
              <a:tint val="40000"/>
              <a:alpha val="90000"/>
              <a:hueOff val="-3161844"/>
              <a:satOff val="-3688"/>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Interest tax (on banks)</a:t>
          </a:r>
        </a:p>
      </dsp:txBody>
      <dsp:txXfrm>
        <a:off x="10175762" y="375044"/>
        <a:ext cx="1030821" cy="1112222"/>
      </dsp:txXfrm>
    </dsp:sp>
    <dsp:sp modelId="{4E14C4E1-E6D8-4BCB-B6CA-BFB19140BDB1}">
      <dsp:nvSpPr>
        <dsp:cNvPr id="0" name=""/>
        <dsp:cNvSpPr/>
      </dsp:nvSpPr>
      <dsp:spPr>
        <a:xfrm>
          <a:off x="1256" y="1745760"/>
          <a:ext cx="2581980" cy="1340027"/>
        </a:xfrm>
        <a:prstGeom prst="chevron">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On Expenditure</a:t>
          </a:r>
        </a:p>
      </dsp:txBody>
      <dsp:txXfrm>
        <a:off x="671270" y="1745760"/>
        <a:ext cx="1241953" cy="1340027"/>
      </dsp:txXfrm>
    </dsp:sp>
    <dsp:sp modelId="{4D5ADD14-03D5-4BB4-9A07-EBD01E876F65}">
      <dsp:nvSpPr>
        <dsp:cNvPr id="0" name=""/>
        <dsp:cNvSpPr/>
      </dsp:nvSpPr>
      <dsp:spPr>
        <a:xfrm>
          <a:off x="2247580" y="1859662"/>
          <a:ext cx="2143043" cy="1112222"/>
        </a:xfrm>
        <a:prstGeom prst="chevron">
          <a:avLst/>
        </a:prstGeom>
        <a:solidFill>
          <a:srgbClr val="FFC000"/>
        </a:solidFill>
        <a:ln w="12700" cap="flat" cmpd="sng" algn="ctr">
          <a:solidFill>
            <a:schemeClr val="accent2">
              <a:tint val="40000"/>
              <a:alpha val="90000"/>
              <a:hueOff val="-3952305"/>
              <a:satOff val="-4610"/>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Hotel receipt Tax</a:t>
          </a:r>
        </a:p>
      </dsp:txBody>
      <dsp:txXfrm>
        <a:off x="2803691" y="1859662"/>
        <a:ext cx="1030821" cy="1112222"/>
      </dsp:txXfrm>
    </dsp:sp>
    <dsp:sp modelId="{7CE1A5F4-AF79-4BB6-B001-05B31A2DE91A}">
      <dsp:nvSpPr>
        <dsp:cNvPr id="0" name=""/>
        <dsp:cNvSpPr/>
      </dsp:nvSpPr>
      <dsp:spPr>
        <a:xfrm>
          <a:off x="4090597" y="1859662"/>
          <a:ext cx="2143043" cy="1112222"/>
        </a:xfrm>
        <a:prstGeom prst="chevron">
          <a:avLst/>
        </a:prstGeom>
        <a:solidFill>
          <a:srgbClr val="FFC000"/>
        </a:solidFill>
        <a:ln w="12700" cap="flat" cmpd="sng" algn="ctr">
          <a:solidFill>
            <a:schemeClr val="accent2">
              <a:tint val="40000"/>
              <a:alpha val="90000"/>
              <a:hueOff val="-4742765"/>
              <a:satOff val="-5531"/>
              <a:lumOff val="-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Fringe Benefit (</a:t>
          </a:r>
          <a:r>
            <a:rPr lang="en-US" sz="2400" strike="sngStrike" kern="1200" dirty="0" err="1"/>
            <a:t>Pranab</a:t>
          </a:r>
          <a:r>
            <a:rPr lang="en-US" sz="2400" strike="sngStrike" kern="1200" dirty="0"/>
            <a:t>)</a:t>
          </a:r>
        </a:p>
      </dsp:txBody>
      <dsp:txXfrm>
        <a:off x="4646708" y="1859662"/>
        <a:ext cx="1030821" cy="1112222"/>
      </dsp:txXfrm>
    </dsp:sp>
    <dsp:sp modelId="{073D3ECB-B235-43AE-B5C0-6E80DF6A42A8}">
      <dsp:nvSpPr>
        <dsp:cNvPr id="0" name=""/>
        <dsp:cNvSpPr/>
      </dsp:nvSpPr>
      <dsp:spPr>
        <a:xfrm>
          <a:off x="5933615" y="1859662"/>
          <a:ext cx="2497010" cy="1112222"/>
        </a:xfrm>
        <a:prstGeom prst="chevron">
          <a:avLst/>
        </a:prstGeom>
        <a:solidFill>
          <a:srgbClr val="FFC000"/>
        </a:solidFill>
        <a:ln w="12700" cap="flat" cmpd="sng" algn="ctr">
          <a:solidFill>
            <a:schemeClr val="accent2">
              <a:tint val="40000"/>
              <a:alpha val="90000"/>
              <a:hueOff val="-5533226"/>
              <a:satOff val="-6453"/>
              <a:lumOff val="-10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Gift Tax (</a:t>
          </a:r>
          <a:r>
            <a:rPr lang="en-US" sz="2400" strike="sngStrike" kern="1200" dirty="0" err="1"/>
            <a:t>Yashwant</a:t>
          </a:r>
          <a:r>
            <a:rPr lang="en-US" sz="2400" strike="sngStrike" kern="1200" dirty="0"/>
            <a:t>)</a:t>
          </a:r>
        </a:p>
      </dsp:txBody>
      <dsp:txXfrm>
        <a:off x="6489726" y="1859662"/>
        <a:ext cx="1384788" cy="1112222"/>
      </dsp:txXfrm>
    </dsp:sp>
    <dsp:sp modelId="{AA93B1FC-4FDB-48FF-BE02-5B4514A6FA4C}">
      <dsp:nvSpPr>
        <dsp:cNvPr id="0" name=""/>
        <dsp:cNvSpPr/>
      </dsp:nvSpPr>
      <dsp:spPr>
        <a:xfrm>
          <a:off x="1256" y="3230378"/>
          <a:ext cx="2581980" cy="1340027"/>
        </a:xfrm>
        <a:prstGeom prst="chevron">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On Assets, </a:t>
          </a:r>
          <a:br>
            <a:rPr lang="en-US" sz="2000" kern="1200" dirty="0"/>
          </a:br>
          <a:r>
            <a:rPr lang="en-US" sz="2000" kern="1200" dirty="0"/>
            <a:t>Property, </a:t>
          </a:r>
          <a:br>
            <a:rPr lang="en-US" sz="2000" kern="1200" dirty="0"/>
          </a:br>
          <a:r>
            <a:rPr lang="en-US" sz="2000" kern="1200" dirty="0"/>
            <a:t>Capital transactions</a:t>
          </a:r>
        </a:p>
      </dsp:txBody>
      <dsp:txXfrm>
        <a:off x="671270" y="3230378"/>
        <a:ext cx="1241953" cy="1340027"/>
      </dsp:txXfrm>
    </dsp:sp>
    <dsp:sp modelId="{74EBD675-D99E-4A68-9182-550F0B9D7F59}">
      <dsp:nvSpPr>
        <dsp:cNvPr id="0" name=""/>
        <dsp:cNvSpPr/>
      </dsp:nvSpPr>
      <dsp:spPr>
        <a:xfrm>
          <a:off x="2247580" y="3344280"/>
          <a:ext cx="2143043" cy="1112222"/>
        </a:xfrm>
        <a:prstGeom prst="chevron">
          <a:avLst/>
        </a:prstGeom>
        <a:solidFill>
          <a:schemeClr val="accent2">
            <a:tint val="40000"/>
            <a:alpha val="90000"/>
            <a:hueOff val="-6323687"/>
            <a:satOff val="-7375"/>
            <a:lumOff val="-1230"/>
            <a:alphaOff val="0"/>
          </a:schemeClr>
        </a:solidFill>
        <a:ln w="12700" cap="flat" cmpd="sng" algn="ctr">
          <a:solidFill>
            <a:schemeClr val="accent2">
              <a:tint val="40000"/>
              <a:alpha val="90000"/>
              <a:hueOff val="-6323687"/>
              <a:satOff val="-7375"/>
              <a:lumOff val="-12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STT;CTT</a:t>
          </a:r>
        </a:p>
      </dsp:txBody>
      <dsp:txXfrm>
        <a:off x="2803691" y="3344280"/>
        <a:ext cx="1030821" cy="1112222"/>
      </dsp:txXfrm>
    </dsp:sp>
    <dsp:sp modelId="{C986D493-CD44-40DB-BF82-792EADEBB3CC}">
      <dsp:nvSpPr>
        <dsp:cNvPr id="0" name=""/>
        <dsp:cNvSpPr/>
      </dsp:nvSpPr>
      <dsp:spPr>
        <a:xfrm>
          <a:off x="4090597" y="3344280"/>
          <a:ext cx="2143043" cy="1112222"/>
        </a:xfrm>
        <a:prstGeom prst="chevron">
          <a:avLst/>
        </a:prstGeom>
        <a:solidFill>
          <a:srgbClr val="FFC000"/>
        </a:solidFill>
        <a:ln w="12700" cap="flat" cmpd="sng" algn="ctr">
          <a:solidFill>
            <a:schemeClr val="accent2">
              <a:tint val="40000"/>
              <a:alpha val="90000"/>
              <a:hueOff val="-7114148"/>
              <a:satOff val="-8297"/>
              <a:lumOff val="-1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Wealth Tax (Jaitley)</a:t>
          </a:r>
        </a:p>
      </dsp:txBody>
      <dsp:txXfrm>
        <a:off x="4646708" y="3344280"/>
        <a:ext cx="1030821" cy="1112222"/>
      </dsp:txXfrm>
    </dsp:sp>
    <dsp:sp modelId="{F3D35648-D6FD-47E6-A93E-22189CC6EE5A}">
      <dsp:nvSpPr>
        <dsp:cNvPr id="0" name=""/>
        <dsp:cNvSpPr/>
      </dsp:nvSpPr>
      <dsp:spPr>
        <a:xfrm>
          <a:off x="5933615" y="3303640"/>
          <a:ext cx="2331138" cy="1213168"/>
        </a:xfrm>
        <a:prstGeom prst="chevron">
          <a:avLst/>
        </a:prstGeom>
        <a:solidFill>
          <a:srgbClr val="FFC000"/>
        </a:solidFill>
        <a:ln w="12700" cap="flat" cmpd="sng" algn="ctr">
          <a:solidFill>
            <a:schemeClr val="accent2">
              <a:tint val="40000"/>
              <a:alpha val="90000"/>
              <a:hueOff val="-7904609"/>
              <a:satOff val="-9219"/>
              <a:lumOff val="-15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Banking Cash transaction tax </a:t>
          </a:r>
        </a:p>
      </dsp:txBody>
      <dsp:txXfrm>
        <a:off x="6540199" y="3303640"/>
        <a:ext cx="1117970" cy="1213168"/>
      </dsp:txXfrm>
    </dsp:sp>
    <dsp:sp modelId="{D50F7853-567C-4A0C-8A80-E4E92EA99939}">
      <dsp:nvSpPr>
        <dsp:cNvPr id="0" name=""/>
        <dsp:cNvSpPr/>
      </dsp:nvSpPr>
      <dsp:spPr>
        <a:xfrm>
          <a:off x="7964728" y="3344280"/>
          <a:ext cx="2143043" cy="1112222"/>
        </a:xfrm>
        <a:prstGeom prst="chevron">
          <a:avLst/>
        </a:prstGeom>
        <a:solidFill>
          <a:srgbClr val="FFC000"/>
        </a:solidFill>
        <a:ln w="12700" cap="flat" cmpd="sng" algn="ctr">
          <a:solidFill>
            <a:schemeClr val="accent2">
              <a:tint val="40000"/>
              <a:alpha val="90000"/>
              <a:hueOff val="-8695070"/>
              <a:satOff val="-10141"/>
              <a:lumOff val="-16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strike="sngStrike" kern="1200" dirty="0"/>
            <a:t>Estate Duty (VP Singh)</a:t>
          </a:r>
        </a:p>
      </dsp:txBody>
      <dsp:txXfrm>
        <a:off x="8520839" y="3344280"/>
        <a:ext cx="1030821" cy="111222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E0DEC-DFBA-4ACB-971B-5E78CDFA12F4}">
      <dsp:nvSpPr>
        <dsp:cNvPr id="0" name=""/>
        <dsp:cNvSpPr/>
      </dsp:nvSpPr>
      <dsp:spPr>
        <a:xfrm rot="16200000">
          <a:off x="2600" y="1490"/>
          <a:ext cx="3065580" cy="3065580"/>
        </a:xfrm>
        <a:prstGeom prst="up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Medium Cond" panose="020B0606030402020204" pitchFamily="34" charset="0"/>
            </a:rPr>
            <a:t>Past Observations (Vol2)</a:t>
          </a:r>
        </a:p>
      </dsp:txBody>
      <dsp:txXfrm rot="5400000">
        <a:off x="539078" y="767884"/>
        <a:ext cx="2529103" cy="1532790"/>
      </dsp:txXfrm>
    </dsp:sp>
    <dsp:sp modelId="{EAE4CDC7-F2FF-4E3E-B128-4EA903F055A0}">
      <dsp:nvSpPr>
        <dsp:cNvPr id="0" name=""/>
        <dsp:cNvSpPr/>
      </dsp:nvSpPr>
      <dsp:spPr>
        <a:xfrm rot="5400000">
          <a:off x="5035464" y="2980"/>
          <a:ext cx="3065580" cy="3065580"/>
        </a:xfrm>
        <a:prstGeom prst="up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Future Suggestions (Vol1)</a:t>
          </a:r>
        </a:p>
      </dsp:txBody>
      <dsp:txXfrm rot="-5400000">
        <a:off x="5035465" y="769375"/>
        <a:ext cx="2529103" cy="153279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E0DEC-DFBA-4ACB-971B-5E78CDFA12F4}">
      <dsp:nvSpPr>
        <dsp:cNvPr id="0" name=""/>
        <dsp:cNvSpPr/>
      </dsp:nvSpPr>
      <dsp:spPr>
        <a:xfrm rot="16200000">
          <a:off x="1152" y="1542"/>
          <a:ext cx="3063483" cy="3063483"/>
        </a:xfrm>
        <a:prstGeom prst="up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Past Data</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Tax collection &amp; Expenditure</a:t>
          </a:r>
        </a:p>
      </dsp:txBody>
      <dsp:txXfrm rot="5400000">
        <a:off x="537262" y="767413"/>
        <a:ext cx="2527373" cy="1531741"/>
      </dsp:txXfrm>
    </dsp:sp>
    <dsp:sp modelId="{EAE4CDC7-F2FF-4E3E-B128-4EA903F055A0}">
      <dsp:nvSpPr>
        <dsp:cNvPr id="0" name=""/>
        <dsp:cNvSpPr/>
      </dsp:nvSpPr>
      <dsp:spPr>
        <a:xfrm rot="5400000">
          <a:off x="5063478" y="3084"/>
          <a:ext cx="3063483" cy="3063483"/>
        </a:xfrm>
        <a:prstGeom prst="up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Future Plan</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1</a:t>
          </a:r>
          <a:r>
            <a:rPr lang="en-US" sz="2200" kern="1200" baseline="30000" dirty="0">
              <a:latin typeface="Franklin Gothic Medium Cond" panose="020B0606030402020204" pitchFamily="34" charset="0"/>
            </a:rPr>
            <a:t>st</a:t>
          </a:r>
          <a:r>
            <a:rPr lang="en-US" sz="2200" kern="1200" dirty="0">
              <a:latin typeface="Franklin Gothic Medium Cond" panose="020B0606030402020204" pitchFamily="34" charset="0"/>
            </a:rPr>
            <a:t> April 2016</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31</a:t>
          </a:r>
          <a:r>
            <a:rPr lang="en-US" sz="2200" kern="1200" baseline="30000" dirty="0">
              <a:latin typeface="Franklin Gothic Medium Cond" panose="020B0606030402020204" pitchFamily="34" charset="0"/>
            </a:rPr>
            <a:t>st</a:t>
          </a:r>
          <a:r>
            <a:rPr lang="en-US" sz="2200" kern="1200" dirty="0">
              <a:latin typeface="Franklin Gothic Medium Cond" panose="020B0606030402020204" pitchFamily="34" charset="0"/>
            </a:rPr>
            <a:t> March 2017</a:t>
          </a:r>
        </a:p>
      </dsp:txBody>
      <dsp:txXfrm rot="-5400000">
        <a:off x="5063478" y="768955"/>
        <a:ext cx="2527373" cy="153174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1326B-6293-4C44-905E-86506CA8867B}">
      <dsp:nvSpPr>
        <dsp:cNvPr id="0" name=""/>
        <dsp:cNvSpPr/>
      </dsp:nvSpPr>
      <dsp:spPr>
        <a:xfrm>
          <a:off x="0" y="636062"/>
          <a:ext cx="6648450" cy="1760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5994" tIns="895604" rIns="515994" bIns="305816" numCol="1" spcCol="1270" anchor="t" anchorCtr="0">
          <a:noAutofit/>
        </a:bodyPr>
        <a:lstStyle/>
        <a:p>
          <a:pPr marL="285750" lvl="1" indent="-285750" algn="l" defTabSz="1911350">
            <a:lnSpc>
              <a:spcPct val="90000"/>
            </a:lnSpc>
            <a:spcBef>
              <a:spcPct val="0"/>
            </a:spcBef>
            <a:spcAft>
              <a:spcPct val="15000"/>
            </a:spcAft>
            <a:buChar char="•"/>
          </a:pPr>
          <a:r>
            <a:rPr lang="en-US" sz="4300" kern="1200" dirty="0"/>
            <a:t>Atlantic to Pacific</a:t>
          </a:r>
        </a:p>
      </dsp:txBody>
      <dsp:txXfrm>
        <a:off x="0" y="636062"/>
        <a:ext cx="6648450" cy="1760850"/>
      </dsp:txXfrm>
    </dsp:sp>
    <dsp:sp modelId="{C2DD3480-FF8F-4758-97F3-5348983A9CB0}">
      <dsp:nvSpPr>
        <dsp:cNvPr id="0" name=""/>
        <dsp:cNvSpPr/>
      </dsp:nvSpPr>
      <dsp:spPr>
        <a:xfrm>
          <a:off x="332422" y="1382"/>
          <a:ext cx="4653915" cy="1269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07" tIns="0" rIns="175907" bIns="0" numCol="1" spcCol="1270" anchor="ctr" anchorCtr="0">
          <a:noAutofit/>
        </a:bodyPr>
        <a:lstStyle/>
        <a:p>
          <a:pPr marL="0" lvl="0" indent="0" algn="l" defTabSz="1911350">
            <a:lnSpc>
              <a:spcPct val="90000"/>
            </a:lnSpc>
            <a:spcBef>
              <a:spcPct val="0"/>
            </a:spcBef>
            <a:spcAft>
              <a:spcPct val="35000"/>
            </a:spcAft>
            <a:buNone/>
          </a:pPr>
          <a:r>
            <a:rPr lang="en-US" sz="4300" kern="1200" dirty="0"/>
            <a:t>Panama Canal</a:t>
          </a:r>
        </a:p>
      </dsp:txBody>
      <dsp:txXfrm>
        <a:off x="394387" y="63347"/>
        <a:ext cx="4529985" cy="1145430"/>
      </dsp:txXfrm>
    </dsp:sp>
    <dsp:sp modelId="{97D157E7-8ECA-4EDA-96E7-E97DD3C55927}">
      <dsp:nvSpPr>
        <dsp:cNvPr id="0" name=""/>
        <dsp:cNvSpPr/>
      </dsp:nvSpPr>
      <dsp:spPr>
        <a:xfrm>
          <a:off x="0" y="3263792"/>
          <a:ext cx="6648450" cy="17608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5994" tIns="895604" rIns="515994" bIns="305816" numCol="1" spcCol="1270" anchor="t" anchorCtr="0">
          <a:noAutofit/>
        </a:bodyPr>
        <a:lstStyle/>
        <a:p>
          <a:pPr marL="285750" lvl="1" indent="-285750" algn="l" defTabSz="1911350">
            <a:lnSpc>
              <a:spcPct val="90000"/>
            </a:lnSpc>
            <a:spcBef>
              <a:spcPct val="0"/>
            </a:spcBef>
            <a:spcAft>
              <a:spcPct val="15000"/>
            </a:spcAft>
            <a:buChar char="•"/>
          </a:pPr>
          <a:r>
            <a:rPr lang="en-US" sz="4300" kern="1200" dirty="0"/>
            <a:t>Red sea to </a:t>
          </a:r>
          <a:r>
            <a:rPr lang="en-US" sz="4300" kern="1200" dirty="0" err="1"/>
            <a:t>Medi</a:t>
          </a:r>
          <a:r>
            <a:rPr lang="en-US" sz="4300" kern="1200" dirty="0"/>
            <a:t>.</a:t>
          </a:r>
        </a:p>
      </dsp:txBody>
      <dsp:txXfrm>
        <a:off x="0" y="3263792"/>
        <a:ext cx="6648450" cy="1760850"/>
      </dsp:txXfrm>
    </dsp:sp>
    <dsp:sp modelId="{254999F9-99D1-4ADC-84BD-B5AA872CB968}">
      <dsp:nvSpPr>
        <dsp:cNvPr id="0" name=""/>
        <dsp:cNvSpPr/>
      </dsp:nvSpPr>
      <dsp:spPr>
        <a:xfrm>
          <a:off x="332422" y="2629112"/>
          <a:ext cx="4653915" cy="1269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07" tIns="0" rIns="175907" bIns="0" numCol="1" spcCol="1270" anchor="ctr" anchorCtr="0">
          <a:noAutofit/>
        </a:bodyPr>
        <a:lstStyle/>
        <a:p>
          <a:pPr marL="0" lvl="0" indent="0" algn="l" defTabSz="1911350">
            <a:lnSpc>
              <a:spcPct val="90000"/>
            </a:lnSpc>
            <a:spcBef>
              <a:spcPct val="0"/>
            </a:spcBef>
            <a:spcAft>
              <a:spcPct val="35000"/>
            </a:spcAft>
            <a:buNone/>
          </a:pPr>
          <a:r>
            <a:rPr lang="en-US" sz="4300" kern="1200" dirty="0"/>
            <a:t>Suez Canal</a:t>
          </a:r>
        </a:p>
      </dsp:txBody>
      <dsp:txXfrm>
        <a:off x="394387" y="2691077"/>
        <a:ext cx="4529985" cy="114543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5D0E0-0261-49CD-A864-47E175403BA5}">
      <dsp:nvSpPr>
        <dsp:cNvPr id="0" name=""/>
        <dsp:cNvSpPr/>
      </dsp:nvSpPr>
      <dsp:spPr>
        <a:xfrm>
          <a:off x="0" y="461784"/>
          <a:ext cx="11730038" cy="1105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562356" rIns="910381"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Prevent companies from shifting profit to low-tax </a:t>
          </a:r>
          <a:r>
            <a:rPr lang="en-US" sz="2700" kern="1200"/>
            <a:t>jurisdiction nations</a:t>
          </a:r>
          <a:endParaRPr lang="en-US" sz="2700" kern="1200" dirty="0"/>
        </a:p>
      </dsp:txBody>
      <dsp:txXfrm>
        <a:off x="0" y="461784"/>
        <a:ext cx="11730038" cy="1105650"/>
      </dsp:txXfrm>
    </dsp:sp>
    <dsp:sp modelId="{5E1C0B7B-58BB-4184-98E8-7E1EC3C8057A}">
      <dsp:nvSpPr>
        <dsp:cNvPr id="0" name=""/>
        <dsp:cNvSpPr/>
      </dsp:nvSpPr>
      <dsp:spPr>
        <a:xfrm>
          <a:off x="586501" y="63264"/>
          <a:ext cx="8211026"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200150">
            <a:lnSpc>
              <a:spcPct val="90000"/>
            </a:lnSpc>
            <a:spcBef>
              <a:spcPct val="0"/>
            </a:spcBef>
            <a:spcAft>
              <a:spcPct val="35000"/>
            </a:spcAft>
            <a:buNone/>
          </a:pPr>
          <a:r>
            <a:rPr lang="en-US" sz="2700" kern="1200"/>
            <a:t>OECD: Base Erosion and Profit Shifting (Beps)</a:t>
          </a:r>
        </a:p>
      </dsp:txBody>
      <dsp:txXfrm>
        <a:off x="625409" y="102172"/>
        <a:ext cx="8133210" cy="719224"/>
      </dsp:txXfrm>
    </dsp:sp>
    <dsp:sp modelId="{01843C56-F5BA-4C67-A9DE-2C7C3FF195EE}">
      <dsp:nvSpPr>
        <dsp:cNvPr id="0" name=""/>
        <dsp:cNvSpPr/>
      </dsp:nvSpPr>
      <dsp:spPr>
        <a:xfrm>
          <a:off x="0" y="2111754"/>
          <a:ext cx="11730038" cy="1105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562356" rIns="910381"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information flows among signatories. </a:t>
          </a:r>
        </a:p>
      </dsp:txBody>
      <dsp:txXfrm>
        <a:off x="0" y="2111754"/>
        <a:ext cx="11730038" cy="1105650"/>
      </dsp:txXfrm>
    </dsp:sp>
    <dsp:sp modelId="{F02127D3-1079-4692-9BC6-7193CF005179}">
      <dsp:nvSpPr>
        <dsp:cNvPr id="0" name=""/>
        <dsp:cNvSpPr/>
      </dsp:nvSpPr>
      <dsp:spPr>
        <a:xfrm>
          <a:off x="586501" y="1713234"/>
          <a:ext cx="8211026"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200150">
            <a:lnSpc>
              <a:spcPct val="90000"/>
            </a:lnSpc>
            <a:spcBef>
              <a:spcPct val="0"/>
            </a:spcBef>
            <a:spcAft>
              <a:spcPct val="35000"/>
            </a:spcAft>
            <a:buNone/>
          </a:pPr>
          <a:r>
            <a:rPr lang="en-US" sz="2700" kern="1200" dirty="0"/>
            <a:t>OECD: Automatic Exchange of Information (AEOI)</a:t>
          </a:r>
        </a:p>
      </dsp:txBody>
      <dsp:txXfrm>
        <a:off x="625409" y="1752142"/>
        <a:ext cx="8133210" cy="719224"/>
      </dsp:txXfrm>
    </dsp:sp>
    <dsp:sp modelId="{DC8FFFA1-F904-42E0-8720-99C315F1A7F9}">
      <dsp:nvSpPr>
        <dsp:cNvPr id="0" name=""/>
        <dsp:cNvSpPr/>
      </dsp:nvSpPr>
      <dsp:spPr>
        <a:xfrm>
          <a:off x="0" y="3761723"/>
          <a:ext cx="11730038" cy="1488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562356" rIns="910381"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Countries need to inform US- about investments of American taxpayers/companies</a:t>
          </a:r>
        </a:p>
      </dsp:txBody>
      <dsp:txXfrm>
        <a:off x="0" y="3761723"/>
        <a:ext cx="11730038" cy="1488375"/>
      </dsp:txXfrm>
    </dsp:sp>
    <dsp:sp modelId="{13849D77-E164-4F44-A7C4-F3F9696004BC}">
      <dsp:nvSpPr>
        <dsp:cNvPr id="0" name=""/>
        <dsp:cNvSpPr/>
      </dsp:nvSpPr>
      <dsp:spPr>
        <a:xfrm>
          <a:off x="586501" y="3363204"/>
          <a:ext cx="8211026"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200150">
            <a:lnSpc>
              <a:spcPct val="90000"/>
            </a:lnSpc>
            <a:spcBef>
              <a:spcPct val="0"/>
            </a:spcBef>
            <a:spcAft>
              <a:spcPct val="35000"/>
            </a:spcAft>
            <a:buNone/>
          </a:pPr>
          <a:r>
            <a:rPr lang="en-US" sz="2700" kern="1200" dirty="0"/>
            <a:t>USA: Foreign Account Tax Compliance Act (</a:t>
          </a:r>
          <a:r>
            <a:rPr lang="en-US" sz="2700" kern="1200" dirty="0" err="1"/>
            <a:t>Fatca</a:t>
          </a:r>
          <a:r>
            <a:rPr lang="en-US" sz="2700" kern="1200" dirty="0"/>
            <a:t>)</a:t>
          </a:r>
        </a:p>
      </dsp:txBody>
      <dsp:txXfrm>
        <a:off x="625409" y="3402112"/>
        <a:ext cx="8133210" cy="71922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17AA5-0EE9-4B23-961A-CD7110D09790}">
      <dsp:nvSpPr>
        <dsp:cNvPr id="0" name=""/>
        <dsp:cNvSpPr/>
      </dsp:nvSpPr>
      <dsp:spPr>
        <a:xfrm>
          <a:off x="0" y="462931"/>
          <a:ext cx="11730038" cy="1417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520700" rIns="9103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to combat money laundering and terrorist financing</a:t>
          </a:r>
        </a:p>
        <a:p>
          <a:pPr marL="228600" lvl="1" indent="-228600" algn="l" defTabSz="1111250">
            <a:lnSpc>
              <a:spcPct val="90000"/>
            </a:lnSpc>
            <a:spcBef>
              <a:spcPct val="0"/>
            </a:spcBef>
            <a:spcAft>
              <a:spcPct val="15000"/>
            </a:spcAft>
            <a:buChar char="•"/>
          </a:pPr>
          <a:r>
            <a:rPr lang="en-US" sz="2500" kern="1200"/>
            <a:t>Secretariat: Paris, provided by OECD</a:t>
          </a:r>
        </a:p>
      </dsp:txBody>
      <dsp:txXfrm>
        <a:off x="0" y="462931"/>
        <a:ext cx="11730038" cy="1417500"/>
      </dsp:txXfrm>
    </dsp:sp>
    <dsp:sp modelId="{8B082676-318E-4807-BD5C-17BCFEDDD4C2}">
      <dsp:nvSpPr>
        <dsp:cNvPr id="0" name=""/>
        <dsp:cNvSpPr/>
      </dsp:nvSpPr>
      <dsp:spPr>
        <a:xfrm>
          <a:off x="586501" y="93931"/>
          <a:ext cx="8211026"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111250">
            <a:lnSpc>
              <a:spcPct val="90000"/>
            </a:lnSpc>
            <a:spcBef>
              <a:spcPct val="0"/>
            </a:spcBef>
            <a:spcAft>
              <a:spcPct val="35000"/>
            </a:spcAft>
            <a:buNone/>
          </a:pPr>
          <a:r>
            <a:rPr lang="en-US" sz="2500" kern="1200" dirty="0"/>
            <a:t>FATF: Financial Action Task Force</a:t>
          </a:r>
        </a:p>
      </dsp:txBody>
      <dsp:txXfrm>
        <a:off x="622527" y="129957"/>
        <a:ext cx="8138974" cy="665948"/>
      </dsp:txXfrm>
    </dsp:sp>
    <dsp:sp modelId="{FE71DE09-7EE4-41A6-ACE7-1FF6C8F17774}">
      <dsp:nvSpPr>
        <dsp:cNvPr id="0" name=""/>
        <dsp:cNvSpPr/>
      </dsp:nvSpPr>
      <dsp:spPr>
        <a:xfrm>
          <a:off x="0" y="2384431"/>
          <a:ext cx="11730038" cy="2835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0381" tIns="520700" rIns="9103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Problems: 157th in ease of paying taxes; Capital Gains tax +dividend distribution + Corp.Tax=~50% profit gone.</a:t>
          </a:r>
        </a:p>
        <a:p>
          <a:pPr marL="228600" lvl="1" indent="-228600" algn="l" defTabSz="1111250">
            <a:lnSpc>
              <a:spcPct val="90000"/>
            </a:lnSpc>
            <a:spcBef>
              <a:spcPct val="0"/>
            </a:spcBef>
            <a:spcAft>
              <a:spcPct val="15000"/>
            </a:spcAft>
            <a:buChar char="•"/>
          </a:pPr>
          <a:r>
            <a:rPr lang="en-US" sz="2500" kern="1200"/>
            <a:t>Prevention of Money Laundering Act.</a:t>
          </a:r>
        </a:p>
        <a:p>
          <a:pPr marL="228600" lvl="1" indent="-228600" algn="l" defTabSz="1111250">
            <a:lnSpc>
              <a:spcPct val="90000"/>
            </a:lnSpc>
            <a:spcBef>
              <a:spcPct val="0"/>
            </a:spcBef>
            <a:spcAft>
              <a:spcPct val="15000"/>
            </a:spcAft>
            <a:buChar char="•"/>
          </a:pPr>
          <a:r>
            <a:rPr lang="en-US" sz="2500" kern="1200" dirty="0"/>
            <a:t>General Anti-Avoidance Rule (GAAR) WEF 1/4/2017</a:t>
          </a:r>
        </a:p>
        <a:p>
          <a:pPr marL="228600" lvl="1" indent="-228600" algn="l" defTabSz="1111250">
            <a:lnSpc>
              <a:spcPct val="90000"/>
            </a:lnSpc>
            <a:spcBef>
              <a:spcPct val="0"/>
            </a:spcBef>
            <a:spcAft>
              <a:spcPct val="15000"/>
            </a:spcAft>
            <a:buChar char="•"/>
          </a:pPr>
          <a:r>
            <a:rPr lang="en-US" sz="2500" kern="1200" dirty="0" err="1"/>
            <a:t>Liberalised</a:t>
          </a:r>
          <a:r>
            <a:rPr lang="en-US" sz="2500" kern="1200" dirty="0"/>
            <a:t> Remittance Scheme (LRS), every Indian resident is allowed to invest $2,50,000 abroad every year…</a:t>
          </a:r>
        </a:p>
      </dsp:txBody>
      <dsp:txXfrm>
        <a:off x="0" y="2384431"/>
        <a:ext cx="11730038" cy="2835000"/>
      </dsp:txXfrm>
    </dsp:sp>
    <dsp:sp modelId="{5E585AF4-5038-4461-B2CF-C5D25FCEF491}">
      <dsp:nvSpPr>
        <dsp:cNvPr id="0" name=""/>
        <dsp:cNvSpPr/>
      </dsp:nvSpPr>
      <dsp:spPr>
        <a:xfrm>
          <a:off x="586501" y="2015431"/>
          <a:ext cx="8211026"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0357" tIns="0" rIns="310357" bIns="0" numCol="1" spcCol="1270" anchor="ctr" anchorCtr="0">
          <a:noAutofit/>
        </a:bodyPr>
        <a:lstStyle/>
        <a:p>
          <a:pPr marL="0" lvl="0" indent="0" algn="l" defTabSz="1111250">
            <a:lnSpc>
              <a:spcPct val="90000"/>
            </a:lnSpc>
            <a:spcBef>
              <a:spcPct val="0"/>
            </a:spcBef>
            <a:spcAft>
              <a:spcPct val="35000"/>
            </a:spcAft>
            <a:buNone/>
          </a:pPr>
          <a:r>
            <a:rPr lang="en-US" sz="2500" kern="1200"/>
            <a:t>India</a:t>
          </a:r>
        </a:p>
      </dsp:txBody>
      <dsp:txXfrm>
        <a:off x="622527" y="2051457"/>
        <a:ext cx="8138974"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B5B64-2432-4944-8208-6B3A55CACA7A}">
      <dsp:nvSpPr>
        <dsp:cNvPr id="0" name=""/>
        <dsp:cNvSpPr/>
      </dsp:nvSpPr>
      <dsp:spPr>
        <a:xfrm>
          <a:off x="334411" y="2357"/>
          <a:ext cx="5267139" cy="3080018"/>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108E2-27F9-4DD5-A6A0-42BC76365D32}">
      <dsp:nvSpPr>
        <dsp:cNvPr id="0" name=""/>
        <dsp:cNvSpPr/>
      </dsp:nvSpPr>
      <dsp:spPr>
        <a:xfrm>
          <a:off x="334411" y="3356896"/>
          <a:ext cx="5267139" cy="195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298704" rIns="298704" bIns="0" numCol="1" spcCol="1270" anchor="t" anchorCtr="0">
          <a:noAutofit/>
        </a:bodyPr>
        <a:lstStyle/>
        <a:p>
          <a:pPr marL="0" lvl="0" indent="0" algn="ctr" defTabSz="1866900">
            <a:lnSpc>
              <a:spcPct val="90000"/>
            </a:lnSpc>
            <a:spcBef>
              <a:spcPct val="0"/>
            </a:spcBef>
            <a:spcAft>
              <a:spcPct val="35000"/>
            </a:spcAft>
            <a:buNone/>
          </a:pPr>
          <a:r>
            <a:rPr lang="en-US" sz="4200" kern="1200" dirty="0"/>
            <a:t>Can organize mega events without terror attacks</a:t>
          </a:r>
        </a:p>
      </dsp:txBody>
      <dsp:txXfrm>
        <a:off x="334411" y="3356896"/>
        <a:ext cx="5267139" cy="1954108"/>
      </dsp:txXfrm>
    </dsp:sp>
    <dsp:sp modelId="{83787A5E-D0B8-4F3B-ABC9-0E2F6772E1BA}">
      <dsp:nvSpPr>
        <dsp:cNvPr id="0" name=""/>
        <dsp:cNvSpPr/>
      </dsp:nvSpPr>
      <dsp:spPr>
        <a:xfrm>
          <a:off x="6128486" y="2357"/>
          <a:ext cx="5267139" cy="3080018"/>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0F81B8-E596-4E40-8745-136BDBE5EEFF}">
      <dsp:nvSpPr>
        <dsp:cNvPr id="0" name=""/>
        <dsp:cNvSpPr/>
      </dsp:nvSpPr>
      <dsp:spPr>
        <a:xfrm>
          <a:off x="6128486" y="3356896"/>
          <a:ext cx="5267139" cy="195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298704" rIns="298704" bIns="0" numCol="1" spcCol="1270" anchor="t" anchorCtr="0">
          <a:noAutofit/>
        </a:bodyPr>
        <a:lstStyle/>
        <a:p>
          <a:pPr marL="0" lvl="0" indent="0" algn="ctr" defTabSz="1866900">
            <a:lnSpc>
              <a:spcPct val="90000"/>
            </a:lnSpc>
            <a:spcBef>
              <a:spcPct val="0"/>
            </a:spcBef>
            <a:spcAft>
              <a:spcPct val="35000"/>
            </a:spcAft>
            <a:buNone/>
          </a:pPr>
          <a:r>
            <a:rPr lang="en-US" sz="4200" kern="1200" dirty="0"/>
            <a:t>But can’t ensure women safety on daily basis</a:t>
          </a:r>
        </a:p>
      </dsp:txBody>
      <dsp:txXfrm>
        <a:off x="6128486" y="3356896"/>
        <a:ext cx="5267139" cy="195410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E0915-AB38-4D70-9113-ACD30974D9A8}">
      <dsp:nvSpPr>
        <dsp:cNvPr id="0" name=""/>
        <dsp:cNvSpPr/>
      </dsp:nvSpPr>
      <dsp:spPr>
        <a:xfrm>
          <a:off x="0" y="3206896"/>
          <a:ext cx="11730038" cy="2104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t>After: all three same: 15% interest</a:t>
          </a:r>
        </a:p>
      </dsp:txBody>
      <dsp:txXfrm>
        <a:off x="0" y="3206896"/>
        <a:ext cx="11730038" cy="1136198"/>
      </dsp:txXfrm>
    </dsp:sp>
    <dsp:sp modelId="{8A084990-A401-4C88-8E45-BE6C181A82F2}">
      <dsp:nvSpPr>
        <dsp:cNvPr id="0" name=""/>
        <dsp:cNvSpPr/>
      </dsp:nvSpPr>
      <dsp:spPr>
        <a:xfrm>
          <a:off x="0" y="4301012"/>
          <a:ext cx="11730038" cy="9678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If service tax collected but not deposited- 24%</a:t>
          </a:r>
        </a:p>
      </dsp:txBody>
      <dsp:txXfrm>
        <a:off x="0" y="4301012"/>
        <a:ext cx="11730038" cy="967872"/>
      </dsp:txXfrm>
    </dsp:sp>
    <dsp:sp modelId="{65D74CB3-C5FB-4A8B-8578-A328C469C323}">
      <dsp:nvSpPr>
        <dsp:cNvPr id="0" name=""/>
        <dsp:cNvSpPr/>
      </dsp:nvSpPr>
      <dsp:spPr>
        <a:xfrm rot="10800000">
          <a:off x="0" y="2395"/>
          <a:ext cx="11730038" cy="323606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t>Before: Interest on delayed payment of Taxes</a:t>
          </a:r>
        </a:p>
      </dsp:txBody>
      <dsp:txXfrm rot="-10800000">
        <a:off x="0" y="2395"/>
        <a:ext cx="11730038" cy="1135857"/>
      </dsp:txXfrm>
    </dsp:sp>
    <dsp:sp modelId="{1F288B36-CDC0-46DF-8941-58EE8BFFBA41}">
      <dsp:nvSpPr>
        <dsp:cNvPr id="0" name=""/>
        <dsp:cNvSpPr/>
      </dsp:nvSpPr>
      <dsp:spPr>
        <a:xfrm>
          <a:off x="5727" y="1138253"/>
          <a:ext cx="3906194" cy="96758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Customs 18%</a:t>
          </a:r>
        </a:p>
      </dsp:txBody>
      <dsp:txXfrm>
        <a:off x="5727" y="1138253"/>
        <a:ext cx="3906194" cy="967582"/>
      </dsp:txXfrm>
    </dsp:sp>
    <dsp:sp modelId="{687521A7-1008-4D1F-BFF6-86B72DFD0FA8}">
      <dsp:nvSpPr>
        <dsp:cNvPr id="0" name=""/>
        <dsp:cNvSpPr/>
      </dsp:nvSpPr>
      <dsp:spPr>
        <a:xfrm>
          <a:off x="3911921" y="1138253"/>
          <a:ext cx="3906194" cy="96758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Excise 18%</a:t>
          </a:r>
        </a:p>
      </dsp:txBody>
      <dsp:txXfrm>
        <a:off x="3911921" y="1138253"/>
        <a:ext cx="3906194" cy="967582"/>
      </dsp:txXfrm>
    </dsp:sp>
    <dsp:sp modelId="{3D1E4E3A-997F-4BE0-8317-72A67A7AE3DF}">
      <dsp:nvSpPr>
        <dsp:cNvPr id="0" name=""/>
        <dsp:cNvSpPr/>
      </dsp:nvSpPr>
      <dsp:spPr>
        <a:xfrm>
          <a:off x="7818116" y="1138253"/>
          <a:ext cx="3906194" cy="96758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Service  Tax depending on amt. &amp; years 18-30%</a:t>
          </a:r>
        </a:p>
      </dsp:txBody>
      <dsp:txXfrm>
        <a:off x="7818116" y="1138253"/>
        <a:ext cx="3906194" cy="96758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2473A-DB42-4717-8A72-E9CB84ADCECD}">
      <dsp:nvSpPr>
        <dsp:cNvPr id="0" name=""/>
        <dsp:cNvSpPr/>
      </dsp:nvSpPr>
      <dsp:spPr>
        <a:xfrm>
          <a:off x="1112135" y="3831"/>
          <a:ext cx="4043977" cy="161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Commissioners</a:t>
          </a:r>
        </a:p>
      </dsp:txBody>
      <dsp:txXfrm>
        <a:off x="1920931" y="3831"/>
        <a:ext cx="2426386" cy="1617591"/>
      </dsp:txXfrm>
    </dsp:sp>
    <dsp:sp modelId="{3A1958B7-6B2A-499D-A0ED-309D5A6D90E1}">
      <dsp:nvSpPr>
        <dsp:cNvPr id="0" name=""/>
        <dsp:cNvSpPr/>
      </dsp:nvSpPr>
      <dsp:spPr>
        <a:xfrm>
          <a:off x="4630396" y="141327"/>
          <a:ext cx="3356501" cy="1342600"/>
        </a:xfrm>
        <a:prstGeom prst="chevron">
          <a:avLst/>
        </a:prstGeom>
        <a:solidFill>
          <a:schemeClr val="accent4">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Pay Tax + Interest + 25% of the penalty (except some criminal cases)</a:t>
          </a:r>
        </a:p>
      </dsp:txBody>
      <dsp:txXfrm>
        <a:off x="5301696" y="141327"/>
        <a:ext cx="2013901" cy="1342600"/>
      </dsp:txXfrm>
    </dsp:sp>
    <dsp:sp modelId="{7B2115FD-8F10-4725-89CE-67E91CC4F07A}">
      <dsp:nvSpPr>
        <dsp:cNvPr id="0" name=""/>
        <dsp:cNvSpPr/>
      </dsp:nvSpPr>
      <dsp:spPr>
        <a:xfrm>
          <a:off x="7516987" y="141327"/>
          <a:ext cx="3356501" cy="134260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Service Tax: prosecution only 2cr./&gt;; arrest only if collected but not deposited</a:t>
          </a:r>
        </a:p>
      </dsp:txBody>
      <dsp:txXfrm>
        <a:off x="8188287" y="141327"/>
        <a:ext cx="2013901" cy="1342600"/>
      </dsp:txXfrm>
    </dsp:sp>
    <dsp:sp modelId="{06CE54D2-01C9-4710-8807-E44C99DC6E9D}">
      <dsp:nvSpPr>
        <dsp:cNvPr id="0" name=""/>
        <dsp:cNvSpPr/>
      </dsp:nvSpPr>
      <dsp:spPr>
        <a:xfrm>
          <a:off x="1112135" y="1847885"/>
          <a:ext cx="4043977" cy="161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CES-Tax Appellate Tribunal (CESTAT)</a:t>
          </a:r>
        </a:p>
      </dsp:txBody>
      <dsp:txXfrm>
        <a:off x="1920931" y="1847885"/>
        <a:ext cx="2426386" cy="1617591"/>
      </dsp:txXfrm>
    </dsp:sp>
    <dsp:sp modelId="{51120656-3264-4333-B5BC-45921F4911AF}">
      <dsp:nvSpPr>
        <dsp:cNvPr id="0" name=""/>
        <dsp:cNvSpPr/>
      </dsp:nvSpPr>
      <dsp:spPr>
        <a:xfrm>
          <a:off x="4630396" y="1985381"/>
          <a:ext cx="3356501" cy="134260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*Can’t file appeals for cases &lt;10 lakh</a:t>
          </a:r>
        </a:p>
      </dsp:txBody>
      <dsp:txXfrm>
        <a:off x="5301696" y="1985381"/>
        <a:ext cx="2013901" cy="1342600"/>
      </dsp:txXfrm>
    </dsp:sp>
    <dsp:sp modelId="{1C681CF7-B098-46E3-8A61-4164F8659C32}">
      <dsp:nvSpPr>
        <dsp:cNvPr id="0" name=""/>
        <dsp:cNvSpPr/>
      </dsp:nvSpPr>
      <dsp:spPr>
        <a:xfrm>
          <a:off x="7516987" y="1985381"/>
          <a:ext cx="3356501" cy="134260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11 new benches</a:t>
          </a:r>
        </a:p>
      </dsp:txBody>
      <dsp:txXfrm>
        <a:off x="8188287" y="1985381"/>
        <a:ext cx="2013901" cy="1342600"/>
      </dsp:txXfrm>
    </dsp:sp>
    <dsp:sp modelId="{C30CE7D6-85E5-4963-B967-6A976F171822}">
      <dsp:nvSpPr>
        <dsp:cNvPr id="0" name=""/>
        <dsp:cNvSpPr/>
      </dsp:nvSpPr>
      <dsp:spPr>
        <a:xfrm>
          <a:off x="1112135" y="3691939"/>
          <a:ext cx="4043977" cy="161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High </a:t>
          </a:r>
          <a:br>
            <a:rPr lang="en-US" sz="3000" kern="1200" dirty="0"/>
          </a:br>
          <a:r>
            <a:rPr lang="en-US" sz="3000" kern="1200" dirty="0"/>
            <a:t>Court</a:t>
          </a:r>
        </a:p>
      </dsp:txBody>
      <dsp:txXfrm>
        <a:off x="1920931" y="3691939"/>
        <a:ext cx="2426386" cy="1617591"/>
      </dsp:txXfrm>
    </dsp:sp>
    <dsp:sp modelId="{7BB02163-4A50-4D56-A346-985CCEC4A245}">
      <dsp:nvSpPr>
        <dsp:cNvPr id="0" name=""/>
        <dsp:cNvSpPr/>
      </dsp:nvSpPr>
      <dsp:spPr>
        <a:xfrm>
          <a:off x="4630396" y="3829435"/>
          <a:ext cx="3356501" cy="134260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*Can’t file appeals for cases &lt;15 Lakh</a:t>
          </a:r>
        </a:p>
      </dsp:txBody>
      <dsp:txXfrm>
        <a:off x="5301696" y="3829435"/>
        <a:ext cx="2013901" cy="134260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F6999-D7B8-4F01-A64F-CEB6721B39E3}">
      <dsp:nvSpPr>
        <dsp:cNvPr id="0" name=""/>
        <dsp:cNvSpPr/>
      </dsp:nvSpPr>
      <dsp:spPr>
        <a:xfrm>
          <a:off x="57" y="39993"/>
          <a:ext cx="5481272"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BEFORE</a:t>
          </a:r>
        </a:p>
      </dsp:txBody>
      <dsp:txXfrm>
        <a:off x="57" y="39993"/>
        <a:ext cx="5481272" cy="835200"/>
      </dsp:txXfrm>
    </dsp:sp>
    <dsp:sp modelId="{86545151-9A2E-432F-BA7A-662BC72F5332}">
      <dsp:nvSpPr>
        <dsp:cNvPr id="0" name=""/>
        <dsp:cNvSpPr/>
      </dsp:nvSpPr>
      <dsp:spPr>
        <a:xfrm>
          <a:off x="57" y="875193"/>
          <a:ext cx="5481272" cy="43981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Penalty: 100-300%; on IT officer’s discretion = corruption chance </a:t>
          </a:r>
          <a:r>
            <a:rPr lang="en-US" sz="2900" kern="1200" dirty="0">
              <a:latin typeface="Arial Black" panose="020B0A04020102020204" pitchFamily="34" charset="0"/>
            </a:rPr>
            <a:t>▲</a:t>
          </a:r>
          <a:endParaRPr lang="en-US" sz="2900" kern="1200" dirty="0"/>
        </a:p>
      </dsp:txBody>
      <dsp:txXfrm>
        <a:off x="57" y="875193"/>
        <a:ext cx="5481272" cy="4398176"/>
      </dsp:txXfrm>
    </dsp:sp>
    <dsp:sp modelId="{3DB1DEB1-459A-44C6-A61B-8B2FA488AACD}">
      <dsp:nvSpPr>
        <dsp:cNvPr id="0" name=""/>
        <dsp:cNvSpPr/>
      </dsp:nvSpPr>
      <dsp:spPr>
        <a:xfrm>
          <a:off x="6248708" y="39993"/>
          <a:ext cx="5481272"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AFTER Budget 2016</a:t>
          </a:r>
        </a:p>
      </dsp:txBody>
      <dsp:txXfrm>
        <a:off x="6248708" y="39993"/>
        <a:ext cx="5481272" cy="835200"/>
      </dsp:txXfrm>
    </dsp:sp>
    <dsp:sp modelId="{976AC937-1264-44F9-B5D8-9AAF62904C3B}">
      <dsp:nvSpPr>
        <dsp:cNvPr id="0" name=""/>
        <dsp:cNvSpPr/>
      </dsp:nvSpPr>
      <dsp:spPr>
        <a:xfrm>
          <a:off x="6248708" y="875193"/>
          <a:ext cx="5481272" cy="43981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50-200%= less litigation</a:t>
          </a:r>
        </a:p>
        <a:p>
          <a:pPr marL="285750" lvl="1" indent="-285750" algn="l" defTabSz="1289050">
            <a:lnSpc>
              <a:spcPct val="90000"/>
            </a:lnSpc>
            <a:spcBef>
              <a:spcPct val="0"/>
            </a:spcBef>
            <a:spcAft>
              <a:spcPct val="15000"/>
            </a:spcAft>
            <a:buChar char="•"/>
          </a:pPr>
          <a:r>
            <a:rPr lang="en-US" sz="2900" kern="1200" dirty="0"/>
            <a:t>Already pending case @commissioner level (both direct-indirect):</a:t>
          </a:r>
        </a:p>
        <a:p>
          <a:pPr marL="571500" lvl="2" indent="-285750" algn="l" defTabSz="1289050">
            <a:lnSpc>
              <a:spcPct val="90000"/>
            </a:lnSpc>
            <a:spcBef>
              <a:spcPct val="0"/>
            </a:spcBef>
            <a:spcAft>
              <a:spcPct val="15000"/>
            </a:spcAft>
            <a:buChar char="•"/>
          </a:pPr>
          <a:r>
            <a:rPr lang="en-US" sz="2900" kern="1200" dirty="0" err="1"/>
            <a:t>upto</a:t>
          </a:r>
          <a:r>
            <a:rPr lang="en-US" sz="2900" kern="1200" dirty="0"/>
            <a:t> Rs.10 lakh- pay </a:t>
          </a:r>
          <a:r>
            <a:rPr lang="en-US" sz="2900" kern="1200" dirty="0" err="1"/>
            <a:t>interest+tax</a:t>
          </a:r>
          <a:r>
            <a:rPr lang="en-US" sz="2900" kern="1200" dirty="0"/>
            <a:t>, no penalty</a:t>
          </a:r>
        </a:p>
        <a:p>
          <a:pPr marL="571500" lvl="2" indent="-285750" algn="l" defTabSz="1289050">
            <a:lnSpc>
              <a:spcPct val="90000"/>
            </a:lnSpc>
            <a:spcBef>
              <a:spcPct val="0"/>
            </a:spcBef>
            <a:spcAft>
              <a:spcPct val="15000"/>
            </a:spcAft>
            <a:buChar char="•"/>
          </a:pPr>
          <a:r>
            <a:rPr lang="en-US" sz="2900" kern="1200" dirty="0"/>
            <a:t>Above 10 Lakh- 25% of min. possible penalty. </a:t>
          </a:r>
        </a:p>
        <a:p>
          <a:pPr marL="285750" lvl="1" indent="-285750" algn="l" defTabSz="1289050">
            <a:lnSpc>
              <a:spcPct val="90000"/>
            </a:lnSpc>
            <a:spcBef>
              <a:spcPct val="0"/>
            </a:spcBef>
            <a:spcAft>
              <a:spcPct val="15000"/>
            </a:spcAft>
            <a:buChar char="•"/>
          </a:pPr>
          <a:r>
            <a:rPr lang="en-US" sz="2900" kern="1200" dirty="0"/>
            <a:t>Single member ITAT can hear appeals </a:t>
          </a:r>
          <a:r>
            <a:rPr lang="en-US" sz="2900" kern="1200" dirty="0" err="1"/>
            <a:t>upto</a:t>
          </a:r>
          <a:r>
            <a:rPr lang="en-US" sz="2900" kern="1200" dirty="0"/>
            <a:t> Rs.50 lakhs</a:t>
          </a:r>
        </a:p>
      </dsp:txBody>
      <dsp:txXfrm>
        <a:off x="6248708" y="875193"/>
        <a:ext cx="5481272" cy="439817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36FC0-983F-4AE2-B874-BADA2F746F29}">
      <dsp:nvSpPr>
        <dsp:cNvPr id="0" name=""/>
        <dsp:cNvSpPr/>
      </dsp:nvSpPr>
      <dsp:spPr>
        <a:xfrm>
          <a:off x="1648" y="299553"/>
          <a:ext cx="2615795" cy="1802282"/>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C5343-D10E-4400-A977-E74232A82C6F}">
      <dsp:nvSpPr>
        <dsp:cNvPr id="0" name=""/>
        <dsp:cNvSpPr/>
      </dsp:nvSpPr>
      <dsp:spPr>
        <a:xfrm>
          <a:off x="1648" y="2101836"/>
          <a:ext cx="2615795" cy="970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marL="0" lvl="0" indent="0" algn="ctr" defTabSz="1289050">
            <a:lnSpc>
              <a:spcPct val="90000"/>
            </a:lnSpc>
            <a:spcBef>
              <a:spcPct val="0"/>
            </a:spcBef>
            <a:spcAft>
              <a:spcPct val="35000"/>
            </a:spcAft>
            <a:buNone/>
          </a:pPr>
          <a:r>
            <a:rPr lang="en-US" sz="2900" kern="1200">
              <a:solidFill>
                <a:schemeClr val="tx2">
                  <a:lumMod val="10000"/>
                </a:schemeClr>
              </a:solidFill>
            </a:rPr>
            <a:t>Retrospective Tax</a:t>
          </a:r>
        </a:p>
      </dsp:txBody>
      <dsp:txXfrm>
        <a:off x="1648" y="2101836"/>
        <a:ext cx="2615795" cy="970460"/>
      </dsp:txXfrm>
    </dsp:sp>
    <dsp:sp modelId="{8F22AA08-F778-465F-9F9C-2854D04F8D80}">
      <dsp:nvSpPr>
        <dsp:cNvPr id="0" name=""/>
        <dsp:cNvSpPr/>
      </dsp:nvSpPr>
      <dsp:spPr>
        <a:xfrm>
          <a:off x="3183625" y="299553"/>
          <a:ext cx="2006811" cy="1802282"/>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686702-E134-4F0A-9765-6EC20E118B12}">
      <dsp:nvSpPr>
        <dsp:cNvPr id="0" name=""/>
        <dsp:cNvSpPr/>
      </dsp:nvSpPr>
      <dsp:spPr>
        <a:xfrm>
          <a:off x="2879133" y="2101836"/>
          <a:ext cx="2615795" cy="970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marL="0" lvl="0" indent="0" algn="ctr" defTabSz="1289050">
            <a:lnSpc>
              <a:spcPct val="90000"/>
            </a:lnSpc>
            <a:spcBef>
              <a:spcPct val="0"/>
            </a:spcBef>
            <a:spcAft>
              <a:spcPct val="35000"/>
            </a:spcAft>
            <a:buNone/>
          </a:pPr>
          <a:r>
            <a:rPr lang="en-US" sz="2900" kern="1200" dirty="0">
              <a:solidFill>
                <a:schemeClr val="tx2">
                  <a:lumMod val="10000"/>
                </a:schemeClr>
              </a:solidFill>
            </a:rPr>
            <a:t>GAAR</a:t>
          </a:r>
        </a:p>
      </dsp:txBody>
      <dsp:txXfrm>
        <a:off x="2879133" y="2101836"/>
        <a:ext cx="2615795" cy="970460"/>
      </dsp:txXfrm>
    </dsp:sp>
    <dsp:sp modelId="{D7975056-FB08-43E3-8052-1F673D192BB9}">
      <dsp:nvSpPr>
        <dsp:cNvPr id="0" name=""/>
        <dsp:cNvSpPr/>
      </dsp:nvSpPr>
      <dsp:spPr>
        <a:xfrm>
          <a:off x="5756618" y="299553"/>
          <a:ext cx="2615795" cy="1802282"/>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91A661-A5FB-4FDB-9A1C-46E092E06548}">
      <dsp:nvSpPr>
        <dsp:cNvPr id="0" name=""/>
        <dsp:cNvSpPr/>
      </dsp:nvSpPr>
      <dsp:spPr>
        <a:xfrm>
          <a:off x="5756618" y="2101836"/>
          <a:ext cx="2615795" cy="970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marL="0" lvl="0" indent="0" algn="ctr" defTabSz="1289050">
            <a:lnSpc>
              <a:spcPct val="90000"/>
            </a:lnSpc>
            <a:spcBef>
              <a:spcPct val="0"/>
            </a:spcBef>
            <a:spcAft>
              <a:spcPct val="35000"/>
            </a:spcAft>
            <a:buNone/>
          </a:pPr>
          <a:r>
            <a:rPr lang="en-US" sz="2900" kern="1200">
              <a:solidFill>
                <a:schemeClr val="tx2">
                  <a:lumMod val="10000"/>
                </a:schemeClr>
              </a:solidFill>
            </a:rPr>
            <a:t>PoEM </a:t>
          </a:r>
          <a:endParaRPr lang="en-US" sz="2900" kern="1200" dirty="0">
            <a:solidFill>
              <a:schemeClr val="tx2">
                <a:lumMod val="10000"/>
              </a:schemeClr>
            </a:solidFill>
          </a:endParaRPr>
        </a:p>
      </dsp:txBody>
      <dsp:txXfrm>
        <a:off x="5756618" y="2101836"/>
        <a:ext cx="2615795" cy="97046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DA591-0073-4EE3-9538-A0F9A7CAB39E}">
      <dsp:nvSpPr>
        <dsp:cNvPr id="0" name=""/>
        <dsp:cNvSpPr/>
      </dsp:nvSpPr>
      <dsp:spPr>
        <a:xfrm rot="16200000">
          <a:off x="-1564610" y="2317401"/>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1466850">
            <a:lnSpc>
              <a:spcPct val="90000"/>
            </a:lnSpc>
            <a:spcBef>
              <a:spcPct val="0"/>
            </a:spcBef>
            <a:spcAft>
              <a:spcPct val="35000"/>
            </a:spcAft>
            <a:buNone/>
          </a:pPr>
          <a:r>
            <a:rPr lang="en-US" sz="3300" kern="1200"/>
            <a:t>Global company</a:t>
          </a:r>
        </a:p>
      </dsp:txBody>
      <dsp:txXfrm>
        <a:off x="-1564610" y="2317401"/>
        <a:ext cx="4144423" cy="873048"/>
      </dsp:txXfrm>
    </dsp:sp>
    <dsp:sp modelId="{D1FE1F95-A255-4FE8-9594-E8F30C806352}">
      <dsp:nvSpPr>
        <dsp:cNvPr id="0" name=""/>
        <dsp:cNvSpPr/>
      </dsp:nvSpPr>
      <dsp:spPr>
        <a:xfrm>
          <a:off x="944126" y="681714"/>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769981" rIns="263144" bIns="263144" numCol="1" spcCol="1270" anchor="t" anchorCtr="0">
          <a:noAutofit/>
        </a:bodyPr>
        <a:lstStyle/>
        <a:p>
          <a:pPr marL="285750" lvl="1" indent="-285750" algn="l" defTabSz="1289050">
            <a:lnSpc>
              <a:spcPct val="90000"/>
            </a:lnSpc>
            <a:spcBef>
              <a:spcPct val="0"/>
            </a:spcBef>
            <a:spcAft>
              <a:spcPct val="15000"/>
            </a:spcAft>
            <a:buChar char="•"/>
          </a:pPr>
          <a:r>
            <a:rPr lang="en-US" sz="2900" kern="1200"/>
            <a:t>India can tax only its Indian income.</a:t>
          </a:r>
        </a:p>
      </dsp:txBody>
      <dsp:txXfrm>
        <a:off x="944126" y="681714"/>
        <a:ext cx="4348709" cy="4144423"/>
      </dsp:txXfrm>
    </dsp:sp>
    <dsp:sp modelId="{E16AB77A-5082-46D1-8EB9-6084C860F14B}">
      <dsp:nvSpPr>
        <dsp:cNvPr id="0" name=""/>
        <dsp:cNvSpPr/>
      </dsp:nvSpPr>
      <dsp:spPr>
        <a:xfrm>
          <a:off x="71077" y="113604"/>
          <a:ext cx="1746097" cy="577469"/>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1E4830-B030-4517-980D-88DAFB8218FB}">
      <dsp:nvSpPr>
        <dsp:cNvPr id="0" name=""/>
        <dsp:cNvSpPr/>
      </dsp:nvSpPr>
      <dsp:spPr>
        <a:xfrm rot="16200000">
          <a:off x="4801514" y="2691022"/>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1466850">
            <a:lnSpc>
              <a:spcPct val="90000"/>
            </a:lnSpc>
            <a:spcBef>
              <a:spcPct val="0"/>
            </a:spcBef>
            <a:spcAft>
              <a:spcPct val="35000"/>
            </a:spcAft>
            <a:buNone/>
          </a:pPr>
          <a:r>
            <a:rPr lang="en-US" sz="3300" kern="1200" dirty="0"/>
            <a:t>Indian Resident Company</a:t>
          </a:r>
        </a:p>
      </dsp:txBody>
      <dsp:txXfrm>
        <a:off x="4801514" y="2691022"/>
        <a:ext cx="4144423" cy="873048"/>
      </dsp:txXfrm>
    </dsp:sp>
    <dsp:sp modelId="{1D4BC8F9-719A-489B-97E5-DFDB5892DFF0}">
      <dsp:nvSpPr>
        <dsp:cNvPr id="0" name=""/>
        <dsp:cNvSpPr/>
      </dsp:nvSpPr>
      <dsp:spPr>
        <a:xfrm>
          <a:off x="7310251" y="1055335"/>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769981" rIns="263144" bIns="263144"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India can tax both its Indian and global income.</a:t>
          </a:r>
        </a:p>
        <a:p>
          <a:pPr marL="285750" lvl="1" indent="-285750" algn="l" defTabSz="1289050">
            <a:lnSpc>
              <a:spcPct val="90000"/>
            </a:lnSpc>
            <a:spcBef>
              <a:spcPct val="0"/>
            </a:spcBef>
            <a:spcAft>
              <a:spcPct val="15000"/>
            </a:spcAft>
            <a:buChar char="•"/>
          </a:pPr>
          <a:r>
            <a:rPr lang="en-US" sz="2900" kern="1200" dirty="0"/>
            <a:t>including global passive income e.g. royalty.</a:t>
          </a:r>
        </a:p>
        <a:p>
          <a:pPr marL="285750" lvl="1" indent="-285750" algn="l" defTabSz="1289050">
            <a:lnSpc>
              <a:spcPct val="90000"/>
            </a:lnSpc>
            <a:spcBef>
              <a:spcPct val="0"/>
            </a:spcBef>
            <a:spcAft>
              <a:spcPct val="15000"/>
            </a:spcAft>
            <a:buChar char="•"/>
          </a:pPr>
          <a:r>
            <a:rPr lang="en-US" sz="2900" kern="1200" dirty="0"/>
            <a:t>If incorporated in India</a:t>
          </a:r>
        </a:p>
        <a:p>
          <a:pPr marL="285750" lvl="1" indent="-285750" algn="l" defTabSz="1289050">
            <a:lnSpc>
              <a:spcPct val="90000"/>
            </a:lnSpc>
            <a:spcBef>
              <a:spcPct val="0"/>
            </a:spcBef>
            <a:spcAft>
              <a:spcPct val="15000"/>
            </a:spcAft>
            <a:buChar char="•"/>
          </a:pPr>
          <a:r>
            <a:rPr lang="en-US" sz="2900" kern="1200" dirty="0"/>
            <a:t>If </a:t>
          </a:r>
          <a:r>
            <a:rPr lang="en-US" sz="2900" kern="1200" dirty="0">
              <a:solidFill>
                <a:srgbClr val="FF0000"/>
              </a:solidFill>
            </a:rPr>
            <a:t>Place of Effective  Management is India</a:t>
          </a:r>
        </a:p>
      </dsp:txBody>
      <dsp:txXfrm>
        <a:off x="7310251" y="1055335"/>
        <a:ext cx="4348709" cy="4144423"/>
      </dsp:txXfrm>
    </dsp:sp>
    <dsp:sp modelId="{1D2CD1B8-9636-4BCB-8443-A13C78BE0B4E}">
      <dsp:nvSpPr>
        <dsp:cNvPr id="0" name=""/>
        <dsp:cNvSpPr/>
      </dsp:nvSpPr>
      <dsp:spPr>
        <a:xfrm>
          <a:off x="6437202" y="113604"/>
          <a:ext cx="1746097" cy="1324712"/>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36FC0-983F-4AE2-B874-BADA2F746F29}">
      <dsp:nvSpPr>
        <dsp:cNvPr id="0" name=""/>
        <dsp:cNvSpPr/>
      </dsp:nvSpPr>
      <dsp:spPr>
        <a:xfrm>
          <a:off x="1648" y="299553"/>
          <a:ext cx="2615795" cy="1802282"/>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C5343-D10E-4400-A977-E74232A82C6F}">
      <dsp:nvSpPr>
        <dsp:cNvPr id="0" name=""/>
        <dsp:cNvSpPr/>
      </dsp:nvSpPr>
      <dsp:spPr>
        <a:xfrm>
          <a:off x="1648" y="2101836"/>
          <a:ext cx="2615795" cy="970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marL="0" lvl="0" indent="0" algn="ctr" defTabSz="1289050">
            <a:lnSpc>
              <a:spcPct val="90000"/>
            </a:lnSpc>
            <a:spcBef>
              <a:spcPct val="0"/>
            </a:spcBef>
            <a:spcAft>
              <a:spcPct val="35000"/>
            </a:spcAft>
            <a:buNone/>
          </a:pPr>
          <a:r>
            <a:rPr lang="en-US" sz="2900" kern="1200">
              <a:solidFill>
                <a:schemeClr val="tx2">
                  <a:lumMod val="10000"/>
                </a:schemeClr>
              </a:solidFill>
            </a:rPr>
            <a:t>Retrospective Tax</a:t>
          </a:r>
        </a:p>
      </dsp:txBody>
      <dsp:txXfrm>
        <a:off x="1648" y="2101836"/>
        <a:ext cx="2615795" cy="970460"/>
      </dsp:txXfrm>
    </dsp:sp>
    <dsp:sp modelId="{8F22AA08-F778-465F-9F9C-2854D04F8D80}">
      <dsp:nvSpPr>
        <dsp:cNvPr id="0" name=""/>
        <dsp:cNvSpPr/>
      </dsp:nvSpPr>
      <dsp:spPr>
        <a:xfrm>
          <a:off x="3183625" y="299553"/>
          <a:ext cx="2006811" cy="1802282"/>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686702-E134-4F0A-9765-6EC20E118B12}">
      <dsp:nvSpPr>
        <dsp:cNvPr id="0" name=""/>
        <dsp:cNvSpPr/>
      </dsp:nvSpPr>
      <dsp:spPr>
        <a:xfrm>
          <a:off x="2879133" y="2101836"/>
          <a:ext cx="2615795" cy="970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marL="0" lvl="0" indent="0" algn="ctr" defTabSz="1289050">
            <a:lnSpc>
              <a:spcPct val="90000"/>
            </a:lnSpc>
            <a:spcBef>
              <a:spcPct val="0"/>
            </a:spcBef>
            <a:spcAft>
              <a:spcPct val="35000"/>
            </a:spcAft>
            <a:buNone/>
          </a:pPr>
          <a:r>
            <a:rPr lang="en-US" sz="2900" kern="1200" dirty="0">
              <a:solidFill>
                <a:schemeClr val="tx2">
                  <a:lumMod val="10000"/>
                </a:schemeClr>
              </a:solidFill>
            </a:rPr>
            <a:t>GAAR</a:t>
          </a:r>
        </a:p>
      </dsp:txBody>
      <dsp:txXfrm>
        <a:off x="2879133" y="2101836"/>
        <a:ext cx="2615795" cy="970460"/>
      </dsp:txXfrm>
    </dsp:sp>
    <dsp:sp modelId="{D7975056-FB08-43E3-8052-1F673D192BB9}">
      <dsp:nvSpPr>
        <dsp:cNvPr id="0" name=""/>
        <dsp:cNvSpPr/>
      </dsp:nvSpPr>
      <dsp:spPr>
        <a:xfrm>
          <a:off x="5756618" y="299553"/>
          <a:ext cx="2615795" cy="1802282"/>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91A661-A5FB-4FDB-9A1C-46E092E06548}">
      <dsp:nvSpPr>
        <dsp:cNvPr id="0" name=""/>
        <dsp:cNvSpPr/>
      </dsp:nvSpPr>
      <dsp:spPr>
        <a:xfrm>
          <a:off x="5756618" y="2101836"/>
          <a:ext cx="2615795" cy="970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marL="0" lvl="0" indent="0" algn="ctr" defTabSz="1289050">
            <a:lnSpc>
              <a:spcPct val="90000"/>
            </a:lnSpc>
            <a:spcBef>
              <a:spcPct val="0"/>
            </a:spcBef>
            <a:spcAft>
              <a:spcPct val="35000"/>
            </a:spcAft>
            <a:buNone/>
          </a:pPr>
          <a:r>
            <a:rPr lang="en-US" sz="2900" kern="1200">
              <a:solidFill>
                <a:schemeClr val="tx2">
                  <a:lumMod val="10000"/>
                </a:schemeClr>
              </a:solidFill>
            </a:rPr>
            <a:t>PoEM </a:t>
          </a:r>
          <a:endParaRPr lang="en-US" sz="2900" kern="1200" dirty="0">
            <a:solidFill>
              <a:schemeClr val="tx2">
                <a:lumMod val="10000"/>
              </a:schemeClr>
            </a:solidFill>
          </a:endParaRPr>
        </a:p>
      </dsp:txBody>
      <dsp:txXfrm>
        <a:off x="5756618" y="2101836"/>
        <a:ext cx="2615795" cy="97046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0F678-176A-4143-A3E5-2F44FBE4FA62}">
      <dsp:nvSpPr>
        <dsp:cNvPr id="0" name=""/>
        <dsp:cNvSpPr/>
      </dsp:nvSpPr>
      <dsp:spPr>
        <a:xfrm>
          <a:off x="3665" y="52733"/>
          <a:ext cx="3573995"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mn-lt"/>
            </a:rPr>
            <a:t>Custom (import)</a:t>
          </a:r>
        </a:p>
      </dsp:txBody>
      <dsp:txXfrm>
        <a:off x="3665" y="52733"/>
        <a:ext cx="3573995" cy="950400"/>
      </dsp:txXfrm>
    </dsp:sp>
    <dsp:sp modelId="{FDBDE2A4-58BE-4D34-A47D-6AC2E0081B9A}">
      <dsp:nvSpPr>
        <dsp:cNvPr id="0" name=""/>
        <dsp:cNvSpPr/>
      </dsp:nvSpPr>
      <dsp:spPr>
        <a:xfrm>
          <a:off x="3665" y="1003134"/>
          <a:ext cx="3573995" cy="42574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kern="1200" dirty="0">
              <a:latin typeface="+mn-lt"/>
            </a:rPr>
            <a:t>▼ raw material</a:t>
          </a:r>
        </a:p>
        <a:p>
          <a:pPr marL="285750" lvl="1" indent="-285750" algn="l" defTabSz="1466850">
            <a:lnSpc>
              <a:spcPct val="90000"/>
            </a:lnSpc>
            <a:spcBef>
              <a:spcPct val="0"/>
            </a:spcBef>
            <a:spcAft>
              <a:spcPct val="15000"/>
            </a:spcAft>
            <a:buChar char="•"/>
          </a:pPr>
          <a:r>
            <a:rPr lang="en-US" sz="3300" kern="1200" dirty="0">
              <a:latin typeface="+mn-lt"/>
            </a:rPr>
            <a:t>▼ intermediate goods</a:t>
          </a:r>
        </a:p>
        <a:p>
          <a:pPr marL="285750" lvl="1" indent="-285750" algn="l" defTabSz="1466850">
            <a:lnSpc>
              <a:spcPct val="90000"/>
            </a:lnSpc>
            <a:spcBef>
              <a:spcPct val="0"/>
            </a:spcBef>
            <a:spcAft>
              <a:spcPct val="15000"/>
            </a:spcAft>
            <a:buChar char="•"/>
          </a:pPr>
          <a:r>
            <a:rPr lang="en-US" sz="3300" kern="1200" dirty="0">
              <a:latin typeface="+mn-lt"/>
            </a:rPr>
            <a:t>▼ renewable energy</a:t>
          </a:r>
        </a:p>
        <a:p>
          <a:pPr marL="285750" lvl="1" indent="-285750" algn="l" defTabSz="1466850">
            <a:lnSpc>
              <a:spcPct val="90000"/>
            </a:lnSpc>
            <a:spcBef>
              <a:spcPct val="0"/>
            </a:spcBef>
            <a:spcAft>
              <a:spcPct val="15000"/>
            </a:spcAft>
            <a:buChar char="•"/>
          </a:pPr>
          <a:r>
            <a:rPr lang="en-US" sz="3300" kern="1200" dirty="0">
              <a:latin typeface="+mn-lt"/>
            </a:rPr>
            <a:t>▲ Finished goods</a:t>
          </a:r>
        </a:p>
      </dsp:txBody>
      <dsp:txXfrm>
        <a:off x="3665" y="1003134"/>
        <a:ext cx="3573995" cy="4257495"/>
      </dsp:txXfrm>
    </dsp:sp>
    <dsp:sp modelId="{BFA71604-190E-404C-87FF-B87DC8B54245}">
      <dsp:nvSpPr>
        <dsp:cNvPr id="0" name=""/>
        <dsp:cNvSpPr/>
      </dsp:nvSpPr>
      <dsp:spPr>
        <a:xfrm>
          <a:off x="4078021" y="52733"/>
          <a:ext cx="3573995"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mn-lt"/>
            </a:rPr>
            <a:t>Custom (export)</a:t>
          </a:r>
        </a:p>
      </dsp:txBody>
      <dsp:txXfrm>
        <a:off x="4078021" y="52733"/>
        <a:ext cx="3573995" cy="950400"/>
      </dsp:txXfrm>
    </dsp:sp>
    <dsp:sp modelId="{2EDF6DF1-88AA-49C0-A52A-5A7518BFF24F}">
      <dsp:nvSpPr>
        <dsp:cNvPr id="0" name=""/>
        <dsp:cNvSpPr/>
      </dsp:nvSpPr>
      <dsp:spPr>
        <a:xfrm>
          <a:off x="4078021" y="1003134"/>
          <a:ext cx="3573995" cy="42574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kern="1200" dirty="0">
              <a:latin typeface="+mn-lt"/>
            </a:rPr>
            <a:t>▲ raw material</a:t>
          </a:r>
        </a:p>
        <a:p>
          <a:pPr marL="285750" lvl="1" indent="-285750" algn="l" defTabSz="1466850">
            <a:lnSpc>
              <a:spcPct val="90000"/>
            </a:lnSpc>
            <a:spcBef>
              <a:spcPct val="0"/>
            </a:spcBef>
            <a:spcAft>
              <a:spcPct val="15000"/>
            </a:spcAft>
            <a:buChar char="•"/>
          </a:pPr>
          <a:r>
            <a:rPr lang="en-US" sz="3300" kern="1200" dirty="0">
              <a:latin typeface="+mn-lt"/>
            </a:rPr>
            <a:t>▼ finished goods</a:t>
          </a:r>
        </a:p>
      </dsp:txBody>
      <dsp:txXfrm>
        <a:off x="4078021" y="1003134"/>
        <a:ext cx="3573995" cy="4257495"/>
      </dsp:txXfrm>
    </dsp:sp>
    <dsp:sp modelId="{D1F4FEF2-F6BF-4B10-8262-A669F17B70B2}">
      <dsp:nvSpPr>
        <dsp:cNvPr id="0" name=""/>
        <dsp:cNvSpPr/>
      </dsp:nvSpPr>
      <dsp:spPr>
        <a:xfrm>
          <a:off x="8152376" y="52733"/>
          <a:ext cx="3573995" cy="950400"/>
        </a:xfrm>
        <a:prstGeom prst="rect">
          <a:avLst/>
        </a:prstGeom>
        <a:solidFill>
          <a:schemeClr val="accent2">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mn-lt"/>
            </a:rPr>
            <a:t>Excise</a:t>
          </a:r>
        </a:p>
      </dsp:txBody>
      <dsp:txXfrm>
        <a:off x="8152376" y="52733"/>
        <a:ext cx="3573995" cy="950400"/>
      </dsp:txXfrm>
    </dsp:sp>
    <dsp:sp modelId="{095EDA54-A9E5-419E-B974-6AB03282069F}">
      <dsp:nvSpPr>
        <dsp:cNvPr id="0" name=""/>
        <dsp:cNvSpPr/>
      </dsp:nvSpPr>
      <dsp:spPr>
        <a:xfrm>
          <a:off x="8152376" y="1003134"/>
          <a:ext cx="3573995" cy="42574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kern="1200" dirty="0">
              <a:latin typeface="+mn-lt"/>
            </a:rPr>
            <a:t>▼ environmental </a:t>
          </a:r>
        </a:p>
        <a:p>
          <a:pPr marL="285750" lvl="1" indent="-285750" algn="l" defTabSz="1466850">
            <a:lnSpc>
              <a:spcPct val="90000"/>
            </a:lnSpc>
            <a:spcBef>
              <a:spcPct val="0"/>
            </a:spcBef>
            <a:spcAft>
              <a:spcPct val="15000"/>
            </a:spcAft>
            <a:buChar char="•"/>
          </a:pPr>
          <a:r>
            <a:rPr lang="en-US" sz="3300" kern="1200" dirty="0">
              <a:latin typeface="+mn-lt"/>
            </a:rPr>
            <a:t>▲ luxury goods, harmful items </a:t>
          </a:r>
        </a:p>
        <a:p>
          <a:pPr marL="285750" lvl="1" indent="-285750" algn="l" defTabSz="1466850">
            <a:lnSpc>
              <a:spcPct val="90000"/>
            </a:lnSpc>
            <a:spcBef>
              <a:spcPct val="0"/>
            </a:spcBef>
            <a:spcAft>
              <a:spcPct val="15000"/>
            </a:spcAft>
            <a:buChar char="•"/>
          </a:pPr>
          <a:r>
            <a:rPr lang="en-US" sz="3300" kern="1200" dirty="0">
              <a:latin typeface="+mn-lt"/>
            </a:rPr>
            <a:t>Aerated drinks: 21%</a:t>
          </a:r>
        </a:p>
        <a:p>
          <a:pPr marL="285750" lvl="1" indent="-285750" algn="l" defTabSz="1466850">
            <a:lnSpc>
              <a:spcPct val="90000"/>
            </a:lnSpc>
            <a:spcBef>
              <a:spcPct val="0"/>
            </a:spcBef>
            <a:spcAft>
              <a:spcPct val="15000"/>
            </a:spcAft>
            <a:buChar char="•"/>
          </a:pPr>
          <a:r>
            <a:rPr lang="en-US" sz="3300" kern="1200" dirty="0">
              <a:latin typeface="+mn-lt"/>
            </a:rPr>
            <a:t>Tobacco: 19-64-81%</a:t>
          </a:r>
        </a:p>
      </dsp:txBody>
      <dsp:txXfrm>
        <a:off x="8152376" y="1003134"/>
        <a:ext cx="3573995" cy="425749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138D4-5E0C-47F2-8AD2-E9377993A24B}">
      <dsp:nvSpPr>
        <dsp:cNvPr id="0" name=""/>
        <dsp:cNvSpPr/>
      </dsp:nvSpPr>
      <dsp:spPr>
        <a:xfrm>
          <a:off x="290100" y="1958"/>
          <a:ext cx="5309445" cy="424755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287F0-E854-4A63-9884-09123C7BFBD5}">
      <dsp:nvSpPr>
        <dsp:cNvPr id="0" name=""/>
        <dsp:cNvSpPr/>
      </dsp:nvSpPr>
      <dsp:spPr>
        <a:xfrm>
          <a:off x="767950" y="3824759"/>
          <a:ext cx="4725406" cy="1486644"/>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latin typeface="Franklin Gothic Medium Cond" panose="020B0606030402020204" pitchFamily="34" charset="0"/>
            </a:rPr>
            <a:t>Gold</a:t>
          </a:r>
        </a:p>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0% Central Excise</a:t>
          </a:r>
        </a:p>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Top 20% population buying 80% of gold</a:t>
          </a:r>
        </a:p>
      </dsp:txBody>
      <dsp:txXfrm>
        <a:off x="767950" y="3824759"/>
        <a:ext cx="4725406" cy="1486644"/>
      </dsp:txXfrm>
    </dsp:sp>
    <dsp:sp modelId="{1861A0EE-9FA8-42B1-9ABA-E079EB3A7DB4}">
      <dsp:nvSpPr>
        <dsp:cNvPr id="0" name=""/>
        <dsp:cNvSpPr/>
      </dsp:nvSpPr>
      <dsp:spPr>
        <a:xfrm>
          <a:off x="6130491" y="1958"/>
          <a:ext cx="5309445" cy="424755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C7876D-F429-4057-A305-9EDF1B644C55}">
      <dsp:nvSpPr>
        <dsp:cNvPr id="0" name=""/>
        <dsp:cNvSpPr/>
      </dsp:nvSpPr>
      <dsp:spPr>
        <a:xfrm>
          <a:off x="6608341" y="3824759"/>
          <a:ext cx="4725406" cy="1486644"/>
        </a:xfrm>
        <a:prstGeom prst="wedgeRectCallout">
          <a:avLst>
            <a:gd name="adj1" fmla="val 20250"/>
            <a:gd name="adj2" fmla="val -607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latin typeface="Franklin Gothic Medium Cond" panose="020B0606030402020204" pitchFamily="34" charset="0"/>
            </a:rPr>
            <a:t>Consumer goods</a:t>
          </a:r>
        </a:p>
        <a:p>
          <a:pPr marL="228600" lvl="1" indent="-228600" algn="l" defTabSz="1022350">
            <a:lnSpc>
              <a:spcPct val="90000"/>
            </a:lnSpc>
            <a:spcBef>
              <a:spcPct val="0"/>
            </a:spcBef>
            <a:spcAft>
              <a:spcPct val="15000"/>
            </a:spcAft>
            <a:buChar char="•"/>
          </a:pPr>
          <a:r>
            <a:rPr lang="en-US" sz="2300" kern="1200" dirty="0">
              <a:latin typeface="Franklin Gothic Medium Cond" panose="020B0606030402020204" pitchFamily="34" charset="0"/>
            </a:rPr>
            <a:t>12.5% Central excise</a:t>
          </a:r>
        </a:p>
      </dsp:txBody>
      <dsp:txXfrm>
        <a:off x="6608341" y="3824759"/>
        <a:ext cx="4725406" cy="148664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089F-E6D0-4E63-8121-0F4325513AC6}">
      <dsp:nvSpPr>
        <dsp:cNvPr id="0" name=""/>
        <dsp:cNvSpPr/>
      </dsp:nvSpPr>
      <dsp:spPr>
        <a:xfrm>
          <a:off x="0" y="0"/>
          <a:ext cx="117300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47F7C-DF97-4E28-A2B9-1D9982E3141F}">
      <dsp:nvSpPr>
        <dsp:cNvPr id="0" name=""/>
        <dsp:cNvSpPr/>
      </dsp:nvSpPr>
      <dsp:spPr>
        <a:xfrm>
          <a:off x="0" y="0"/>
          <a:ext cx="2346007" cy="2656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Negative List (Statutory)</a:t>
          </a:r>
        </a:p>
      </dsp:txBody>
      <dsp:txXfrm>
        <a:off x="0" y="0"/>
        <a:ext cx="2346007" cy="2656681"/>
      </dsp:txXfrm>
    </dsp:sp>
    <dsp:sp modelId="{033F82EB-0C43-4B32-B07B-C713D12E4BD3}">
      <dsp:nvSpPr>
        <dsp:cNvPr id="0" name=""/>
        <dsp:cNvSpPr/>
      </dsp:nvSpPr>
      <dsp:spPr>
        <a:xfrm>
          <a:off x="2521958" y="41510"/>
          <a:ext cx="9208079" cy="830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17 categories</a:t>
          </a:r>
        </a:p>
      </dsp:txBody>
      <dsp:txXfrm>
        <a:off x="2521958" y="41510"/>
        <a:ext cx="9208079" cy="830212"/>
      </dsp:txXfrm>
    </dsp:sp>
    <dsp:sp modelId="{8FE42A3F-E964-4986-B046-D309AA56D42D}">
      <dsp:nvSpPr>
        <dsp:cNvPr id="0" name=""/>
        <dsp:cNvSpPr/>
      </dsp:nvSpPr>
      <dsp:spPr>
        <a:xfrm>
          <a:off x="2346007" y="871723"/>
          <a:ext cx="93840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598D07-4872-4325-830E-8D7232AA8B18}">
      <dsp:nvSpPr>
        <dsp:cNvPr id="0" name=""/>
        <dsp:cNvSpPr/>
      </dsp:nvSpPr>
      <dsp:spPr>
        <a:xfrm>
          <a:off x="2521958" y="913234"/>
          <a:ext cx="9208079" cy="830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RBI service, Post Office service, Foreign diplomatic service in India</a:t>
          </a:r>
        </a:p>
      </dsp:txBody>
      <dsp:txXfrm>
        <a:off x="2521958" y="913234"/>
        <a:ext cx="9208079" cy="830212"/>
      </dsp:txXfrm>
    </dsp:sp>
    <dsp:sp modelId="{1CD5DD16-097B-4429-AD11-151EBE9EC2A7}">
      <dsp:nvSpPr>
        <dsp:cNvPr id="0" name=""/>
        <dsp:cNvSpPr/>
      </dsp:nvSpPr>
      <dsp:spPr>
        <a:xfrm>
          <a:off x="2346007" y="1743447"/>
          <a:ext cx="93840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A85420-50A3-412A-947C-6C1E1ED1BB69}">
      <dsp:nvSpPr>
        <dsp:cNvPr id="0" name=""/>
        <dsp:cNvSpPr/>
      </dsp:nvSpPr>
      <dsp:spPr>
        <a:xfrm>
          <a:off x="2521958" y="1784957"/>
          <a:ext cx="9208079" cy="830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Education Service but not tuition…… and so on </a:t>
          </a:r>
        </a:p>
      </dsp:txBody>
      <dsp:txXfrm>
        <a:off x="2521958" y="1784957"/>
        <a:ext cx="9208079" cy="830212"/>
      </dsp:txXfrm>
    </dsp:sp>
    <dsp:sp modelId="{D60110F9-71B7-4F32-9903-04ED14ED81D8}">
      <dsp:nvSpPr>
        <dsp:cNvPr id="0" name=""/>
        <dsp:cNvSpPr/>
      </dsp:nvSpPr>
      <dsp:spPr>
        <a:xfrm>
          <a:off x="2346007" y="2615170"/>
          <a:ext cx="93840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5FEDDB-BAD1-440C-8F7B-70D9D895AD50}">
      <dsp:nvSpPr>
        <dsp:cNvPr id="0" name=""/>
        <dsp:cNvSpPr/>
      </dsp:nvSpPr>
      <dsp:spPr>
        <a:xfrm>
          <a:off x="0" y="2656681"/>
          <a:ext cx="117300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5C16B3-457B-42B6-8987-8FD17C47B210}">
      <dsp:nvSpPr>
        <dsp:cNvPr id="0" name=""/>
        <dsp:cNvSpPr/>
      </dsp:nvSpPr>
      <dsp:spPr>
        <a:xfrm>
          <a:off x="0" y="2656681"/>
          <a:ext cx="2346007" cy="2656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Exempted (Gazette)</a:t>
          </a:r>
        </a:p>
      </dsp:txBody>
      <dsp:txXfrm>
        <a:off x="0" y="2656681"/>
        <a:ext cx="2346007" cy="2656681"/>
      </dsp:txXfrm>
    </dsp:sp>
    <dsp:sp modelId="{9A8E4E51-072A-453D-A2B5-1F1921599D3C}">
      <dsp:nvSpPr>
        <dsp:cNvPr id="0" name=""/>
        <dsp:cNvSpPr/>
      </dsp:nvSpPr>
      <dsp:spPr>
        <a:xfrm>
          <a:off x="2521958" y="2687911"/>
          <a:ext cx="9208079" cy="624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PM Suraksha </a:t>
          </a:r>
          <a:r>
            <a:rPr lang="en-US" sz="2800" kern="1200" dirty="0" err="1"/>
            <a:t>Bima</a:t>
          </a:r>
          <a:r>
            <a:rPr lang="en-US" sz="2800" kern="1200" dirty="0"/>
            <a:t>; PM Jeevan Jyoti; PM Jan </a:t>
          </a:r>
          <a:r>
            <a:rPr lang="en-US" sz="2800" kern="1200" dirty="0" err="1"/>
            <a:t>Dhan</a:t>
          </a:r>
          <a:endParaRPr lang="en-US" sz="2800" kern="1200" dirty="0"/>
        </a:p>
      </dsp:txBody>
      <dsp:txXfrm>
        <a:off x="2521958" y="2687911"/>
        <a:ext cx="9208079" cy="624605"/>
      </dsp:txXfrm>
    </dsp:sp>
    <dsp:sp modelId="{6FCC18B1-2282-4FB5-9F7B-3A90A1E19640}">
      <dsp:nvSpPr>
        <dsp:cNvPr id="0" name=""/>
        <dsp:cNvSpPr/>
      </dsp:nvSpPr>
      <dsp:spPr>
        <a:xfrm>
          <a:off x="2346007" y="3312517"/>
          <a:ext cx="93840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F0A37F-D85C-48F0-A9B9-2F4280B61EA5}">
      <dsp:nvSpPr>
        <dsp:cNvPr id="0" name=""/>
        <dsp:cNvSpPr/>
      </dsp:nvSpPr>
      <dsp:spPr>
        <a:xfrm>
          <a:off x="2521958" y="3343747"/>
          <a:ext cx="9208079" cy="624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Atal Pension</a:t>
          </a:r>
        </a:p>
      </dsp:txBody>
      <dsp:txXfrm>
        <a:off x="2521958" y="3343747"/>
        <a:ext cx="9208079" cy="624605"/>
      </dsp:txXfrm>
    </dsp:sp>
    <dsp:sp modelId="{6AAC6A58-3BDE-4A7E-810B-6EA739E5D334}">
      <dsp:nvSpPr>
        <dsp:cNvPr id="0" name=""/>
        <dsp:cNvSpPr/>
      </dsp:nvSpPr>
      <dsp:spPr>
        <a:xfrm>
          <a:off x="2346007" y="3968353"/>
          <a:ext cx="93840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E9DB25-7856-4099-A010-BF175B291591}">
      <dsp:nvSpPr>
        <dsp:cNvPr id="0" name=""/>
        <dsp:cNvSpPr/>
      </dsp:nvSpPr>
      <dsp:spPr>
        <a:xfrm>
          <a:off x="2521958" y="3999583"/>
          <a:ext cx="9208079" cy="624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t>
          </a:r>
          <a:r>
            <a:rPr lang="en-US" sz="2800" kern="1200" dirty="0">
              <a:solidFill>
                <a:srgbClr val="FFC000"/>
              </a:solidFill>
            </a:rPr>
            <a:t>DD </a:t>
          </a:r>
          <a:r>
            <a:rPr lang="en-US" sz="2800" kern="1200" dirty="0" err="1">
              <a:solidFill>
                <a:srgbClr val="FFC000"/>
              </a:solidFill>
            </a:rPr>
            <a:t>Gramin</a:t>
          </a:r>
          <a:r>
            <a:rPr lang="en-US" sz="2800" kern="1200" dirty="0">
              <a:solidFill>
                <a:srgbClr val="FFC000"/>
              </a:solidFill>
            </a:rPr>
            <a:t> </a:t>
          </a:r>
          <a:r>
            <a:rPr lang="en-US" sz="2800" kern="1200" dirty="0" err="1">
              <a:solidFill>
                <a:srgbClr val="FFC000"/>
              </a:solidFill>
            </a:rPr>
            <a:t>Kaushlya</a:t>
          </a:r>
          <a:r>
            <a:rPr lang="en-US" sz="2800" kern="1200" dirty="0">
              <a:solidFill>
                <a:srgbClr val="FFC000"/>
              </a:solidFill>
            </a:rPr>
            <a:t> Yojana</a:t>
          </a:r>
          <a:r>
            <a:rPr lang="en-US" sz="2800" kern="1200" dirty="0"/>
            <a:t>; assessing bodies</a:t>
          </a:r>
        </a:p>
      </dsp:txBody>
      <dsp:txXfrm>
        <a:off x="2521958" y="3999583"/>
        <a:ext cx="9208079" cy="624605"/>
      </dsp:txXfrm>
    </dsp:sp>
    <dsp:sp modelId="{1D548BC2-78FF-4D4B-B054-71AC697E0CC0}">
      <dsp:nvSpPr>
        <dsp:cNvPr id="0" name=""/>
        <dsp:cNvSpPr/>
      </dsp:nvSpPr>
      <dsp:spPr>
        <a:xfrm>
          <a:off x="2346007" y="4624188"/>
          <a:ext cx="93840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D32148-DE86-4483-9353-66FF42972C69}">
      <dsp:nvSpPr>
        <dsp:cNvPr id="0" name=""/>
        <dsp:cNvSpPr/>
      </dsp:nvSpPr>
      <dsp:spPr>
        <a:xfrm>
          <a:off x="2521958" y="4655419"/>
          <a:ext cx="9208079" cy="624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t>
          </a:r>
          <a:r>
            <a:rPr lang="en-US" sz="2800" kern="1200" dirty="0" err="1">
              <a:solidFill>
                <a:srgbClr val="FFC000"/>
              </a:solidFill>
            </a:rPr>
            <a:t>Niramaya</a:t>
          </a:r>
          <a:r>
            <a:rPr lang="en-US" sz="2800" kern="1200" dirty="0"/>
            <a:t>: health insurance for </a:t>
          </a:r>
          <a:r>
            <a:rPr lang="en-US" sz="2800" kern="1200" dirty="0" err="1"/>
            <a:t>autism,palsy,retard,multi</a:t>
          </a:r>
          <a:r>
            <a:rPr lang="en-US" sz="2800" kern="1200" dirty="0"/>
            <a:t>-disability</a:t>
          </a:r>
        </a:p>
      </dsp:txBody>
      <dsp:txXfrm>
        <a:off x="2521958" y="4655419"/>
        <a:ext cx="9208079" cy="624605"/>
      </dsp:txXfrm>
    </dsp:sp>
    <dsp:sp modelId="{40EEF1D4-0B7D-4281-9F10-8BA23AE237B9}">
      <dsp:nvSpPr>
        <dsp:cNvPr id="0" name=""/>
        <dsp:cNvSpPr/>
      </dsp:nvSpPr>
      <dsp:spPr>
        <a:xfrm>
          <a:off x="2346007" y="5280024"/>
          <a:ext cx="93840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E7344-00D5-4324-8A8D-EF7D8E93DE9B}">
      <dsp:nvSpPr>
        <dsp:cNvPr id="0" name=""/>
        <dsp:cNvSpPr/>
      </dsp:nvSpPr>
      <dsp:spPr>
        <a:xfrm>
          <a:off x="57" y="165931"/>
          <a:ext cx="5481272" cy="864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CBEC</a:t>
          </a:r>
        </a:p>
      </dsp:txBody>
      <dsp:txXfrm>
        <a:off x="57" y="165931"/>
        <a:ext cx="5481272" cy="864000"/>
      </dsp:txXfrm>
    </dsp:sp>
    <dsp:sp modelId="{3DFAD1E9-FBD6-4176-AC1D-F79ED7B74E46}">
      <dsp:nvSpPr>
        <dsp:cNvPr id="0" name=""/>
        <dsp:cNvSpPr/>
      </dsp:nvSpPr>
      <dsp:spPr>
        <a:xfrm>
          <a:off x="57" y="1029931"/>
          <a:ext cx="5481272" cy="41175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err="1"/>
            <a:t>Sebi</a:t>
          </a:r>
          <a:r>
            <a:rPr lang="en-US" sz="3000" kern="1200" dirty="0"/>
            <a:t> earns revenues from initial public offers, new fund offers and registration fees of brokers.</a:t>
          </a:r>
        </a:p>
        <a:p>
          <a:pPr marL="285750" lvl="1" indent="-285750" algn="l" defTabSz="1333500">
            <a:lnSpc>
              <a:spcPct val="90000"/>
            </a:lnSpc>
            <a:spcBef>
              <a:spcPct val="0"/>
            </a:spcBef>
            <a:spcAft>
              <a:spcPct val="15000"/>
            </a:spcAft>
            <a:buChar char="•"/>
          </a:pPr>
          <a:r>
            <a:rPr lang="en-US" sz="3000" kern="1200" dirty="0"/>
            <a:t>Finance bill 2012: negative list concept. </a:t>
          </a:r>
          <a:r>
            <a:rPr lang="en-US" sz="3000" kern="1200" dirty="0">
              <a:solidFill>
                <a:srgbClr val="0070C0"/>
              </a:solidFill>
            </a:rPr>
            <a:t>SEBI neither negative nor exempted.</a:t>
          </a:r>
        </a:p>
        <a:p>
          <a:pPr marL="285750" lvl="1" indent="-285750" algn="l" defTabSz="1333500">
            <a:lnSpc>
              <a:spcPct val="90000"/>
            </a:lnSpc>
            <a:spcBef>
              <a:spcPct val="0"/>
            </a:spcBef>
            <a:spcAft>
              <a:spcPct val="15000"/>
            </a:spcAft>
            <a:buChar char="•"/>
          </a:pPr>
          <a:r>
            <a:rPr lang="en-US" sz="3000" kern="1200" dirty="0"/>
            <a:t>Budget 2016: regulators exempt but WEF 1/4/2016.</a:t>
          </a:r>
        </a:p>
        <a:p>
          <a:pPr marL="285750" lvl="1" indent="-285750" algn="l" defTabSz="1333500">
            <a:lnSpc>
              <a:spcPct val="90000"/>
            </a:lnSpc>
            <a:spcBef>
              <a:spcPct val="0"/>
            </a:spcBef>
            <a:spcAft>
              <a:spcPct val="15000"/>
            </a:spcAft>
            <a:buChar char="•"/>
          </a:pPr>
          <a:r>
            <a:rPr lang="en-US" sz="3000" kern="1200" dirty="0"/>
            <a:t>So, pay service tax for 2012-2015</a:t>
          </a:r>
        </a:p>
      </dsp:txBody>
      <dsp:txXfrm>
        <a:off x="57" y="1029931"/>
        <a:ext cx="5481272" cy="4117500"/>
      </dsp:txXfrm>
    </dsp:sp>
    <dsp:sp modelId="{CAD9350C-2CF5-40B5-AB91-F1F5F5194D73}">
      <dsp:nvSpPr>
        <dsp:cNvPr id="0" name=""/>
        <dsp:cNvSpPr/>
      </dsp:nvSpPr>
      <dsp:spPr>
        <a:xfrm>
          <a:off x="6248708" y="165931"/>
          <a:ext cx="5481272" cy="864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SEBI</a:t>
          </a:r>
        </a:p>
      </dsp:txBody>
      <dsp:txXfrm>
        <a:off x="6248708" y="165931"/>
        <a:ext cx="5481272" cy="864000"/>
      </dsp:txXfrm>
    </dsp:sp>
    <dsp:sp modelId="{46B91665-8015-44C7-A462-956BC91BDFD5}">
      <dsp:nvSpPr>
        <dsp:cNvPr id="0" name=""/>
        <dsp:cNvSpPr/>
      </dsp:nvSpPr>
      <dsp:spPr>
        <a:xfrm>
          <a:off x="6248708" y="1029931"/>
          <a:ext cx="5481272" cy="41175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Sebi Act:  Board, shall not be liable to pay tax on its wealth, asset, income, profit.</a:t>
          </a:r>
        </a:p>
      </dsp:txBody>
      <dsp:txXfrm>
        <a:off x="6248708" y="1029931"/>
        <a:ext cx="5481272" cy="4117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6D6EF-03CE-41FB-ADC1-5DF3B89AA2B9}">
      <dsp:nvSpPr>
        <dsp:cNvPr id="0" name=""/>
        <dsp:cNvSpPr/>
      </dsp:nvSpPr>
      <dsp:spPr>
        <a:xfrm>
          <a:off x="934928" y="115"/>
          <a:ext cx="4022020" cy="3031636"/>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1AC3B6-EFD6-4E85-96AA-EED8690F74DA}">
      <dsp:nvSpPr>
        <dsp:cNvPr id="0" name=""/>
        <dsp:cNvSpPr/>
      </dsp:nvSpPr>
      <dsp:spPr>
        <a:xfrm>
          <a:off x="292330" y="3344270"/>
          <a:ext cx="5307215" cy="1968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305816" rIns="305816" bIns="0" numCol="1" spcCol="1270" anchor="t" anchorCtr="0">
          <a:noAutofit/>
        </a:bodyPr>
        <a:lstStyle/>
        <a:p>
          <a:pPr marL="0" lvl="0" indent="0" algn="ctr" defTabSz="1911350">
            <a:lnSpc>
              <a:spcPct val="90000"/>
            </a:lnSpc>
            <a:spcBef>
              <a:spcPct val="0"/>
            </a:spcBef>
            <a:spcAft>
              <a:spcPct val="35000"/>
            </a:spcAft>
            <a:buNone/>
          </a:pPr>
          <a:r>
            <a:rPr lang="en-US" sz="4300" kern="1200" dirty="0"/>
            <a:t>Can rise from Earthquake &amp; Tsunami</a:t>
          </a:r>
        </a:p>
      </dsp:txBody>
      <dsp:txXfrm>
        <a:off x="292330" y="3344270"/>
        <a:ext cx="5307215" cy="1968977"/>
      </dsp:txXfrm>
    </dsp:sp>
    <dsp:sp modelId="{3331EAA5-1F63-450C-86FC-E3B53922CF43}">
      <dsp:nvSpPr>
        <dsp:cNvPr id="0" name=""/>
        <dsp:cNvSpPr/>
      </dsp:nvSpPr>
      <dsp:spPr>
        <a:xfrm>
          <a:off x="6130491" y="115"/>
          <a:ext cx="5307215" cy="3031636"/>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7CF8E-1070-40CA-97AE-4BE5B1698D45}">
      <dsp:nvSpPr>
        <dsp:cNvPr id="0" name=""/>
        <dsp:cNvSpPr/>
      </dsp:nvSpPr>
      <dsp:spPr>
        <a:xfrm>
          <a:off x="6130491" y="3344270"/>
          <a:ext cx="5307215" cy="1968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305816" rIns="305816" bIns="0" numCol="1" spcCol="1270" anchor="t" anchorCtr="0">
          <a:noAutofit/>
        </a:bodyPr>
        <a:lstStyle/>
        <a:p>
          <a:pPr marL="0" lvl="0" indent="0" algn="ctr" defTabSz="1911350">
            <a:lnSpc>
              <a:spcPct val="90000"/>
            </a:lnSpc>
            <a:spcBef>
              <a:spcPct val="0"/>
            </a:spcBef>
            <a:spcAft>
              <a:spcPct val="35000"/>
            </a:spcAft>
            <a:buNone/>
          </a:pPr>
          <a:r>
            <a:rPr lang="en-US" sz="4300" kern="1200" dirty="0"/>
            <a:t>But can’t rise from Malnutrition &amp; Famines</a:t>
          </a:r>
        </a:p>
      </dsp:txBody>
      <dsp:txXfrm>
        <a:off x="6130491" y="3344270"/>
        <a:ext cx="5307215" cy="196897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75652-D584-41E9-B7DA-B24AC110E940}">
      <dsp:nvSpPr>
        <dsp:cNvPr id="0" name=""/>
        <dsp:cNvSpPr/>
      </dsp:nvSpPr>
      <dsp:spPr>
        <a:xfrm>
          <a:off x="0" y="0"/>
          <a:ext cx="11730038" cy="239101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C13C69-470B-4A9D-AC6D-0E712AD3BDD6}">
      <dsp:nvSpPr>
        <dsp:cNvPr id="0" name=""/>
        <dsp:cNvSpPr/>
      </dsp:nvSpPr>
      <dsp:spPr>
        <a:xfrm>
          <a:off x="678536" y="318801"/>
          <a:ext cx="2792428" cy="1753409"/>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4564CF-E0C7-4499-8EE6-8AFA6450BB9A}">
      <dsp:nvSpPr>
        <dsp:cNvPr id="0" name=""/>
        <dsp:cNvSpPr/>
      </dsp:nvSpPr>
      <dsp:spPr>
        <a:xfrm rot="10800000">
          <a:off x="351901" y="2391013"/>
          <a:ext cx="3445698" cy="2922349"/>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kern="1200" dirty="0"/>
            <a:t>Services</a:t>
          </a:r>
        </a:p>
        <a:p>
          <a:pPr marL="228600" lvl="1" indent="-228600" algn="l" defTabSz="977900">
            <a:lnSpc>
              <a:spcPct val="90000"/>
            </a:lnSpc>
            <a:spcBef>
              <a:spcPct val="0"/>
            </a:spcBef>
            <a:spcAft>
              <a:spcPct val="15000"/>
            </a:spcAft>
            <a:buChar char="•"/>
          </a:pPr>
          <a:r>
            <a:rPr lang="en-US" sz="2200" kern="1200" dirty="0"/>
            <a:t>Economic Services</a:t>
          </a:r>
        </a:p>
        <a:p>
          <a:pPr marL="228600" lvl="1" indent="-228600" algn="l" defTabSz="977900">
            <a:lnSpc>
              <a:spcPct val="90000"/>
            </a:lnSpc>
            <a:spcBef>
              <a:spcPct val="0"/>
            </a:spcBef>
            <a:spcAft>
              <a:spcPct val="15000"/>
            </a:spcAft>
            <a:buChar char="•"/>
          </a:pPr>
          <a:r>
            <a:rPr lang="en-US" sz="2200" kern="1200" dirty="0"/>
            <a:t>General, Police &amp; Defense  Services</a:t>
          </a:r>
        </a:p>
        <a:p>
          <a:pPr marL="228600" lvl="1" indent="-228600" algn="l" defTabSz="977900">
            <a:lnSpc>
              <a:spcPct val="90000"/>
            </a:lnSpc>
            <a:spcBef>
              <a:spcPct val="0"/>
            </a:spcBef>
            <a:spcAft>
              <a:spcPct val="15000"/>
            </a:spcAft>
            <a:buChar char="•"/>
          </a:pPr>
          <a:r>
            <a:rPr lang="en-US" sz="2200" kern="1200" dirty="0"/>
            <a:t>Social Services</a:t>
          </a:r>
        </a:p>
        <a:p>
          <a:pPr marL="228600" lvl="1" indent="-228600" algn="l" defTabSz="977900">
            <a:lnSpc>
              <a:spcPct val="90000"/>
            </a:lnSpc>
            <a:spcBef>
              <a:spcPct val="0"/>
            </a:spcBef>
            <a:spcAft>
              <a:spcPct val="15000"/>
            </a:spcAft>
            <a:buChar char="•"/>
          </a:pPr>
          <a:r>
            <a:rPr lang="en-US" sz="2200" kern="1200" dirty="0"/>
            <a:t>Fiscal services (least among all non-tax)</a:t>
          </a:r>
        </a:p>
      </dsp:txBody>
      <dsp:txXfrm rot="10800000">
        <a:off x="441773" y="2391013"/>
        <a:ext cx="3265954" cy="2832477"/>
      </dsp:txXfrm>
    </dsp:sp>
    <dsp:sp modelId="{8D81AEEA-6057-4661-8EF2-8CDCB057AF09}">
      <dsp:nvSpPr>
        <dsp:cNvPr id="0" name=""/>
        <dsp:cNvSpPr/>
      </dsp:nvSpPr>
      <dsp:spPr>
        <a:xfrm>
          <a:off x="4142169" y="318801"/>
          <a:ext cx="3445698" cy="1753409"/>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62CD68-6BF1-46B7-A249-D98668A64031}">
      <dsp:nvSpPr>
        <dsp:cNvPr id="0" name=""/>
        <dsp:cNvSpPr/>
      </dsp:nvSpPr>
      <dsp:spPr>
        <a:xfrm rot="10800000">
          <a:off x="4142169" y="2391013"/>
          <a:ext cx="3445698" cy="2922349"/>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kern="1200" dirty="0"/>
            <a:t>Profit Interest Dividend received</a:t>
          </a:r>
        </a:p>
        <a:p>
          <a:pPr marL="228600" lvl="1" indent="-228600" algn="l" defTabSz="977900">
            <a:lnSpc>
              <a:spcPct val="90000"/>
            </a:lnSpc>
            <a:spcBef>
              <a:spcPct val="0"/>
            </a:spcBef>
            <a:spcAft>
              <a:spcPct val="15000"/>
            </a:spcAft>
            <a:buChar char="•"/>
          </a:pPr>
          <a:r>
            <a:rPr lang="en-US" sz="2200" kern="1200" dirty="0"/>
            <a:t>Dividend &amp; Profit</a:t>
          </a:r>
        </a:p>
        <a:p>
          <a:pPr marL="228600" lvl="1" indent="-228600" algn="l" defTabSz="977900">
            <a:lnSpc>
              <a:spcPct val="90000"/>
            </a:lnSpc>
            <a:spcBef>
              <a:spcPct val="0"/>
            </a:spcBef>
            <a:spcAft>
              <a:spcPct val="15000"/>
            </a:spcAft>
            <a:buChar char="•"/>
          </a:pPr>
          <a:r>
            <a:rPr lang="en-US" sz="2200" kern="1200" dirty="0"/>
            <a:t>Interest</a:t>
          </a:r>
        </a:p>
        <a:p>
          <a:pPr marL="457200" lvl="2" indent="-228600" algn="l" defTabSz="977900">
            <a:lnSpc>
              <a:spcPct val="90000"/>
            </a:lnSpc>
            <a:spcBef>
              <a:spcPct val="0"/>
            </a:spcBef>
            <a:spcAft>
              <a:spcPct val="15000"/>
            </a:spcAft>
            <a:buChar char="•"/>
          </a:pPr>
          <a:r>
            <a:rPr lang="en-US" sz="2200" kern="1200" dirty="0"/>
            <a:t>~9k from railways</a:t>
          </a:r>
        </a:p>
        <a:p>
          <a:pPr marL="457200" lvl="2" indent="-228600" algn="l" defTabSz="977900">
            <a:lnSpc>
              <a:spcPct val="90000"/>
            </a:lnSpc>
            <a:spcBef>
              <a:spcPct val="0"/>
            </a:spcBef>
            <a:spcAft>
              <a:spcPct val="15000"/>
            </a:spcAft>
            <a:buChar char="•"/>
          </a:pPr>
          <a:r>
            <a:rPr lang="en-US" sz="2200" kern="1200" dirty="0"/>
            <a:t>~8k from States</a:t>
          </a:r>
        </a:p>
      </dsp:txBody>
      <dsp:txXfrm rot="10800000">
        <a:off x="4232041" y="2391013"/>
        <a:ext cx="3265954" cy="2832477"/>
      </dsp:txXfrm>
    </dsp:sp>
    <dsp:sp modelId="{E6E5AAAE-1BF5-498E-8D51-E6010C268DCC}">
      <dsp:nvSpPr>
        <dsp:cNvPr id="0" name=""/>
        <dsp:cNvSpPr/>
      </dsp:nvSpPr>
      <dsp:spPr>
        <a:xfrm>
          <a:off x="8947454" y="318801"/>
          <a:ext cx="1415665" cy="1753409"/>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D192F6-3450-43D7-979D-6DAE998607F3}">
      <dsp:nvSpPr>
        <dsp:cNvPr id="0" name=""/>
        <dsp:cNvSpPr/>
      </dsp:nvSpPr>
      <dsp:spPr>
        <a:xfrm rot="10800000">
          <a:off x="7932438" y="2391013"/>
          <a:ext cx="3445698" cy="2922349"/>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US" sz="2800" kern="1200" dirty="0"/>
            <a:t>Grants received</a:t>
          </a:r>
        </a:p>
      </dsp:txBody>
      <dsp:txXfrm rot="10800000">
        <a:off x="8022310" y="2391013"/>
        <a:ext cx="3265954" cy="2832477"/>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47C8A-A8D4-499C-AC71-48BE2FB89D77}">
      <dsp:nvSpPr>
        <dsp:cNvPr id="0" name=""/>
        <dsp:cNvSpPr/>
      </dsp:nvSpPr>
      <dsp:spPr>
        <a:xfrm>
          <a:off x="0" y="0"/>
          <a:ext cx="59515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7202CF-B375-4703-A8B1-2E56125CC2F5}">
      <dsp:nvSpPr>
        <dsp:cNvPr id="0" name=""/>
        <dsp:cNvSpPr/>
      </dsp:nvSpPr>
      <dsp:spPr>
        <a:xfrm>
          <a:off x="0" y="0"/>
          <a:ext cx="1190307" cy="33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Main Sources of Income</a:t>
          </a:r>
        </a:p>
      </dsp:txBody>
      <dsp:txXfrm>
        <a:off x="0" y="0"/>
        <a:ext cx="1190307" cy="3335482"/>
      </dsp:txXfrm>
    </dsp:sp>
    <dsp:sp modelId="{E1B182AE-2B35-4DD7-9984-E724522EDB6C}">
      <dsp:nvSpPr>
        <dsp:cNvPr id="0" name=""/>
        <dsp:cNvSpPr/>
      </dsp:nvSpPr>
      <dsp:spPr>
        <a:xfrm>
          <a:off x="1279580" y="77523"/>
          <a:ext cx="4671957" cy="1550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dirty="0"/>
            <a:t>Repo, Lending Ops.</a:t>
          </a:r>
        </a:p>
      </dsp:txBody>
      <dsp:txXfrm>
        <a:off x="1279580" y="77523"/>
        <a:ext cx="4671957" cy="1550477"/>
      </dsp:txXfrm>
    </dsp:sp>
    <dsp:sp modelId="{FEC491CC-0698-4333-B650-4DF293D9C84C}">
      <dsp:nvSpPr>
        <dsp:cNvPr id="0" name=""/>
        <dsp:cNvSpPr/>
      </dsp:nvSpPr>
      <dsp:spPr>
        <a:xfrm>
          <a:off x="1190307" y="1628001"/>
          <a:ext cx="47612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2CD7F6-3BCC-4C32-90B2-81A842F84635}">
      <dsp:nvSpPr>
        <dsp:cNvPr id="0" name=""/>
        <dsp:cNvSpPr/>
      </dsp:nvSpPr>
      <dsp:spPr>
        <a:xfrm>
          <a:off x="1279580" y="1705525"/>
          <a:ext cx="4671957" cy="1550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dirty="0"/>
            <a:t>Interest on G-sec, foreign T-Bonds</a:t>
          </a:r>
        </a:p>
      </dsp:txBody>
      <dsp:txXfrm>
        <a:off x="1279580" y="1705525"/>
        <a:ext cx="4671957" cy="1550477"/>
      </dsp:txXfrm>
    </dsp:sp>
    <dsp:sp modelId="{C9AE82C6-3F8E-4604-9337-9FC627FF5951}">
      <dsp:nvSpPr>
        <dsp:cNvPr id="0" name=""/>
        <dsp:cNvSpPr/>
      </dsp:nvSpPr>
      <dsp:spPr>
        <a:xfrm>
          <a:off x="1190307" y="3256003"/>
          <a:ext cx="47612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045BE-F1EC-4174-B3DE-44B8170A57B8}">
      <dsp:nvSpPr>
        <dsp:cNvPr id="0" name=""/>
        <dsp:cNvSpPr/>
      </dsp:nvSpPr>
      <dsp:spPr>
        <a:xfrm>
          <a:off x="0" y="0"/>
          <a:ext cx="11895177" cy="17047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Reduce corruption</a:t>
          </a:r>
        </a:p>
        <a:p>
          <a:pPr marL="228600" lvl="1" indent="-228600" algn="l" defTabSz="1066800">
            <a:lnSpc>
              <a:spcPct val="90000"/>
            </a:lnSpc>
            <a:spcBef>
              <a:spcPct val="0"/>
            </a:spcBef>
            <a:spcAft>
              <a:spcPct val="15000"/>
            </a:spcAft>
            <a:buChar char="•"/>
          </a:pPr>
          <a:r>
            <a:rPr lang="en-US" sz="2400" kern="1200" dirty="0"/>
            <a:t>Panel to streamline manpower</a:t>
          </a:r>
        </a:p>
        <a:p>
          <a:pPr marL="228600" lvl="1" indent="-228600" algn="l" defTabSz="1066800">
            <a:lnSpc>
              <a:spcPct val="90000"/>
            </a:lnSpc>
            <a:spcBef>
              <a:spcPct val="0"/>
            </a:spcBef>
            <a:spcAft>
              <a:spcPct val="15000"/>
            </a:spcAft>
            <a:buChar char="•"/>
          </a:pPr>
          <a:r>
            <a:rPr lang="en-US" sz="2400" kern="1200" dirty="0"/>
            <a:t>ICT  &amp; less human interface in tax admin.</a:t>
          </a:r>
        </a:p>
      </dsp:txBody>
      <dsp:txXfrm>
        <a:off x="2549511" y="0"/>
        <a:ext cx="9345665" cy="1704758"/>
      </dsp:txXfrm>
    </dsp:sp>
    <dsp:sp modelId="{A133A9B2-37C8-4D98-BBB1-60CEC45D6E11}">
      <dsp:nvSpPr>
        <dsp:cNvPr id="0" name=""/>
        <dsp:cNvSpPr/>
      </dsp:nvSpPr>
      <dsp:spPr>
        <a:xfrm>
          <a:off x="351282" y="170475"/>
          <a:ext cx="2017422" cy="1363806"/>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84F15B-8793-4A9C-8289-FA77AA05D1B9}">
      <dsp:nvSpPr>
        <dsp:cNvPr id="0" name=""/>
        <dsp:cNvSpPr/>
      </dsp:nvSpPr>
      <dsp:spPr>
        <a:xfrm>
          <a:off x="0" y="1875234"/>
          <a:ext cx="11895177" cy="1704758"/>
        </a:xfrm>
        <a:prstGeom prst="roundRect">
          <a:avLst>
            <a:gd name="adj" fmla="val 10000"/>
          </a:avLst>
        </a:prstGeom>
        <a:solidFill>
          <a:schemeClr val="accent4">
            <a:hueOff val="4822484"/>
            <a:satOff val="-4333"/>
            <a:lumOff val="-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Reduce subsidy to well-off</a:t>
          </a:r>
        </a:p>
        <a:p>
          <a:pPr marL="228600" lvl="1" indent="-228600" algn="l" defTabSz="1066800">
            <a:lnSpc>
              <a:spcPct val="90000"/>
            </a:lnSpc>
            <a:spcBef>
              <a:spcPct val="0"/>
            </a:spcBef>
            <a:spcAft>
              <a:spcPct val="15000"/>
            </a:spcAft>
            <a:buChar char="•"/>
          </a:pPr>
          <a:r>
            <a:rPr lang="en-US" sz="2400" kern="1200" dirty="0"/>
            <a:t>Tried but fail (EPFO 60% withdrawal)</a:t>
          </a:r>
        </a:p>
        <a:p>
          <a:pPr marL="228600" lvl="1" indent="-228600" algn="l" defTabSz="1066800">
            <a:lnSpc>
              <a:spcPct val="90000"/>
            </a:lnSpc>
            <a:spcBef>
              <a:spcPct val="0"/>
            </a:spcBef>
            <a:spcAft>
              <a:spcPct val="15000"/>
            </a:spcAft>
            <a:buChar char="•"/>
          </a:pPr>
          <a:r>
            <a:rPr lang="en-US" sz="2400" kern="1200" dirty="0" err="1"/>
            <a:t>Fert.DBT</a:t>
          </a:r>
          <a:r>
            <a:rPr lang="en-US" sz="2400" kern="1200" dirty="0"/>
            <a:t> (Pilot project in few districts)</a:t>
          </a:r>
        </a:p>
      </dsp:txBody>
      <dsp:txXfrm>
        <a:off x="2549511" y="1875234"/>
        <a:ext cx="9345665" cy="1704758"/>
      </dsp:txXfrm>
    </dsp:sp>
    <dsp:sp modelId="{03CEED0E-6807-4D22-89C5-96993A482993}">
      <dsp:nvSpPr>
        <dsp:cNvPr id="0" name=""/>
        <dsp:cNvSpPr/>
      </dsp:nvSpPr>
      <dsp:spPr>
        <a:xfrm>
          <a:off x="646330" y="2045710"/>
          <a:ext cx="1427326" cy="1363806"/>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0409DA-3A0E-4741-B34E-638811CE7A85}">
      <dsp:nvSpPr>
        <dsp:cNvPr id="0" name=""/>
        <dsp:cNvSpPr/>
      </dsp:nvSpPr>
      <dsp:spPr>
        <a:xfrm>
          <a:off x="0" y="3750468"/>
          <a:ext cx="11895177" cy="1704758"/>
        </a:xfrm>
        <a:prstGeom prst="roundRect">
          <a:avLst>
            <a:gd name="adj" fmla="val 10000"/>
          </a:avLst>
        </a:prstGeom>
        <a:solidFill>
          <a:schemeClr val="accent4">
            <a:hueOff val="9644969"/>
            <a:satOff val="-8667"/>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Reduce exemption/deduction</a:t>
          </a:r>
        </a:p>
        <a:p>
          <a:pPr marL="228600" lvl="1" indent="-228600" algn="l" defTabSz="1066800">
            <a:lnSpc>
              <a:spcPct val="90000"/>
            </a:lnSpc>
            <a:spcBef>
              <a:spcPct val="0"/>
            </a:spcBef>
            <a:spcAft>
              <a:spcPct val="15000"/>
            </a:spcAft>
            <a:buChar char="•"/>
          </a:pPr>
          <a:r>
            <a:rPr lang="en-US" sz="2400" kern="1200" dirty="0"/>
            <a:t>Corp.Tax: 30% to 25% in 4 years</a:t>
          </a:r>
        </a:p>
        <a:p>
          <a:pPr marL="228600" lvl="1" indent="-228600" algn="l" defTabSz="1066800">
            <a:lnSpc>
              <a:spcPct val="90000"/>
            </a:lnSpc>
            <a:spcBef>
              <a:spcPct val="0"/>
            </a:spcBef>
            <a:spcAft>
              <a:spcPct val="15000"/>
            </a:spcAft>
            <a:buChar char="•"/>
          </a:pPr>
          <a:r>
            <a:rPr lang="en-US" sz="2400" kern="1200" dirty="0"/>
            <a:t>Phase wise </a:t>
          </a:r>
          <a:r>
            <a:rPr lang="en-US" sz="2400" kern="1200" dirty="0">
              <a:latin typeface="Arial Black" panose="020B0A04020102020204" pitchFamily="34" charset="0"/>
            </a:rPr>
            <a:t>▼</a:t>
          </a:r>
          <a:r>
            <a:rPr lang="en-US" sz="2400" kern="1200" dirty="0"/>
            <a:t>deductions, exemptions</a:t>
          </a:r>
        </a:p>
      </dsp:txBody>
      <dsp:txXfrm>
        <a:off x="2549511" y="3750468"/>
        <a:ext cx="9345665" cy="1704758"/>
      </dsp:txXfrm>
    </dsp:sp>
    <dsp:sp modelId="{C71141CE-84A5-4D9C-8AC3-B5C501FDB1B7}">
      <dsp:nvSpPr>
        <dsp:cNvPr id="0" name=""/>
        <dsp:cNvSpPr/>
      </dsp:nvSpPr>
      <dsp:spPr>
        <a:xfrm>
          <a:off x="170475" y="3920944"/>
          <a:ext cx="2379035" cy="1363806"/>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CDAE3-01A6-4774-A398-3AE3CAECB181}">
      <dsp:nvSpPr>
        <dsp:cNvPr id="0" name=""/>
        <dsp:cNvSpPr/>
      </dsp:nvSpPr>
      <dsp:spPr>
        <a:xfrm>
          <a:off x="339915" y="100965"/>
          <a:ext cx="8157971" cy="254936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26771"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Economic Survey-2015</a:t>
          </a:r>
        </a:p>
        <a:p>
          <a:pPr marL="285750" lvl="1" indent="-285750" algn="l" defTabSz="1244600">
            <a:lnSpc>
              <a:spcPct val="90000"/>
            </a:lnSpc>
            <a:spcBef>
              <a:spcPct val="0"/>
            </a:spcBef>
            <a:spcAft>
              <a:spcPct val="15000"/>
            </a:spcAft>
            <a:buChar char="•"/>
          </a:pPr>
          <a:r>
            <a:rPr lang="en-US" sz="2800" kern="1200" dirty="0"/>
            <a:t>GST = beneficial; but citizens don’t feel pinch like direct taxes</a:t>
          </a:r>
        </a:p>
        <a:p>
          <a:pPr marL="285750" lvl="1" indent="-285750" algn="l" defTabSz="1244600">
            <a:lnSpc>
              <a:spcPct val="90000"/>
            </a:lnSpc>
            <a:spcBef>
              <a:spcPct val="0"/>
            </a:spcBef>
            <a:spcAft>
              <a:spcPct val="15000"/>
            </a:spcAft>
            <a:buChar char="•"/>
          </a:pPr>
          <a:r>
            <a:rPr lang="en-US" sz="2800" kern="1200" dirty="0"/>
            <a:t>hence GST= limited impact on strengthening democratic accountability, unlike Direct Taxes </a:t>
          </a:r>
        </a:p>
      </dsp:txBody>
      <dsp:txXfrm>
        <a:off x="339915" y="100965"/>
        <a:ext cx="8157971" cy="2549366"/>
      </dsp:txXfrm>
    </dsp:sp>
    <dsp:sp modelId="{21599AB1-16B5-4822-8B0B-2E74F1551347}">
      <dsp:nvSpPr>
        <dsp:cNvPr id="0" name=""/>
        <dsp:cNvSpPr/>
      </dsp:nvSpPr>
      <dsp:spPr>
        <a:xfrm>
          <a:off x="0" y="120114"/>
          <a:ext cx="1784556" cy="1902051"/>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B6B84F-D1C0-4509-A507-4629ED14CF2A}">
      <dsp:nvSpPr>
        <dsp:cNvPr id="0" name=""/>
        <dsp:cNvSpPr/>
      </dsp:nvSpPr>
      <dsp:spPr>
        <a:xfrm>
          <a:off x="339915" y="3239293"/>
          <a:ext cx="8157971" cy="254936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26771"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Moody’s report: 2016, Apr</a:t>
          </a:r>
        </a:p>
        <a:p>
          <a:pPr marL="285750" lvl="1" indent="-285750" algn="l" defTabSz="1244600">
            <a:lnSpc>
              <a:spcPct val="90000"/>
            </a:lnSpc>
            <a:spcBef>
              <a:spcPct val="0"/>
            </a:spcBef>
            <a:spcAft>
              <a:spcPct val="15000"/>
            </a:spcAft>
            <a:buChar char="•"/>
          </a:pPr>
          <a:r>
            <a:rPr lang="en-US" sz="2800" kern="1200" dirty="0"/>
            <a:t>GST = uphill task since Government doesn’t have Rajya Sabha majority </a:t>
          </a:r>
        </a:p>
      </dsp:txBody>
      <dsp:txXfrm>
        <a:off x="339915" y="3239293"/>
        <a:ext cx="8157971" cy="2549366"/>
      </dsp:txXfrm>
    </dsp:sp>
    <dsp:sp modelId="{9DA9873E-E400-45DE-8A0F-87B05871A4A0}">
      <dsp:nvSpPr>
        <dsp:cNvPr id="0" name=""/>
        <dsp:cNvSpPr/>
      </dsp:nvSpPr>
      <dsp:spPr>
        <a:xfrm>
          <a:off x="0" y="3385726"/>
          <a:ext cx="1784556" cy="1647484"/>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41C0B-D708-450A-BB9C-57616B4E4B56}">
      <dsp:nvSpPr>
        <dsp:cNvPr id="0" name=""/>
        <dsp:cNvSpPr/>
      </dsp:nvSpPr>
      <dsp:spPr>
        <a:xfrm rot="16200000">
          <a:off x="-1564610"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2889250">
            <a:lnSpc>
              <a:spcPct val="90000"/>
            </a:lnSpc>
            <a:spcBef>
              <a:spcPct val="0"/>
            </a:spcBef>
            <a:spcAft>
              <a:spcPct val="35000"/>
            </a:spcAft>
            <a:buNone/>
          </a:pPr>
          <a:r>
            <a:rPr lang="en-US" sz="6500" kern="1200" dirty="0"/>
            <a:t>TPRU</a:t>
          </a:r>
        </a:p>
      </dsp:txBody>
      <dsp:txXfrm>
        <a:off x="-1564610" y="2796369"/>
        <a:ext cx="4144423" cy="873048"/>
      </dsp:txXfrm>
    </dsp:sp>
    <dsp:sp modelId="{7F825E60-05F9-45A4-BF76-3440BFE99187}">
      <dsp:nvSpPr>
        <dsp:cNvPr id="0" name=""/>
        <dsp:cNvSpPr/>
      </dsp:nvSpPr>
      <dsp:spPr>
        <a:xfrm>
          <a:off x="944126" y="1160682"/>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769981"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Tax policy research unit</a:t>
          </a:r>
        </a:p>
        <a:p>
          <a:pPr marL="228600" lvl="1" indent="-228600" algn="l" defTabSz="977900">
            <a:lnSpc>
              <a:spcPct val="90000"/>
            </a:lnSpc>
            <a:spcBef>
              <a:spcPct val="0"/>
            </a:spcBef>
            <a:spcAft>
              <a:spcPct val="15000"/>
            </a:spcAft>
            <a:buChar char="•"/>
          </a:pPr>
          <a:r>
            <a:rPr lang="en-US" sz="2200" kern="1200" dirty="0"/>
            <a:t>CBDT and  CBEC will give them fiscal/tax topics to do research.</a:t>
          </a:r>
        </a:p>
        <a:p>
          <a:pPr marL="228600" lvl="1" indent="-228600" algn="l" defTabSz="977900">
            <a:lnSpc>
              <a:spcPct val="90000"/>
            </a:lnSpc>
            <a:spcBef>
              <a:spcPct val="0"/>
            </a:spcBef>
            <a:spcAft>
              <a:spcPct val="15000"/>
            </a:spcAft>
            <a:buChar char="•"/>
          </a:pPr>
          <a:r>
            <a:rPr lang="en-US" sz="2200" kern="1200" dirty="0"/>
            <a:t>disseminate policy papers</a:t>
          </a:r>
        </a:p>
        <a:p>
          <a:pPr marL="228600" lvl="1" indent="-228600" algn="l" defTabSz="977900">
            <a:lnSpc>
              <a:spcPct val="90000"/>
            </a:lnSpc>
            <a:spcBef>
              <a:spcPct val="0"/>
            </a:spcBef>
            <a:spcAft>
              <a:spcPct val="15000"/>
            </a:spcAft>
            <a:buChar char="•"/>
          </a:pPr>
          <a:r>
            <a:rPr lang="en-US" sz="2200" kern="1200" dirty="0"/>
            <a:t>Assist Tax Policy Council chaired by FM</a:t>
          </a:r>
        </a:p>
        <a:p>
          <a:pPr marL="228600" lvl="1" indent="-228600" algn="l" defTabSz="977900">
            <a:lnSpc>
              <a:spcPct val="90000"/>
            </a:lnSpc>
            <a:spcBef>
              <a:spcPct val="0"/>
            </a:spcBef>
            <a:spcAft>
              <a:spcPct val="15000"/>
            </a:spcAft>
            <a:buChar char="•"/>
          </a:pPr>
          <a:r>
            <a:rPr lang="en-US" sz="2200" kern="1200" dirty="0"/>
            <a:t>Liaise with State Commercial Tax Departments.</a:t>
          </a:r>
        </a:p>
        <a:p>
          <a:pPr marL="228600" lvl="1" indent="-228600" algn="l" defTabSz="977900">
            <a:lnSpc>
              <a:spcPct val="90000"/>
            </a:lnSpc>
            <a:spcBef>
              <a:spcPct val="0"/>
            </a:spcBef>
            <a:spcAft>
              <a:spcPct val="15000"/>
            </a:spcAft>
            <a:buChar char="•"/>
          </a:pPr>
          <a:r>
            <a:rPr lang="en-US" sz="2200" kern="1200" dirty="0"/>
            <a:t>The Revenue Secretary will supervise</a:t>
          </a:r>
        </a:p>
      </dsp:txBody>
      <dsp:txXfrm>
        <a:off x="944126" y="1160682"/>
        <a:ext cx="4348709" cy="4144423"/>
      </dsp:txXfrm>
    </dsp:sp>
    <dsp:sp modelId="{C8973644-3DC5-4A37-A941-1146B04383B1}">
      <dsp:nvSpPr>
        <dsp:cNvPr id="0" name=""/>
        <dsp:cNvSpPr/>
      </dsp:nvSpPr>
      <dsp:spPr>
        <a:xfrm>
          <a:off x="71077" y="8257"/>
          <a:ext cx="1746097" cy="174609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0ED12D-10C8-4ACA-8428-C5AC5BCCBE2D}">
      <dsp:nvSpPr>
        <dsp:cNvPr id="0" name=""/>
        <dsp:cNvSpPr/>
      </dsp:nvSpPr>
      <dsp:spPr>
        <a:xfrm rot="16200000">
          <a:off x="4801514"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2889250">
            <a:lnSpc>
              <a:spcPct val="90000"/>
            </a:lnSpc>
            <a:spcBef>
              <a:spcPct val="0"/>
            </a:spcBef>
            <a:spcAft>
              <a:spcPct val="35000"/>
            </a:spcAft>
            <a:buNone/>
          </a:pPr>
          <a:r>
            <a:rPr lang="en-US" sz="6500" kern="1200" dirty="0"/>
            <a:t>TPC</a:t>
          </a:r>
        </a:p>
      </dsp:txBody>
      <dsp:txXfrm>
        <a:off x="4801514" y="2796369"/>
        <a:ext cx="4144423" cy="873048"/>
      </dsp:txXfrm>
    </dsp:sp>
    <dsp:sp modelId="{CCA0A2B3-9290-45DA-BAF5-D127A3B87433}">
      <dsp:nvSpPr>
        <dsp:cNvPr id="0" name=""/>
        <dsp:cNvSpPr/>
      </dsp:nvSpPr>
      <dsp:spPr>
        <a:xfrm>
          <a:off x="7310251" y="1160682"/>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769981"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Tax policy council</a:t>
          </a:r>
        </a:p>
        <a:p>
          <a:pPr marL="228600" lvl="1" indent="-228600" algn="l" defTabSz="977900">
            <a:lnSpc>
              <a:spcPct val="90000"/>
            </a:lnSpc>
            <a:spcBef>
              <a:spcPct val="0"/>
            </a:spcBef>
            <a:spcAft>
              <a:spcPct val="15000"/>
            </a:spcAft>
            <a:buChar char="•"/>
          </a:pPr>
          <a:r>
            <a:rPr lang="en-US" sz="2200" kern="1200" dirty="0"/>
            <a:t>Follow-up on reports of Tax Policy Research (TPRU) Unit </a:t>
          </a:r>
        </a:p>
        <a:p>
          <a:pPr marL="228600" lvl="1" indent="-228600" algn="l" defTabSz="977900">
            <a:lnSpc>
              <a:spcPct val="90000"/>
            </a:lnSpc>
            <a:spcBef>
              <a:spcPct val="0"/>
            </a:spcBef>
            <a:spcAft>
              <a:spcPct val="15000"/>
            </a:spcAft>
            <a:buChar char="•"/>
          </a:pPr>
          <a:r>
            <a:rPr lang="en-US" sz="2200" kern="1200" dirty="0"/>
            <a:t>suggest broad policy measures for taxation. </a:t>
          </a:r>
        </a:p>
        <a:p>
          <a:pPr marL="228600" lvl="1" indent="-228600" algn="l" defTabSz="977900">
            <a:lnSpc>
              <a:spcPct val="90000"/>
            </a:lnSpc>
            <a:spcBef>
              <a:spcPct val="0"/>
            </a:spcBef>
            <a:spcAft>
              <a:spcPct val="15000"/>
            </a:spcAft>
            <a:buChar char="•"/>
          </a:pPr>
          <a:r>
            <a:rPr lang="en-US" sz="2200" kern="1200" dirty="0"/>
            <a:t>The Council will be advisory in nature.</a:t>
          </a:r>
        </a:p>
        <a:p>
          <a:pPr marL="228600" lvl="1" indent="-228600" algn="l" defTabSz="977900">
            <a:lnSpc>
              <a:spcPct val="90000"/>
            </a:lnSpc>
            <a:spcBef>
              <a:spcPct val="0"/>
            </a:spcBef>
            <a:spcAft>
              <a:spcPct val="15000"/>
            </a:spcAft>
            <a:buChar char="•"/>
          </a:pPr>
          <a:endParaRPr lang="en-US" sz="2200" kern="1200" dirty="0"/>
        </a:p>
      </dsp:txBody>
      <dsp:txXfrm>
        <a:off x="7310251" y="1160682"/>
        <a:ext cx="4348709" cy="4144423"/>
      </dsp:txXfrm>
    </dsp:sp>
    <dsp:sp modelId="{A5C7DD53-28AB-4FCD-973B-29DDD25B4B1E}">
      <dsp:nvSpPr>
        <dsp:cNvPr id="0" name=""/>
        <dsp:cNvSpPr/>
      </dsp:nvSpPr>
      <dsp:spPr>
        <a:xfrm>
          <a:off x="6437202" y="8257"/>
          <a:ext cx="1746097" cy="1746097"/>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41C0B-D708-450A-BB9C-57616B4E4B56}">
      <dsp:nvSpPr>
        <dsp:cNvPr id="0" name=""/>
        <dsp:cNvSpPr/>
      </dsp:nvSpPr>
      <dsp:spPr>
        <a:xfrm rot="16200000">
          <a:off x="-1564610"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1866900">
            <a:lnSpc>
              <a:spcPct val="90000"/>
            </a:lnSpc>
            <a:spcBef>
              <a:spcPct val="0"/>
            </a:spcBef>
            <a:spcAft>
              <a:spcPct val="35000"/>
            </a:spcAft>
            <a:buNone/>
          </a:pPr>
          <a:r>
            <a:rPr lang="en-US" sz="4200" kern="1200" dirty="0"/>
            <a:t>TPRU-Research </a:t>
          </a:r>
        </a:p>
      </dsp:txBody>
      <dsp:txXfrm>
        <a:off x="-1564610" y="2796369"/>
        <a:ext cx="4144423" cy="873048"/>
      </dsp:txXfrm>
    </dsp:sp>
    <dsp:sp modelId="{7F825E60-05F9-45A4-BF76-3440BFE99187}">
      <dsp:nvSpPr>
        <dsp:cNvPr id="0" name=""/>
        <dsp:cNvSpPr/>
      </dsp:nvSpPr>
      <dsp:spPr>
        <a:xfrm>
          <a:off x="944126" y="1160682"/>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769981" rIns="234696" bIns="23469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Boss: Chief commissioner of CBDT/CBEC (fixed and alternate tenure). Final reporting to revenue secy.</a:t>
          </a:r>
        </a:p>
        <a:p>
          <a:pPr marL="228600" lvl="1" indent="-228600" algn="l" defTabSz="1155700">
            <a:lnSpc>
              <a:spcPct val="90000"/>
            </a:lnSpc>
            <a:spcBef>
              <a:spcPct val="0"/>
            </a:spcBef>
            <a:spcAft>
              <a:spcPct val="15000"/>
            </a:spcAft>
            <a:buChar char="•"/>
          </a:pPr>
          <a:r>
            <a:rPr lang="en-US" sz="2600" kern="1200" dirty="0"/>
            <a:t>Other CBEC and CBDT officers</a:t>
          </a:r>
        </a:p>
        <a:p>
          <a:pPr marL="228600" lvl="1" indent="-228600" algn="l" defTabSz="1155700">
            <a:lnSpc>
              <a:spcPct val="90000"/>
            </a:lnSpc>
            <a:spcBef>
              <a:spcPct val="0"/>
            </a:spcBef>
            <a:spcAft>
              <a:spcPct val="15000"/>
            </a:spcAft>
            <a:buChar char="•"/>
          </a:pPr>
          <a:r>
            <a:rPr lang="en-US" sz="2600" kern="1200" dirty="0"/>
            <a:t>economists, statisticians, operational researchers, legal experts. </a:t>
          </a:r>
        </a:p>
      </dsp:txBody>
      <dsp:txXfrm>
        <a:off x="944126" y="1160682"/>
        <a:ext cx="4348709" cy="4144423"/>
      </dsp:txXfrm>
    </dsp:sp>
    <dsp:sp modelId="{C8973644-3DC5-4A37-A941-1146B04383B1}">
      <dsp:nvSpPr>
        <dsp:cNvPr id="0" name=""/>
        <dsp:cNvSpPr/>
      </dsp:nvSpPr>
      <dsp:spPr>
        <a:xfrm>
          <a:off x="71077" y="8257"/>
          <a:ext cx="1746097" cy="174609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0ED12D-10C8-4ACA-8428-C5AC5BCCBE2D}">
      <dsp:nvSpPr>
        <dsp:cNvPr id="0" name=""/>
        <dsp:cNvSpPr/>
      </dsp:nvSpPr>
      <dsp:spPr>
        <a:xfrm rot="16200000">
          <a:off x="4801514" y="2796369"/>
          <a:ext cx="4144423" cy="8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981" bIns="0" numCol="1" spcCol="1270" anchor="t" anchorCtr="0">
          <a:noAutofit/>
        </a:bodyPr>
        <a:lstStyle/>
        <a:p>
          <a:pPr marL="0" lvl="0" indent="0" algn="r" defTabSz="1866900">
            <a:lnSpc>
              <a:spcPct val="90000"/>
            </a:lnSpc>
            <a:spcBef>
              <a:spcPct val="0"/>
            </a:spcBef>
            <a:spcAft>
              <a:spcPct val="35000"/>
            </a:spcAft>
            <a:buNone/>
          </a:pPr>
          <a:r>
            <a:rPr lang="en-US" sz="4200" kern="1200" dirty="0"/>
            <a:t>Tax policy council</a:t>
          </a:r>
        </a:p>
      </dsp:txBody>
      <dsp:txXfrm>
        <a:off x="4801514" y="2796369"/>
        <a:ext cx="4144423" cy="873048"/>
      </dsp:txXfrm>
    </dsp:sp>
    <dsp:sp modelId="{CCA0A2B3-9290-45DA-BAF5-D127A3B87433}">
      <dsp:nvSpPr>
        <dsp:cNvPr id="0" name=""/>
        <dsp:cNvSpPr/>
      </dsp:nvSpPr>
      <dsp:spPr>
        <a:xfrm>
          <a:off x="7310251" y="1160682"/>
          <a:ext cx="4348709"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769981" rIns="234696" bIns="23469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Finance minister and </a:t>
          </a:r>
          <a:r>
            <a:rPr lang="en-US" sz="2600" kern="1200" dirty="0" err="1"/>
            <a:t>MoS</a:t>
          </a:r>
          <a:endParaRPr lang="en-US" sz="2600" kern="1200" dirty="0"/>
        </a:p>
        <a:p>
          <a:pPr marL="228600" lvl="1" indent="-228600" algn="l" defTabSz="1155700">
            <a:lnSpc>
              <a:spcPct val="90000"/>
            </a:lnSpc>
            <a:spcBef>
              <a:spcPct val="0"/>
            </a:spcBef>
            <a:spcAft>
              <a:spcPct val="15000"/>
            </a:spcAft>
            <a:buChar char="•"/>
          </a:pPr>
          <a:r>
            <a:rPr lang="en-US" sz="2600" kern="1200" dirty="0"/>
            <a:t>Chief eco. advisor</a:t>
          </a:r>
        </a:p>
        <a:p>
          <a:pPr marL="228600" lvl="1" indent="-228600" algn="l" defTabSz="1155700">
            <a:lnSpc>
              <a:spcPct val="90000"/>
            </a:lnSpc>
            <a:spcBef>
              <a:spcPct val="0"/>
            </a:spcBef>
            <a:spcAft>
              <a:spcPct val="15000"/>
            </a:spcAft>
            <a:buChar char="•"/>
          </a:pPr>
          <a:r>
            <a:rPr lang="en-US" sz="2600" kern="1200" dirty="0"/>
            <a:t>Niti Ayog Dy.Chairman</a:t>
          </a:r>
        </a:p>
        <a:p>
          <a:pPr marL="228600" lvl="1" indent="-228600" algn="l" defTabSz="1155700">
            <a:lnSpc>
              <a:spcPct val="90000"/>
            </a:lnSpc>
            <a:spcBef>
              <a:spcPct val="0"/>
            </a:spcBef>
            <a:spcAft>
              <a:spcPct val="15000"/>
            </a:spcAft>
            <a:buChar char="•"/>
          </a:pPr>
          <a:r>
            <a:rPr lang="en-US" sz="2600" kern="1200" dirty="0"/>
            <a:t>Secretaries from Finmin, DIPP etc.</a:t>
          </a:r>
        </a:p>
        <a:p>
          <a:pPr marL="228600" lvl="1" indent="-228600" algn="l" defTabSz="1155700">
            <a:lnSpc>
              <a:spcPct val="90000"/>
            </a:lnSpc>
            <a:spcBef>
              <a:spcPct val="0"/>
            </a:spcBef>
            <a:spcAft>
              <a:spcPct val="15000"/>
            </a:spcAft>
            <a:buChar char="•"/>
          </a:pPr>
          <a:r>
            <a:rPr lang="en-US" sz="2600" kern="1200" dirty="0"/>
            <a:t>+Special invitees: CBEC and CBDT Chairman</a:t>
          </a:r>
        </a:p>
        <a:p>
          <a:pPr marL="228600" lvl="1" indent="-228600" algn="l" defTabSz="1155700">
            <a:lnSpc>
              <a:spcPct val="90000"/>
            </a:lnSpc>
            <a:spcBef>
              <a:spcPct val="0"/>
            </a:spcBef>
            <a:spcAft>
              <a:spcPct val="15000"/>
            </a:spcAft>
            <a:buChar char="•"/>
          </a:pPr>
          <a:endParaRPr lang="en-US" sz="2600" kern="1200" dirty="0"/>
        </a:p>
      </dsp:txBody>
      <dsp:txXfrm>
        <a:off x="7310251" y="1160682"/>
        <a:ext cx="4348709" cy="4144423"/>
      </dsp:txXfrm>
    </dsp:sp>
    <dsp:sp modelId="{A5C7DD53-28AB-4FCD-973B-29DDD25B4B1E}">
      <dsp:nvSpPr>
        <dsp:cNvPr id="0" name=""/>
        <dsp:cNvSpPr/>
      </dsp:nvSpPr>
      <dsp:spPr>
        <a:xfrm>
          <a:off x="6437202" y="8257"/>
          <a:ext cx="1746097" cy="1746097"/>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D4372-495A-47E1-99FA-4C58C0443B27}" type="datetimeFigureOut">
              <a:rPr lang="en-US" smtClean="0"/>
              <a:t>09-May-16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1C5A8-79F5-45EC-A457-5D9F6AC4829B}" type="slidenum">
              <a:rPr lang="en-US" smtClean="0"/>
              <a:t>‹#›</a:t>
            </a:fld>
            <a:endParaRPr lang="en-US"/>
          </a:p>
        </p:txBody>
      </p:sp>
    </p:spTree>
    <p:extLst>
      <p:ext uri="{BB962C8B-B14F-4D97-AF65-F5344CB8AC3E}">
        <p14:creationId xmlns:p14="http://schemas.microsoft.com/office/powerpoint/2010/main" val="81861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Prostitution" TargetMode="External"/><Relationship Id="rId3" Type="http://schemas.openxmlformats.org/officeDocument/2006/relationships/hyperlink" Target="https://en.wikipedia.org/wiki/Tobacco" TargetMode="External"/><Relationship Id="rId7" Type="http://schemas.openxmlformats.org/officeDocument/2006/relationships/hyperlink" Target="https://en.wikipedia.org/wiki/Junk_food"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en.wikipedia.org/wiki/Gambling" TargetMode="External"/><Relationship Id="rId5" Type="http://schemas.openxmlformats.org/officeDocument/2006/relationships/hyperlink" Target="https://en.wikipedia.org/wiki/Recreational_drugs" TargetMode="External"/><Relationship Id="rId4" Type="http://schemas.openxmlformats.org/officeDocument/2006/relationships/hyperlink" Target="https://en.wikipedia.org/wiki/Alcoholic_beverag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Citizen's part of the contract is to hold the state accountable when it fails to honor the contract.</a:t>
            </a:r>
          </a:p>
          <a:p>
            <a:pPr rtl="0" fontAlgn="ctr"/>
            <a:r>
              <a:rPr lang="en-US" sz="1200" kern="1200" dirty="0">
                <a:solidFill>
                  <a:schemeClr val="tx1"/>
                </a:solidFill>
                <a:effectLst/>
                <a:latin typeface="+mn-lt"/>
                <a:ea typeface="+mn-ea"/>
                <a:cs typeface="+mn-cs"/>
              </a:rPr>
              <a:t>A citizen's stake in exercising accountability diminishes if he does not pay in a visible and direct way for the services the state commits to providing.</a:t>
            </a:r>
          </a:p>
          <a:p>
            <a:pPr rtl="0" fontAlgn="ctr"/>
            <a:r>
              <a:rPr lang="en-US" sz="1200" kern="1200" dirty="0">
                <a:solidFill>
                  <a:schemeClr val="tx1"/>
                </a:solidFill>
                <a:effectLst/>
                <a:latin typeface="+mn-lt"/>
                <a:ea typeface="+mn-ea"/>
                <a:cs typeface="+mn-cs"/>
              </a:rPr>
              <a:t>If a citizen does not pay - through taxes or user fees - he either becomes a free rider (using the service without paying) or exits (not using the service at all). </a:t>
            </a:r>
          </a:p>
          <a:p>
            <a:pPr rtl="0" fontAlgn="ctr"/>
            <a:r>
              <a:rPr lang="en-US" sz="1200" kern="1200" dirty="0">
                <a:solidFill>
                  <a:schemeClr val="tx1"/>
                </a:solidFill>
                <a:effectLst/>
                <a:latin typeface="+mn-lt"/>
                <a:ea typeface="+mn-ea"/>
                <a:cs typeface="+mn-cs"/>
              </a:rPr>
              <a:t>Both reduce the accountability of the state.</a:t>
            </a:r>
          </a:p>
          <a:p>
            <a:pPr rtl="0" fontAlgn="ctr"/>
            <a:r>
              <a:rPr lang="en-US" sz="1200" kern="1200" dirty="0">
                <a:solidFill>
                  <a:schemeClr val="tx1"/>
                </a:solidFill>
                <a:effectLst/>
                <a:latin typeface="+mn-lt"/>
                <a:ea typeface="+mn-ea"/>
                <a:cs typeface="+mn-cs"/>
              </a:rPr>
              <a:t>Hence the expression: no representation without taxation. </a:t>
            </a:r>
          </a:p>
          <a:p>
            <a:pPr rtl="0" fontAlgn="ctr"/>
            <a:r>
              <a:rPr lang="en-US" sz="1200" kern="1200" dirty="0">
                <a:solidFill>
                  <a:schemeClr val="tx1"/>
                </a:solidFill>
                <a:effectLst/>
                <a:latin typeface="+mn-lt"/>
                <a:ea typeface="+mn-ea"/>
                <a:cs typeface="+mn-cs"/>
              </a:rPr>
              <a:t>Taxation is not just about financing public spending, it is the economic glue that binds citizens to the state in a necessary two- way relationship.</a:t>
            </a:r>
          </a:p>
          <a:p>
            <a:endParaRPr lang="en-US" dirty="0"/>
          </a:p>
          <a:p>
            <a:endParaRPr lang="en-US" dirty="0"/>
          </a:p>
          <a:p>
            <a:pPr rtl="0" fontAlgn="ctr"/>
            <a:r>
              <a:rPr lang="en-US" sz="1200" kern="1200" dirty="0">
                <a:solidFill>
                  <a:schemeClr val="tx1"/>
                </a:solidFill>
                <a:effectLst/>
                <a:latin typeface="+mn-lt"/>
                <a:ea typeface="+mn-ea"/>
                <a:cs typeface="+mn-cs"/>
              </a:rPr>
              <a:t>A corollary is that if the state's role is predominantly redistribution, the middle class will seek - to exit from the state.  They will avoid or </a:t>
            </a:r>
            <a:r>
              <a:rPr lang="en-US" sz="1200" kern="1200" dirty="0" err="1">
                <a:solidFill>
                  <a:schemeClr val="tx1"/>
                </a:solidFill>
                <a:effectLst/>
                <a:latin typeface="+mn-lt"/>
                <a:ea typeface="+mn-ea"/>
                <a:cs typeface="+mn-cs"/>
              </a:rPr>
              <a:t>minimise</a:t>
            </a:r>
            <a:r>
              <a:rPr lang="en-US" sz="1200" kern="1200" dirty="0">
                <a:solidFill>
                  <a:schemeClr val="tx1"/>
                </a:solidFill>
                <a:effectLst/>
                <a:latin typeface="+mn-lt"/>
                <a:ea typeface="+mn-ea"/>
                <a:cs typeface="+mn-cs"/>
              </a:rPr>
              <a:t> paying taxes; </a:t>
            </a:r>
          </a:p>
          <a:p>
            <a:pPr rtl="0" fontAlgn="ctr"/>
            <a:r>
              <a:rPr lang="en-US" sz="1200" kern="1200" dirty="0">
                <a:solidFill>
                  <a:schemeClr val="tx1"/>
                </a:solidFill>
                <a:effectLst/>
                <a:latin typeface="+mn-lt"/>
                <a:ea typeface="+mn-ea"/>
                <a:cs typeface="+mn-cs"/>
              </a:rPr>
              <a:t>they will cocoon themselves in gated communities; </a:t>
            </a:r>
          </a:p>
          <a:p>
            <a:pPr rtl="0" fontAlgn="ctr"/>
            <a:r>
              <a:rPr lang="en-US" sz="1200" kern="1200" dirty="0">
                <a:solidFill>
                  <a:schemeClr val="tx1"/>
                </a:solidFill>
                <a:effectLst/>
                <a:latin typeface="+mn-lt"/>
                <a:ea typeface="+mn-ea"/>
                <a:cs typeface="+mn-cs"/>
              </a:rPr>
              <a:t>they will use diesel generators to obtain power; </a:t>
            </a:r>
          </a:p>
          <a:p>
            <a:pPr rtl="0" fontAlgn="ctr"/>
            <a:r>
              <a:rPr lang="en-US" sz="1200" kern="1200" dirty="0">
                <a:solidFill>
                  <a:schemeClr val="tx1"/>
                </a:solidFill>
                <a:effectLst/>
                <a:latin typeface="+mn-lt"/>
                <a:ea typeface="+mn-ea"/>
                <a:cs typeface="+mn-cs"/>
              </a:rPr>
              <a:t>they will go to private hospitals and send their children to private education institutions.</a:t>
            </a:r>
          </a:p>
          <a:p>
            <a:pPr rtl="0" fontAlgn="ctr"/>
            <a:r>
              <a:rPr lang="en-US" sz="1200" kern="1200" dirty="0">
                <a:solidFill>
                  <a:schemeClr val="tx1"/>
                </a:solidFill>
                <a:effectLst/>
                <a:latin typeface="+mn-lt"/>
                <a:ea typeface="+mn-ea"/>
                <a:cs typeface="+mn-cs"/>
              </a:rPr>
              <a:t>All these pathologies are evident in India. </a:t>
            </a:r>
          </a:p>
          <a:p>
            <a:pPr rtl="0" fontAlgn="ctr"/>
            <a:r>
              <a:rPr lang="en-US" sz="1200" kern="1200" dirty="0">
                <a:solidFill>
                  <a:schemeClr val="tx1"/>
                </a:solidFill>
                <a:effectLst/>
                <a:latin typeface="+mn-lt"/>
                <a:ea typeface="+mn-ea"/>
                <a:cs typeface="+mn-cs"/>
              </a:rPr>
              <a:t>By reducing the pressure on the state, middle class exit will shrink it, eroding its legitimacy further, leading to more exit and so on</a:t>
            </a:r>
          </a:p>
          <a:p>
            <a:pPr rtl="0" fontAlgn="ctr"/>
            <a:r>
              <a:rPr lang="en-US" sz="1200" kern="1200" dirty="0">
                <a:solidFill>
                  <a:schemeClr val="tx1"/>
                </a:solidFill>
                <a:effectLst/>
                <a:latin typeface="+mn-lt"/>
                <a:ea typeface="+mn-ea"/>
                <a:cs typeface="+mn-cs"/>
              </a:rPr>
              <a:t>A state that </a:t>
            </a:r>
            <a:r>
              <a:rPr lang="en-US" sz="1200" kern="1200" dirty="0" err="1">
                <a:solidFill>
                  <a:schemeClr val="tx1"/>
                </a:solidFill>
                <a:effectLst/>
                <a:latin typeface="+mn-lt"/>
                <a:ea typeface="+mn-ea"/>
                <a:cs typeface="+mn-cs"/>
              </a:rPr>
              <a:t>prioritises</a:t>
            </a:r>
            <a:r>
              <a:rPr lang="en-US" sz="1200" kern="1200" dirty="0">
                <a:solidFill>
                  <a:schemeClr val="tx1"/>
                </a:solidFill>
                <a:effectLst/>
                <a:latin typeface="+mn-lt"/>
                <a:ea typeface="+mn-ea"/>
                <a:cs typeface="+mn-cs"/>
              </a:rPr>
              <a:t> or over-</a:t>
            </a:r>
            <a:r>
              <a:rPr lang="en-US" sz="1200" kern="1200" dirty="0" err="1">
                <a:solidFill>
                  <a:schemeClr val="tx1"/>
                </a:solidFill>
                <a:effectLst/>
                <a:latin typeface="+mn-lt"/>
                <a:ea typeface="+mn-ea"/>
                <a:cs typeface="+mn-cs"/>
              </a:rPr>
              <a:t>emphasises</a:t>
            </a:r>
            <a:r>
              <a:rPr lang="en-US" sz="1200" kern="1200" dirty="0">
                <a:solidFill>
                  <a:schemeClr val="tx1"/>
                </a:solidFill>
                <a:effectLst/>
                <a:latin typeface="+mn-lt"/>
                <a:ea typeface="+mn-ea"/>
                <a:cs typeface="+mn-cs"/>
              </a:rPr>
              <a:t> redistribution without providing basic public goods, risks unleashing this vicious spiral</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5</a:t>
            </a:fld>
            <a:endParaRPr lang="en-US"/>
          </a:p>
        </p:txBody>
      </p:sp>
    </p:spTree>
    <p:extLst>
      <p:ext uri="{BB962C8B-B14F-4D97-AF65-F5344CB8AC3E}">
        <p14:creationId xmlns:p14="http://schemas.microsoft.com/office/powerpoint/2010/main" val="2252021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http://www.incometaxindia.gov.in/charts%20%20tables/tax%20rates.htm</a:t>
            </a:r>
          </a:p>
        </p:txBody>
      </p:sp>
      <p:sp>
        <p:nvSpPr>
          <p:cNvPr id="4" name="Slide Number Placeholder 3"/>
          <p:cNvSpPr>
            <a:spLocks noGrp="1"/>
          </p:cNvSpPr>
          <p:nvPr>
            <p:ph type="sldNum" sz="quarter" idx="10"/>
          </p:nvPr>
        </p:nvSpPr>
        <p:spPr/>
        <p:txBody>
          <a:bodyPr/>
          <a:lstStyle/>
          <a:p>
            <a:fld id="{5B71C5A8-79F5-45EC-A457-5D9F6AC4829B}" type="slidenum">
              <a:rPr lang="en-US" smtClean="0"/>
              <a:t>62</a:t>
            </a:fld>
            <a:endParaRPr lang="en-US"/>
          </a:p>
        </p:txBody>
      </p:sp>
    </p:spTree>
    <p:extLst>
      <p:ext uri="{BB962C8B-B14F-4D97-AF65-F5344CB8AC3E}">
        <p14:creationId xmlns:p14="http://schemas.microsoft.com/office/powerpoint/2010/main" val="501483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http://www.incometaxindia.gov.in/charts%20%20tables/tax%20rates.htm</a:t>
            </a:r>
          </a:p>
        </p:txBody>
      </p:sp>
      <p:sp>
        <p:nvSpPr>
          <p:cNvPr id="4" name="Slide Number Placeholder 3"/>
          <p:cNvSpPr>
            <a:spLocks noGrp="1"/>
          </p:cNvSpPr>
          <p:nvPr>
            <p:ph type="sldNum" sz="quarter" idx="10"/>
          </p:nvPr>
        </p:nvSpPr>
        <p:spPr/>
        <p:txBody>
          <a:bodyPr/>
          <a:lstStyle/>
          <a:p>
            <a:fld id="{5B71C5A8-79F5-45EC-A457-5D9F6AC4829B}" type="slidenum">
              <a:rPr lang="en-US" smtClean="0"/>
              <a:t>63</a:t>
            </a:fld>
            <a:endParaRPr lang="en-US"/>
          </a:p>
        </p:txBody>
      </p:sp>
    </p:spTree>
    <p:extLst>
      <p:ext uri="{BB962C8B-B14F-4D97-AF65-F5344CB8AC3E}">
        <p14:creationId xmlns:p14="http://schemas.microsoft.com/office/powerpoint/2010/main" val="209661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trike="sngStrike" kern="1200" dirty="0">
                <a:solidFill>
                  <a:schemeClr val="tx1"/>
                </a:solidFill>
                <a:effectLst/>
                <a:latin typeface="+mn-lt"/>
                <a:ea typeface="+mn-ea"/>
                <a:cs typeface="+mn-cs"/>
              </a:rPr>
              <a:t>I had, in my last budget speech mooted the proposal to reduce the rate of Corp.Tax from 30% to 25% over a period, accompanied by rationalization and removal of various tax exemptions and incentives. In any case the effective rate of tax paid by companies comes to an average of 24.67 % because of various exemptions which they are availing of.  A phasing out plan of removing these exemptions and tax incentives was placed in public domain and we have received a large number of constructive suggestions.</a:t>
            </a:r>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64</a:t>
            </a:fld>
            <a:endParaRPr lang="en-US"/>
          </a:p>
        </p:txBody>
      </p:sp>
    </p:spTree>
    <p:extLst>
      <p:ext uri="{BB962C8B-B14F-4D97-AF65-F5344CB8AC3E}">
        <p14:creationId xmlns:p14="http://schemas.microsoft.com/office/powerpoint/2010/main" val="3030536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The accelerated depreciation provided under IT Act will be limited to maximum 40% from 1.4.2017.</a:t>
            </a:r>
          </a:p>
          <a:p>
            <a:pPr rtl="0" fontAlgn="ctr"/>
            <a:r>
              <a:rPr lang="en-US" sz="1200" kern="1200" dirty="0">
                <a:solidFill>
                  <a:schemeClr val="tx1"/>
                </a:solidFill>
                <a:effectLst/>
                <a:latin typeface="+mn-lt"/>
                <a:ea typeface="+mn-ea"/>
                <a:cs typeface="+mn-cs"/>
              </a:rPr>
              <a:t>The benefit of deductions for Research would be limited to 150% from 1.4.2017 and 100% from 1.4.2020.</a:t>
            </a:r>
          </a:p>
          <a:p>
            <a:pPr rtl="0" fontAlgn="ctr"/>
            <a:r>
              <a:rPr lang="en-US" sz="1200" kern="1200" dirty="0">
                <a:solidFill>
                  <a:schemeClr val="tx1"/>
                </a:solidFill>
                <a:effectLst/>
                <a:latin typeface="+mn-lt"/>
                <a:ea typeface="+mn-ea"/>
                <a:cs typeface="+mn-cs"/>
              </a:rPr>
              <a:t>The benefit of section 10AA to new SEZ units will be available to those units which commence activity before 31.3.2020.</a:t>
            </a:r>
          </a:p>
          <a:p>
            <a:pPr rtl="0" fontAlgn="ctr"/>
            <a:r>
              <a:rPr lang="en-US" sz="1200" kern="1200" dirty="0">
                <a:solidFill>
                  <a:schemeClr val="tx1"/>
                </a:solidFill>
                <a:effectLst/>
                <a:latin typeface="+mn-lt"/>
                <a:ea typeface="+mn-ea"/>
                <a:cs typeface="+mn-cs"/>
              </a:rPr>
              <a:t>The weighted deduction under section 35CCD for skill development will continue up to 1.4.2020.</a:t>
            </a:r>
          </a:p>
          <a:p>
            <a:pPr rtl="0" fontAlgn="ctr"/>
            <a:r>
              <a:rPr lang="en-US" sz="1200" kern="1200" dirty="0">
                <a:solidFill>
                  <a:schemeClr val="tx1"/>
                </a:solidFill>
                <a:effectLst/>
                <a:latin typeface="+mn-lt"/>
                <a:ea typeface="+mn-ea"/>
                <a:cs typeface="+mn-cs"/>
              </a:rPr>
              <a:t>reduction in Corp.Tax rate has to be calibrated with additional revenue expected from the incentives being phased out. </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65</a:t>
            </a:fld>
            <a:endParaRPr lang="en-US"/>
          </a:p>
        </p:txBody>
      </p:sp>
    </p:spTree>
    <p:extLst>
      <p:ext uri="{BB962C8B-B14F-4D97-AF65-F5344CB8AC3E}">
        <p14:creationId xmlns:p14="http://schemas.microsoft.com/office/powerpoint/2010/main" val="2410750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Lawyer, Architect,</a:t>
            </a:r>
            <a:r>
              <a:rPr lang="en-US" baseline="0" dirty="0"/>
              <a:t> CA, doctors.</a:t>
            </a:r>
            <a:endParaRPr lang="en-US" dirty="0"/>
          </a:p>
          <a:p>
            <a:endParaRPr lang="en-US" dirty="0"/>
          </a:p>
          <a:p>
            <a:r>
              <a:rPr lang="en-US" dirty="0"/>
              <a:t>. So, it is on discretion of the business owner to declare that the profit margin in the business is more than the mandatory 8%. If this happens, a higher rate can be adopted to calculate the income derived from the business and tax can be paid accordingly. So, in the above example, a business owner is free to declare income of more than Rs.12 lakh on a total turnover of Rs.1.5 crore.</a:t>
            </a:r>
          </a:p>
        </p:txBody>
      </p:sp>
      <p:sp>
        <p:nvSpPr>
          <p:cNvPr id="4" name="Slide Number Placeholder 3"/>
          <p:cNvSpPr>
            <a:spLocks noGrp="1"/>
          </p:cNvSpPr>
          <p:nvPr>
            <p:ph type="sldNum" sz="quarter" idx="10"/>
          </p:nvPr>
        </p:nvSpPr>
        <p:spPr/>
        <p:txBody>
          <a:bodyPr/>
          <a:lstStyle/>
          <a:p>
            <a:fld id="{5B71C5A8-79F5-45EC-A457-5D9F6AC4829B}" type="slidenum">
              <a:rPr lang="en-US" smtClean="0"/>
              <a:t>66</a:t>
            </a:fld>
            <a:endParaRPr lang="en-US"/>
          </a:p>
        </p:txBody>
      </p:sp>
    </p:spTree>
    <p:extLst>
      <p:ext uri="{BB962C8B-B14F-4D97-AF65-F5344CB8AC3E}">
        <p14:creationId xmlns:p14="http://schemas.microsoft.com/office/powerpoint/2010/main" val="2529786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MAT</a:t>
            </a:r>
          </a:p>
          <a:p>
            <a:pPr rtl="0" fontAlgn="ctr"/>
            <a:r>
              <a:rPr lang="en-US" sz="1200" kern="1200" dirty="0">
                <a:solidFill>
                  <a:schemeClr val="tx1"/>
                </a:solidFill>
                <a:effectLst/>
                <a:latin typeface="+mn-lt"/>
                <a:ea typeface="+mn-ea"/>
                <a:cs typeface="+mn-cs"/>
              </a:rPr>
              <a:t>A.P. Shah Committee and the decision of the Hon’ble Supreme Court in the case of Castleton</a:t>
            </a:r>
          </a:p>
          <a:p>
            <a:pPr rtl="0" fontAlgn="ctr"/>
            <a:r>
              <a:rPr lang="en-US" sz="1200" kern="1200" dirty="0">
                <a:solidFill>
                  <a:schemeClr val="tx1"/>
                </a:solidFill>
                <a:effectLst/>
                <a:latin typeface="+mn-lt"/>
                <a:ea typeface="+mn-ea"/>
                <a:cs typeface="+mn-cs"/>
              </a:rPr>
              <a:t>provisions of section 115JB of the Income-tax Act so as to provide that Minimum Alternate Tax (MAT) shall not be applicable to a foreign company, </a:t>
            </a:r>
            <a:r>
              <a:rPr lang="en-US" sz="1200" kern="1200" dirty="0" err="1">
                <a:solidFill>
                  <a:schemeClr val="tx1"/>
                </a:solidFill>
                <a:effectLst/>
                <a:latin typeface="+mn-lt"/>
                <a:ea typeface="+mn-ea"/>
                <a:cs typeface="+mn-cs"/>
              </a:rPr>
              <a:t>w.e.f</a:t>
            </a:r>
            <a:r>
              <a:rPr lang="en-US" sz="1200" kern="1200" dirty="0">
                <a:solidFill>
                  <a:schemeClr val="tx1"/>
                </a:solidFill>
                <a:effectLst/>
                <a:latin typeface="+mn-lt"/>
                <a:ea typeface="+mn-ea"/>
                <a:cs typeface="+mn-cs"/>
              </a:rPr>
              <a:t>. 1.04.2001 if the foreign company does not have as a permanent establishment under relevant Double Taxation Avoidance Agreement (DTAA) or a place of business in India.</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68</a:t>
            </a:fld>
            <a:endParaRPr lang="en-US"/>
          </a:p>
        </p:txBody>
      </p:sp>
    </p:spTree>
    <p:extLst>
      <p:ext uri="{BB962C8B-B14F-4D97-AF65-F5344CB8AC3E}">
        <p14:creationId xmlns:p14="http://schemas.microsoft.com/office/powerpoint/2010/main" val="3400466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71</a:t>
            </a:fld>
            <a:endParaRPr lang="en-US"/>
          </a:p>
        </p:txBody>
      </p:sp>
    </p:spTree>
    <p:extLst>
      <p:ext uri="{BB962C8B-B14F-4D97-AF65-F5344CB8AC3E}">
        <p14:creationId xmlns:p14="http://schemas.microsoft.com/office/powerpoint/2010/main" val="110643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Capital Gains Tax exempt on</a:t>
            </a:r>
          </a:p>
          <a:p>
            <a:pPr rtl="0" fontAlgn="ctr"/>
            <a:r>
              <a:rPr lang="en-US" sz="1200" kern="1200" dirty="0">
                <a:solidFill>
                  <a:schemeClr val="tx1"/>
                </a:solidFill>
                <a:effectLst/>
                <a:latin typeface="+mn-lt"/>
                <a:ea typeface="+mn-ea"/>
                <a:cs typeface="+mn-cs"/>
              </a:rPr>
              <a:t>Sovereign gold bond; gold monetization scheme</a:t>
            </a:r>
          </a:p>
          <a:p>
            <a:pPr rtl="0" fontAlgn="ctr"/>
            <a:r>
              <a:rPr lang="en-US" sz="1200" kern="1200" dirty="0">
                <a:solidFill>
                  <a:schemeClr val="tx1"/>
                </a:solidFill>
                <a:effectLst/>
                <a:latin typeface="+mn-lt"/>
                <a:ea typeface="+mn-ea"/>
                <a:cs typeface="+mn-cs"/>
              </a:rPr>
              <a:t>Rupee denominated bond of Indian company by non-resident- if he gains from currency appreciation.</a:t>
            </a:r>
          </a:p>
          <a:p>
            <a:pPr rtl="0" fontAlgn="ctr"/>
            <a:r>
              <a:rPr lang="en-US" sz="1200" kern="1200" dirty="0">
                <a:solidFill>
                  <a:schemeClr val="tx1"/>
                </a:solidFill>
                <a:effectLst/>
                <a:latin typeface="+mn-lt"/>
                <a:ea typeface="+mn-ea"/>
                <a:cs typeface="+mn-cs"/>
              </a:rPr>
              <a:t>Merger of mutual fund plans</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72</a:t>
            </a:fld>
            <a:endParaRPr lang="en-US"/>
          </a:p>
        </p:txBody>
      </p:sp>
    </p:spTree>
    <p:extLst>
      <p:ext uri="{BB962C8B-B14F-4D97-AF65-F5344CB8AC3E}">
        <p14:creationId xmlns:p14="http://schemas.microsoft.com/office/powerpoint/2010/main" val="18739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Panama city </a:t>
            </a:r>
          </a:p>
        </p:txBody>
      </p:sp>
      <p:sp>
        <p:nvSpPr>
          <p:cNvPr id="4" name="Slide Number Placeholder 3"/>
          <p:cNvSpPr>
            <a:spLocks noGrp="1"/>
          </p:cNvSpPr>
          <p:nvPr>
            <p:ph type="sldNum" sz="quarter" idx="10"/>
          </p:nvPr>
        </p:nvSpPr>
        <p:spPr/>
        <p:txBody>
          <a:bodyPr/>
          <a:lstStyle/>
          <a:p>
            <a:fld id="{5B71C5A8-79F5-45EC-A457-5D9F6AC4829B}" type="slidenum">
              <a:rPr lang="en-US" smtClean="0"/>
              <a:t>79</a:t>
            </a:fld>
            <a:endParaRPr lang="en-US"/>
          </a:p>
        </p:txBody>
      </p:sp>
    </p:spTree>
    <p:extLst>
      <p:ext uri="{BB962C8B-B14F-4D97-AF65-F5344CB8AC3E}">
        <p14:creationId xmlns:p14="http://schemas.microsoft.com/office/powerpoint/2010/main" val="511500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Smuggling, </a:t>
            </a:r>
            <a:r>
              <a:rPr lang="en-US" dirty="0" err="1"/>
              <a:t>nacotics</a:t>
            </a:r>
            <a:r>
              <a:rPr lang="en-US" dirty="0"/>
              <a:t> etc.</a:t>
            </a:r>
          </a:p>
        </p:txBody>
      </p:sp>
      <p:sp>
        <p:nvSpPr>
          <p:cNvPr id="4" name="Slide Number Placeholder 3"/>
          <p:cNvSpPr>
            <a:spLocks noGrp="1"/>
          </p:cNvSpPr>
          <p:nvPr>
            <p:ph type="sldNum" sz="quarter" idx="10"/>
          </p:nvPr>
        </p:nvSpPr>
        <p:spPr/>
        <p:txBody>
          <a:bodyPr/>
          <a:lstStyle/>
          <a:p>
            <a:fld id="{5B71C5A8-79F5-45EC-A457-5D9F6AC4829B}" type="slidenum">
              <a:rPr lang="en-US" smtClean="0"/>
              <a:t>85</a:t>
            </a:fld>
            <a:endParaRPr lang="en-US"/>
          </a:p>
        </p:txBody>
      </p:sp>
    </p:spTree>
    <p:extLst>
      <p:ext uri="{BB962C8B-B14F-4D97-AF65-F5344CB8AC3E}">
        <p14:creationId xmlns:p14="http://schemas.microsoft.com/office/powerpoint/2010/main" val="379785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compares the taxation history </a:t>
            </a:r>
          </a:p>
          <a:p>
            <a:r>
              <a:rPr lang="en-US" dirty="0"/>
              <a:t>of  India  vis-à-vis  that  of  the  US  starting </a:t>
            </a:r>
          </a:p>
          <a:p>
            <a:r>
              <a:rPr lang="en-US" dirty="0"/>
              <a:t>roughly  from  the  year  in  which  taxation </a:t>
            </a:r>
          </a:p>
          <a:p>
            <a:r>
              <a:rPr lang="en-US" dirty="0"/>
              <a:t>picked-up  in  the  two  democracies.  For  the </a:t>
            </a:r>
          </a:p>
          <a:p>
            <a:r>
              <a:rPr lang="en-US" dirty="0"/>
              <a:t>US  two  periods  are  shown  –  first,  1870-</a:t>
            </a:r>
          </a:p>
          <a:p>
            <a:r>
              <a:rPr lang="en-US" dirty="0"/>
              <a:t>1910,  the  post-civil  war  period  prior  to  the </a:t>
            </a:r>
          </a:p>
          <a:p>
            <a:r>
              <a:rPr lang="en-US" dirty="0"/>
              <a:t>introduction  of  income  taxation  in  1913; </a:t>
            </a:r>
          </a:p>
          <a:p>
            <a:r>
              <a:rPr lang="en-US" dirty="0"/>
              <a:t>and second, 1930-1990, after introduction of </a:t>
            </a:r>
          </a:p>
          <a:p>
            <a:r>
              <a:rPr lang="en-US" dirty="0"/>
              <a:t>income  taxation  and  capturing  the  boost  to </a:t>
            </a:r>
          </a:p>
          <a:p>
            <a:r>
              <a:rPr lang="en-US" dirty="0"/>
              <a:t>fiscal  capacity  brought  about  by  the  Second </a:t>
            </a:r>
          </a:p>
          <a:p>
            <a:r>
              <a:rPr lang="en-US" dirty="0"/>
              <a:t>World War. These two periods are contrasted </a:t>
            </a:r>
          </a:p>
          <a:p>
            <a:r>
              <a:rPr lang="en-US" dirty="0"/>
              <a:t>to  taxation  experience  of  independent  India </a:t>
            </a:r>
          </a:p>
          <a:p>
            <a:r>
              <a:rPr lang="en-US" dirty="0"/>
              <a:t>starting  1951.  It  is  clear  that  even  though </a:t>
            </a:r>
          </a:p>
          <a:p>
            <a:r>
              <a:rPr lang="en-US" dirty="0"/>
              <a:t>India  (middle  line)  has  lagged  behind  the </a:t>
            </a:r>
          </a:p>
          <a:p>
            <a:r>
              <a:rPr lang="en-US" dirty="0"/>
              <a:t>US in having a lower tax to GDP ratio when </a:t>
            </a:r>
          </a:p>
          <a:p>
            <a:r>
              <a:rPr lang="en-US" dirty="0"/>
              <a:t>compared to the second period in US (1930-</a:t>
            </a:r>
          </a:p>
          <a:p>
            <a:r>
              <a:rPr lang="en-US" dirty="0"/>
              <a:t>1990), India has done better than the US did </a:t>
            </a:r>
          </a:p>
          <a:p>
            <a:r>
              <a:rPr lang="en-US" dirty="0"/>
              <a:t>in the initial stage (1870-1910).</a:t>
            </a:r>
          </a:p>
          <a:p>
            <a:r>
              <a:rPr lang="en-US" dirty="0"/>
              <a:t>7.24   Moreover,       western       democracies </a:t>
            </a:r>
          </a:p>
          <a:p>
            <a:r>
              <a:rPr lang="en-US" dirty="0"/>
              <a:t>have  had  a  much  longer  period  of  political </a:t>
            </a:r>
          </a:p>
          <a:p>
            <a:r>
              <a:rPr lang="en-US" dirty="0"/>
              <a:t>evolution   allowing   them   to   build   state </a:t>
            </a:r>
          </a:p>
          <a:p>
            <a:r>
              <a:rPr lang="en-US" dirty="0"/>
              <a:t>capacity. This is important in assessing India’s </a:t>
            </a:r>
          </a:p>
          <a:p>
            <a:r>
              <a:rPr lang="en-US" dirty="0"/>
              <a:t>fiscal performance as highlighted by Professor </a:t>
            </a:r>
          </a:p>
          <a:p>
            <a:r>
              <a:rPr lang="en-US" dirty="0"/>
              <a:t>Indira </a:t>
            </a:r>
            <a:r>
              <a:rPr lang="en-US" dirty="0" err="1"/>
              <a:t>Rajaraman</a:t>
            </a:r>
            <a:r>
              <a:rPr lang="en-US" dirty="0"/>
              <a:t> 7  . </a:t>
            </a:r>
          </a:p>
          <a:p>
            <a:r>
              <a:rPr lang="en-US" dirty="0"/>
              <a:t>7.25   The  history  of  Europe  and  the  US </a:t>
            </a:r>
          </a:p>
          <a:p>
            <a:r>
              <a:rPr lang="en-US" dirty="0"/>
              <a:t>suggests  that  typically,  states  first  provide </a:t>
            </a:r>
          </a:p>
          <a:p>
            <a:r>
              <a:rPr lang="en-US" dirty="0"/>
              <a:t>essential  services  (physical  security,  health, </a:t>
            </a:r>
          </a:p>
          <a:p>
            <a:r>
              <a:rPr lang="en-US" dirty="0"/>
              <a:t>education, infrastructure, etc.) before they take </a:t>
            </a:r>
          </a:p>
          <a:p>
            <a:r>
              <a:rPr lang="en-US" dirty="0"/>
              <a:t>on  their  redistribution  role.  That  sequencing </a:t>
            </a:r>
          </a:p>
          <a:p>
            <a:r>
              <a:rPr lang="en-US" dirty="0"/>
              <a:t>is  not  accidental.  Unless  the  middle  class  in </a:t>
            </a:r>
          </a:p>
          <a:p>
            <a:r>
              <a:rPr lang="en-US" dirty="0"/>
              <a:t>society perceives that it derives some benefits </a:t>
            </a:r>
          </a:p>
          <a:p>
            <a:r>
              <a:rPr lang="en-US" dirty="0"/>
              <a:t>from the state, it may be largely unwilling to </a:t>
            </a:r>
          </a:p>
          <a:p>
            <a:r>
              <a:rPr lang="en-US" dirty="0"/>
              <a:t>finance  redistribution. </a:t>
            </a:r>
          </a:p>
        </p:txBody>
      </p:sp>
      <p:sp>
        <p:nvSpPr>
          <p:cNvPr id="4" name="Slide Number Placeholder 3"/>
          <p:cNvSpPr>
            <a:spLocks noGrp="1"/>
          </p:cNvSpPr>
          <p:nvPr>
            <p:ph type="sldNum" sz="quarter" idx="10"/>
          </p:nvPr>
        </p:nvSpPr>
        <p:spPr/>
        <p:txBody>
          <a:bodyPr/>
          <a:lstStyle/>
          <a:p>
            <a:fld id="{5B71C5A8-79F5-45EC-A457-5D9F6AC4829B}" type="slidenum">
              <a:rPr lang="en-US" smtClean="0"/>
              <a:t>12</a:t>
            </a:fld>
            <a:endParaRPr lang="en-US"/>
          </a:p>
        </p:txBody>
      </p:sp>
    </p:spTree>
    <p:extLst>
      <p:ext uri="{BB962C8B-B14F-4D97-AF65-F5344CB8AC3E}">
        <p14:creationId xmlns:p14="http://schemas.microsoft.com/office/powerpoint/2010/main" val="189608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Appellate order &gt;90 days: Government to pay 9% interest, officer to be held responsible.</a:t>
            </a:r>
          </a:p>
          <a:p>
            <a:pPr rtl="0" fontAlgn="ctr"/>
            <a:r>
              <a:rPr lang="en-US" sz="1200" kern="1200" dirty="0">
                <a:solidFill>
                  <a:schemeClr val="tx1"/>
                </a:solidFill>
                <a:effectLst/>
                <a:latin typeface="+mn-lt"/>
                <a:ea typeface="+mn-ea"/>
                <a:cs typeface="+mn-cs"/>
              </a:rPr>
              <a:t>There are about 3 lakh tax cases pending with the 1 </a:t>
            </a:r>
            <a:r>
              <a:rPr lang="en-US" sz="1200" kern="1200" dirty="0" err="1">
                <a:solidFill>
                  <a:schemeClr val="tx1"/>
                </a:solidFill>
                <a:effectLst/>
                <a:latin typeface="+mn-lt"/>
                <a:ea typeface="+mn-ea"/>
                <a:cs typeface="+mn-cs"/>
              </a:rPr>
              <a:t>st</a:t>
            </a:r>
            <a:r>
              <a:rPr lang="en-US" sz="1200" kern="1200" dirty="0">
                <a:solidFill>
                  <a:schemeClr val="tx1"/>
                </a:solidFill>
                <a:effectLst/>
                <a:latin typeface="+mn-lt"/>
                <a:ea typeface="+mn-ea"/>
                <a:cs typeface="+mn-cs"/>
              </a:rPr>
              <a:t> Appellate Authority with disputed amount</a:t>
            </a:r>
          </a:p>
          <a:p>
            <a:pPr rtl="0" fontAlgn="ctr"/>
            <a:r>
              <a:rPr lang="en-US" sz="1200" kern="1200" dirty="0">
                <a:solidFill>
                  <a:schemeClr val="tx1"/>
                </a:solidFill>
                <a:effectLst/>
                <a:latin typeface="+mn-lt"/>
                <a:ea typeface="+mn-ea"/>
                <a:cs typeface="+mn-cs"/>
              </a:rPr>
              <a:t>being 5.5 lakh crores.  In order to reduce this number, I propose a new Dispute Resolution Scheme (DRS).</a:t>
            </a:r>
          </a:p>
          <a:p>
            <a:pPr rtl="0" fontAlgn="ctr"/>
            <a:r>
              <a:rPr lang="en-US" sz="1200" kern="1200" dirty="0">
                <a:solidFill>
                  <a:schemeClr val="tx1"/>
                </a:solidFill>
                <a:effectLst/>
                <a:latin typeface="+mn-lt"/>
                <a:ea typeface="+mn-ea"/>
                <a:cs typeface="+mn-cs"/>
              </a:rPr>
              <a:t>A taxpayer who has an appeal pending as of today before the Commissioner (Appeals) can settle his case by paying the disputed tax and interest up to the date of assessment</a:t>
            </a:r>
          </a:p>
          <a:p>
            <a:pPr rtl="0" fontAlgn="ctr"/>
            <a:r>
              <a:rPr lang="en-US" sz="1200" kern="1200" dirty="0">
                <a:solidFill>
                  <a:schemeClr val="tx1"/>
                </a:solidFill>
                <a:effectLst/>
                <a:latin typeface="+mn-lt"/>
                <a:ea typeface="+mn-ea"/>
                <a:cs typeface="+mn-cs"/>
              </a:rPr>
              <a:t>t.  No penalty in respect of Income-tax cases with disputed tax up to `10 lakh will be levied. </a:t>
            </a:r>
          </a:p>
          <a:p>
            <a:pPr rtl="0" fontAlgn="ctr"/>
            <a:r>
              <a:rPr lang="en-US" sz="1200" kern="1200" dirty="0">
                <a:solidFill>
                  <a:schemeClr val="tx1"/>
                </a:solidFill>
                <a:effectLst/>
                <a:latin typeface="+mn-lt"/>
                <a:ea typeface="+mn-ea"/>
                <a:cs typeface="+mn-cs"/>
              </a:rPr>
              <a:t>Cases with disputed tax exceeding `10 lakh will be subjected to only 25% of the minimum of the imposable penalty for both direct and indirect taxes. </a:t>
            </a:r>
          </a:p>
          <a:p>
            <a:pPr rtl="0" fontAlgn="ctr"/>
            <a:r>
              <a:rPr lang="en-US" sz="1200" kern="1200" dirty="0">
                <a:solidFill>
                  <a:schemeClr val="tx1"/>
                </a:solidFill>
                <a:effectLst/>
                <a:latin typeface="+mn-lt"/>
                <a:ea typeface="+mn-ea"/>
                <a:cs typeface="+mn-cs"/>
              </a:rPr>
              <a:t>Any pending appeal against a penalty order can also be settled by paying 25% of the minimum of the imposable penalty</a:t>
            </a:r>
          </a:p>
          <a:p>
            <a:pPr rtl="0" fontAlgn="ctr"/>
            <a:r>
              <a:rPr lang="en-US" sz="1200" kern="1200" dirty="0">
                <a:solidFill>
                  <a:schemeClr val="tx1"/>
                </a:solidFill>
                <a:effectLst/>
                <a:latin typeface="+mn-lt"/>
                <a:ea typeface="+mn-ea"/>
                <a:cs typeface="+mn-cs"/>
              </a:rPr>
              <a:t>Except for criminal offenses.</a:t>
            </a:r>
          </a:p>
          <a:p>
            <a:pPr rtl="0" fontAlgn="ctr"/>
            <a:r>
              <a:rPr lang="en-US" sz="1200" kern="1200" dirty="0">
                <a:solidFill>
                  <a:schemeClr val="tx1"/>
                </a:solidFill>
                <a:effectLst/>
                <a:latin typeface="+mn-lt"/>
                <a:ea typeface="+mn-ea"/>
                <a:cs typeface="+mn-cs"/>
              </a:rPr>
              <a:t>Certain categories of persons including those who are charged with criminal offences under specific Acts are proposed to be barred from availing this scheme.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86</a:t>
            </a:fld>
            <a:endParaRPr lang="en-US"/>
          </a:p>
        </p:txBody>
      </p:sp>
    </p:spTree>
    <p:extLst>
      <p:ext uri="{BB962C8B-B14F-4D97-AF65-F5344CB8AC3E}">
        <p14:creationId xmlns:p14="http://schemas.microsoft.com/office/powerpoint/2010/main" val="1323789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Retrospective taxes</a:t>
            </a:r>
          </a:p>
          <a:p>
            <a:pPr rtl="0" fontAlgn="ctr"/>
            <a:r>
              <a:rPr lang="en-US" sz="1200" kern="1200" dirty="0">
                <a:solidFill>
                  <a:schemeClr val="tx1"/>
                </a:solidFill>
                <a:effectLst/>
                <a:latin typeface="+mn-lt"/>
                <a:ea typeface="+mn-ea"/>
                <a:cs typeface="+mn-cs"/>
              </a:rPr>
              <a:t>"indirect transfers by applying the retrospective amendment.  In order to allay any fears of tax adventurism, this Committee will now be chaired by the Revenue Secretary and consist of Chairman, CBDT and an expert from outside. </a:t>
            </a:r>
          </a:p>
          <a:p>
            <a:pPr rtl="0" fontAlgn="ctr"/>
            <a:r>
              <a:rPr lang="en-US" sz="1200" kern="1200" dirty="0">
                <a:solidFill>
                  <a:schemeClr val="tx1"/>
                </a:solidFill>
                <a:effectLst/>
                <a:latin typeface="+mn-lt"/>
                <a:ea typeface="+mn-ea"/>
                <a:cs typeface="+mn-cs"/>
              </a:rPr>
              <a:t>This Committee will effectively oversee the implementation of the assurances.</a:t>
            </a:r>
          </a:p>
          <a:p>
            <a:pPr rtl="0" fontAlgn="ctr"/>
            <a:r>
              <a:rPr lang="en-US" sz="1200" kern="1200" dirty="0">
                <a:solidFill>
                  <a:schemeClr val="tx1"/>
                </a:solidFill>
                <a:effectLst/>
                <a:latin typeface="+mn-lt"/>
                <a:ea typeface="+mn-ea"/>
                <a:cs typeface="+mn-cs"/>
              </a:rPr>
              <a:t>Government would not retrospectively create a fresh tax liability.</a:t>
            </a:r>
          </a:p>
          <a:p>
            <a:pPr rtl="0" fontAlgn="ctr"/>
            <a:r>
              <a:rPr lang="en-US" sz="1200" kern="1200" dirty="0">
                <a:solidFill>
                  <a:schemeClr val="tx1"/>
                </a:solidFill>
                <a:effectLst/>
                <a:latin typeface="+mn-lt"/>
                <a:ea typeface="+mn-ea"/>
                <a:cs typeface="+mn-cs"/>
              </a:rPr>
              <a:t>In order to give an opportunity to the past cases which are ongoing under the retrospective amendment, I propose a one-time scheme of Dispute Resolution for them, in which, subject to their agreeing to withdraw any pending case lying in any Court or Tribunal or any proceeding for arbitration, mediation etc.  under BIPA, they can settle the case by paying only the tax arrears in which case liability of the interest and penalty shall be waived.</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94</a:t>
            </a:fld>
            <a:endParaRPr lang="en-US"/>
          </a:p>
        </p:txBody>
      </p:sp>
    </p:spTree>
    <p:extLst>
      <p:ext uri="{BB962C8B-B14F-4D97-AF65-F5344CB8AC3E}">
        <p14:creationId xmlns:p14="http://schemas.microsoft.com/office/powerpoint/2010/main" val="108886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Company will be considered "Indian Resident" IF</a:t>
            </a:r>
          </a:p>
          <a:p>
            <a:r>
              <a:rPr lang="en-US" dirty="0"/>
              <a:t>Incorporated in India OR</a:t>
            </a:r>
          </a:p>
          <a:p>
            <a:r>
              <a:rPr lang="en-US" dirty="0"/>
              <a:t>Place of Effective management is in India</a:t>
            </a:r>
          </a:p>
          <a:p>
            <a:endParaRPr lang="en-US" dirty="0"/>
          </a:p>
          <a:p>
            <a:r>
              <a:rPr lang="en-US" dirty="0"/>
              <a:t>Finance Act 2015: concept introduced to reduce tax avoidance.</a:t>
            </a:r>
          </a:p>
          <a:p>
            <a:r>
              <a:rPr lang="en-US" dirty="0"/>
              <a:t>December 2015: Draft guidelines issued.</a:t>
            </a:r>
          </a:p>
          <a:p>
            <a:r>
              <a:rPr lang="en-US" dirty="0"/>
              <a:t>Parameters:</a:t>
            </a:r>
          </a:p>
          <a:p>
            <a:r>
              <a:rPr lang="en-US" dirty="0"/>
              <a:t>	Where are management and commercial decision taken?</a:t>
            </a:r>
          </a:p>
          <a:p>
            <a:r>
              <a:rPr lang="en-US" dirty="0"/>
              <a:t>	</a:t>
            </a:r>
            <a:r>
              <a:rPr lang="en-US" dirty="0" err="1"/>
              <a:t>BoD</a:t>
            </a:r>
            <a:r>
              <a:rPr lang="en-US" dirty="0"/>
              <a:t> location? tech. used in their meetings?</a:t>
            </a:r>
          </a:p>
          <a:p>
            <a:r>
              <a:rPr lang="en-US" dirty="0"/>
              <a:t>	if </a:t>
            </a:r>
            <a:r>
              <a:rPr lang="en-US" dirty="0" err="1"/>
              <a:t>BoD</a:t>
            </a:r>
            <a:r>
              <a:rPr lang="en-US" dirty="0"/>
              <a:t> delegated powers to another Executive panel- their location? </a:t>
            </a:r>
          </a:p>
          <a:p>
            <a:r>
              <a:rPr lang="en-US" dirty="0"/>
              <a:t>	From where its royalty, dividend, capital gains, interest or rental income coming? (aka Passive income).</a:t>
            </a:r>
          </a:p>
          <a:p>
            <a:r>
              <a:rPr lang="en-US" dirty="0"/>
              <a:t>	% of total assets and % of total employees located in India.</a:t>
            </a:r>
          </a:p>
          <a:p>
            <a:r>
              <a:rPr lang="en-US" dirty="0"/>
              <a:t>will be determined on yearly basis.</a:t>
            </a:r>
          </a:p>
          <a:p>
            <a:r>
              <a:rPr lang="en-US" dirty="0"/>
              <a:t>will be implemented from 1st April 2017 along with GAAR. to help corporates prepare accounts accordingly. otherwise chaos in TDS and advance tax payments.</a:t>
            </a:r>
          </a:p>
          <a:p>
            <a:endParaRPr lang="en-US" dirty="0"/>
          </a:p>
          <a:p>
            <a:endParaRPr lang="en-US" dirty="0"/>
          </a:p>
          <a:p>
            <a:endParaRPr lang="en-US" dirty="0"/>
          </a:p>
          <a:p>
            <a:r>
              <a:rPr lang="en-US" dirty="0"/>
              <a:t>GAAR</a:t>
            </a:r>
          </a:p>
          <a:p>
            <a:r>
              <a:rPr lang="en-US" dirty="0"/>
              <a:t>if tax benefit &gt;3cr.</a:t>
            </a:r>
          </a:p>
          <a:p>
            <a:endParaRPr lang="en-US" dirty="0"/>
          </a:p>
          <a:p>
            <a:endParaRPr lang="en-US" dirty="0"/>
          </a:p>
          <a:p>
            <a:endParaRPr lang="en-US" dirty="0"/>
          </a:p>
          <a:p>
            <a:r>
              <a:rPr lang="en-US" dirty="0"/>
              <a:t>The draft guidelines also state that "the place of effective management in case of a company engaged in active business outside India shall be presumed to be outside India if the majority meetings of the board of directors of the company are held outside India."</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95</a:t>
            </a:fld>
            <a:endParaRPr lang="en-US"/>
          </a:p>
        </p:txBody>
      </p:sp>
    </p:spTree>
    <p:extLst>
      <p:ext uri="{BB962C8B-B14F-4D97-AF65-F5344CB8AC3E}">
        <p14:creationId xmlns:p14="http://schemas.microsoft.com/office/powerpoint/2010/main" val="2166166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Customs and excise duty structure plays an important role in incentivizing domestic value addition towards Make in India </a:t>
            </a:r>
            <a:r>
              <a:rPr lang="en-US" sz="1200" kern="1200" dirty="0" err="1">
                <a:solidFill>
                  <a:schemeClr val="tx1"/>
                </a:solidFill>
                <a:effectLst/>
                <a:latin typeface="+mn-lt"/>
                <a:ea typeface="+mn-ea"/>
                <a:cs typeface="+mn-cs"/>
              </a:rPr>
              <a:t>campaig</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to make suitable changes in customs and excise duty rates on certain inputs, raw materials, intermediaries and components and certain other goods and simplify procedures</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104</a:t>
            </a:fld>
            <a:endParaRPr lang="en-US"/>
          </a:p>
        </p:txBody>
      </p:sp>
    </p:spTree>
    <p:extLst>
      <p:ext uri="{BB962C8B-B14F-4D97-AF65-F5344CB8AC3E}">
        <p14:creationId xmlns:p14="http://schemas.microsoft.com/office/powerpoint/2010/main" val="1588125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economics, a </a:t>
            </a:r>
            <a:r>
              <a:rPr lang="en-US" b="1" dirty="0"/>
              <a:t>demerit good</a:t>
            </a:r>
            <a:r>
              <a:rPr lang="en-US" dirty="0"/>
              <a:t> is a </a:t>
            </a:r>
            <a:r>
              <a:rPr lang="en-US" b="1" dirty="0"/>
              <a:t>good</a:t>
            </a:r>
            <a:r>
              <a:rPr lang="en-US" dirty="0"/>
              <a:t> or service whose consumption is considered unhealthy, degrading, or otherwise socially undesirable due to the perceived negative effects on the consumers themselves. It is over-consumed if left to market forces.</a:t>
            </a:r>
          </a:p>
          <a:p>
            <a:endParaRPr lang="en-US" dirty="0"/>
          </a:p>
          <a:p>
            <a:r>
              <a:rPr lang="en-US" dirty="0"/>
              <a:t>. Examples of demerit goods include </a:t>
            </a:r>
            <a:r>
              <a:rPr lang="en-US" dirty="0">
                <a:hlinkClick r:id="rId3" tooltip="Tobacco"/>
              </a:rPr>
              <a:t>tobacco</a:t>
            </a:r>
            <a:r>
              <a:rPr lang="en-US" dirty="0"/>
              <a:t>, </a:t>
            </a:r>
            <a:r>
              <a:rPr lang="en-US" dirty="0">
                <a:hlinkClick r:id="rId4" tooltip="Alcoholic beverage"/>
              </a:rPr>
              <a:t>alcoholic beverages</a:t>
            </a:r>
            <a:r>
              <a:rPr lang="en-US" dirty="0"/>
              <a:t>, </a:t>
            </a:r>
            <a:r>
              <a:rPr lang="en-US" dirty="0">
                <a:hlinkClick r:id="rId5" tooltip="Recreational drugs"/>
              </a:rPr>
              <a:t>recreational drugs</a:t>
            </a:r>
            <a:r>
              <a:rPr lang="en-US" dirty="0"/>
              <a:t>, </a:t>
            </a:r>
            <a:r>
              <a:rPr lang="en-US" dirty="0">
                <a:hlinkClick r:id="rId6" tooltip="Gambling"/>
              </a:rPr>
              <a:t>gambling</a:t>
            </a:r>
            <a:r>
              <a:rPr lang="en-US" dirty="0"/>
              <a:t>, </a:t>
            </a:r>
            <a:r>
              <a:rPr lang="en-US" dirty="0">
                <a:hlinkClick r:id="rId7" tooltip="Junk food"/>
              </a:rPr>
              <a:t>junk food</a:t>
            </a:r>
            <a:r>
              <a:rPr lang="en-US" dirty="0"/>
              <a:t> and </a:t>
            </a:r>
            <a:r>
              <a:rPr lang="en-US" dirty="0">
                <a:hlinkClick r:id="rId8" tooltip="Prostitution"/>
              </a:rPr>
              <a:t>prostitution</a:t>
            </a:r>
            <a:r>
              <a:rPr lang="en-US" dirty="0"/>
              <a:t>.</a:t>
            </a:r>
          </a:p>
        </p:txBody>
      </p:sp>
      <p:sp>
        <p:nvSpPr>
          <p:cNvPr id="4" name="Slide Number Placeholder 3"/>
          <p:cNvSpPr>
            <a:spLocks noGrp="1"/>
          </p:cNvSpPr>
          <p:nvPr>
            <p:ph type="sldNum" sz="quarter" idx="10"/>
          </p:nvPr>
        </p:nvSpPr>
        <p:spPr/>
        <p:txBody>
          <a:bodyPr/>
          <a:lstStyle/>
          <a:p>
            <a:fld id="{5B71C5A8-79F5-45EC-A457-5D9F6AC4829B}" type="slidenum">
              <a:rPr lang="en-US" smtClean="0"/>
              <a:t>105</a:t>
            </a:fld>
            <a:endParaRPr lang="en-US"/>
          </a:p>
        </p:txBody>
      </p:sp>
    </p:spTree>
    <p:extLst>
      <p:ext uri="{BB962C8B-B14F-4D97-AF65-F5344CB8AC3E}">
        <p14:creationId xmlns:p14="http://schemas.microsoft.com/office/powerpoint/2010/main" val="2875891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E.g</a:t>
            </a:r>
            <a:r>
              <a:rPr lang="en-US" dirty="0"/>
              <a:t> </a:t>
            </a:r>
            <a:r>
              <a:rPr lang="en-US" dirty="0" err="1"/>
              <a:t>cess</a:t>
            </a:r>
            <a:r>
              <a:rPr lang="en-US" dirty="0"/>
              <a:t> on textile machinery (60 lakh); Mica (2 cr); lime-stone (16) cr.</a:t>
            </a:r>
          </a:p>
          <a:p>
            <a:r>
              <a:rPr lang="en-US" dirty="0"/>
              <a:t>Not sure if these are administrated</a:t>
            </a:r>
            <a:r>
              <a:rPr lang="en-US" baseline="0" dirty="0"/>
              <a:t> by other departments??</a:t>
            </a:r>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110</a:t>
            </a:fld>
            <a:endParaRPr lang="en-US"/>
          </a:p>
        </p:txBody>
      </p:sp>
    </p:spTree>
    <p:extLst>
      <p:ext uri="{BB962C8B-B14F-4D97-AF65-F5344CB8AC3E}">
        <p14:creationId xmlns:p14="http://schemas.microsoft.com/office/powerpoint/2010/main" val="2307570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*Krishi Kalyan Cess</a:t>
            </a:r>
          </a:p>
          <a:p>
            <a:pPr rtl="0" fontAlgn="ctr"/>
            <a:r>
              <a:rPr lang="en-US" sz="1200" kern="1200" dirty="0">
                <a:solidFill>
                  <a:schemeClr val="tx1"/>
                </a:solidFill>
                <a:effectLst/>
                <a:latin typeface="+mn-lt"/>
                <a:ea typeface="+mn-ea"/>
                <a:cs typeface="+mn-cs"/>
              </a:rPr>
              <a:t>@ 0.5% on all taxable services WEF 1/June/16</a:t>
            </a:r>
          </a:p>
          <a:p>
            <a:pPr rtl="0" fontAlgn="ctr"/>
            <a:r>
              <a:rPr lang="en-US" sz="1200" kern="1200" dirty="0">
                <a:solidFill>
                  <a:schemeClr val="tx1"/>
                </a:solidFill>
                <a:effectLst/>
                <a:latin typeface="+mn-lt"/>
                <a:ea typeface="+mn-ea"/>
                <a:cs typeface="+mn-cs"/>
              </a:rPr>
              <a:t>Financing initiatives relating to improvement of agriculture and welfare of farmers</a:t>
            </a:r>
          </a:p>
          <a:p>
            <a:r>
              <a:rPr lang="en-US" sz="1200" kern="1200" dirty="0">
                <a:solidFill>
                  <a:schemeClr val="tx1"/>
                </a:solidFill>
                <a:effectLst/>
                <a:latin typeface="+mn-lt"/>
                <a:ea typeface="+mn-ea"/>
                <a:cs typeface="+mn-cs"/>
              </a:rPr>
              <a:t>Cess</a:t>
            </a:r>
          </a:p>
          <a:p>
            <a:pPr rtl="0" fontAlgn="ctr"/>
            <a:r>
              <a:rPr lang="en-US" sz="1200" kern="1200" dirty="0">
                <a:solidFill>
                  <a:schemeClr val="tx1"/>
                </a:solidFill>
                <a:effectLst/>
                <a:latin typeface="+mn-lt"/>
                <a:ea typeface="+mn-ea"/>
                <a:cs typeface="+mn-cs"/>
              </a:rPr>
              <a:t>I propose to abolish 13 </a:t>
            </a:r>
            <a:r>
              <a:rPr lang="en-US" sz="1200" kern="1200" dirty="0" err="1">
                <a:solidFill>
                  <a:schemeClr val="tx1"/>
                </a:solidFill>
                <a:effectLst/>
                <a:latin typeface="+mn-lt"/>
                <a:ea typeface="+mn-ea"/>
                <a:cs typeface="+mn-cs"/>
              </a:rPr>
              <a:t>cesses</a:t>
            </a:r>
            <a:r>
              <a:rPr lang="en-US" sz="1200" kern="1200" dirty="0">
                <a:solidFill>
                  <a:schemeClr val="tx1"/>
                </a:solidFill>
                <a:effectLst/>
                <a:latin typeface="+mn-lt"/>
                <a:ea typeface="+mn-ea"/>
                <a:cs typeface="+mn-cs"/>
              </a:rPr>
              <a:t>, levied by various Ministries in which revenue collection is less than `50 crore in a year.</a:t>
            </a:r>
          </a:p>
          <a:p>
            <a:pPr rtl="0" fontAlgn="ctr"/>
            <a:r>
              <a:rPr lang="en-US" sz="1200" kern="1200" dirty="0">
                <a:solidFill>
                  <a:schemeClr val="tx1"/>
                </a:solidFill>
                <a:effectLst/>
                <a:latin typeface="+mn-lt"/>
                <a:ea typeface="+mn-ea"/>
                <a:cs typeface="+mn-cs"/>
              </a:rPr>
              <a:t>Infrastructure Cess - pollution /traffic</a:t>
            </a:r>
            <a:endParaRPr lang="en-US" sz="1050" kern="1200" dirty="0">
              <a:solidFill>
                <a:schemeClr val="tx1"/>
              </a:solidFill>
              <a:effectLst/>
              <a:latin typeface="+mn-lt"/>
              <a:ea typeface="+mn-ea"/>
              <a:cs typeface="+mn-cs"/>
            </a:endParaRPr>
          </a:p>
          <a:p>
            <a:pPr lvl="1" rtl="0" fontAlgn="ctr"/>
            <a:r>
              <a:rPr lang="en-US" sz="1200" kern="1200" dirty="0">
                <a:solidFill>
                  <a:schemeClr val="tx1"/>
                </a:solidFill>
                <a:effectLst/>
                <a:latin typeface="+mn-lt"/>
                <a:ea typeface="+mn-ea"/>
                <a:cs typeface="+mn-cs"/>
              </a:rPr>
              <a:t>1% on small petrol, LPG, CNG cars</a:t>
            </a:r>
          </a:p>
          <a:p>
            <a:pPr lvl="1" rtl="0" fontAlgn="ctr"/>
            <a:r>
              <a:rPr lang="en-US" sz="1200" kern="1200" dirty="0">
                <a:solidFill>
                  <a:schemeClr val="tx1"/>
                </a:solidFill>
                <a:effectLst/>
                <a:latin typeface="+mn-lt"/>
                <a:ea typeface="+mn-ea"/>
                <a:cs typeface="+mn-cs"/>
              </a:rPr>
              <a:t>2.5% on diesel cars of certain capacity</a:t>
            </a:r>
          </a:p>
          <a:p>
            <a:pPr lvl="1" rtl="0" fontAlgn="ctr"/>
            <a:r>
              <a:rPr lang="en-US" sz="1200" kern="1200" dirty="0">
                <a:solidFill>
                  <a:schemeClr val="tx1"/>
                </a:solidFill>
                <a:effectLst/>
                <a:latin typeface="+mn-lt"/>
                <a:ea typeface="+mn-ea"/>
                <a:cs typeface="+mn-cs"/>
              </a:rPr>
              <a:t>4% on other higher engine capacity vehicles and SUVs.</a:t>
            </a:r>
          </a:p>
          <a:p>
            <a:r>
              <a:rPr lang="en-US" sz="1200" kern="1200" dirty="0">
                <a:solidFill>
                  <a:schemeClr val="tx1"/>
                </a:solidFill>
                <a:effectLst/>
                <a:latin typeface="+mn-lt"/>
                <a:ea typeface="+mn-ea"/>
                <a:cs typeface="+mn-cs"/>
              </a:rPr>
              <a:t>Clean Energy Cess</a:t>
            </a:r>
          </a:p>
          <a:p>
            <a:pPr rtl="0" fontAlgn="ctr"/>
            <a:r>
              <a:rPr lang="en-US" sz="1200" kern="1200" dirty="0">
                <a:solidFill>
                  <a:schemeClr val="tx1"/>
                </a:solidFill>
                <a:effectLst/>
                <a:latin typeface="+mn-lt"/>
                <a:ea typeface="+mn-ea"/>
                <a:cs typeface="+mn-cs"/>
              </a:rPr>
              <a:t>I propose to rename the ‘Clean Energy Cess’ levied on coal, lignite and peat as ‘Clean Environment Cess’ and simultaneously increase its rate from `200 per </a:t>
            </a:r>
            <a:r>
              <a:rPr lang="en-US" sz="1200" kern="1200" dirty="0" err="1">
                <a:solidFill>
                  <a:schemeClr val="tx1"/>
                </a:solidFill>
                <a:effectLst/>
                <a:latin typeface="+mn-lt"/>
                <a:ea typeface="+mn-ea"/>
                <a:cs typeface="+mn-cs"/>
              </a:rPr>
              <a:t>tonne</a:t>
            </a:r>
            <a:r>
              <a:rPr lang="en-US" sz="1200" kern="1200" dirty="0">
                <a:solidFill>
                  <a:schemeClr val="tx1"/>
                </a:solidFill>
                <a:effectLst/>
                <a:latin typeface="+mn-lt"/>
                <a:ea typeface="+mn-ea"/>
                <a:cs typeface="+mn-cs"/>
              </a:rPr>
              <a:t> to `400 per </a:t>
            </a:r>
            <a:r>
              <a:rPr lang="en-US" sz="1200" kern="1200" dirty="0" err="1">
                <a:solidFill>
                  <a:schemeClr val="tx1"/>
                </a:solidFill>
                <a:effectLst/>
                <a:latin typeface="+mn-lt"/>
                <a:ea typeface="+mn-ea"/>
                <a:cs typeface="+mn-cs"/>
              </a:rPr>
              <a:t>tonne</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113</a:t>
            </a:fld>
            <a:endParaRPr lang="en-US"/>
          </a:p>
        </p:txBody>
      </p:sp>
    </p:spTree>
    <p:extLst>
      <p:ext uri="{BB962C8B-B14F-4D97-AF65-F5344CB8AC3E}">
        <p14:creationId xmlns:p14="http://schemas.microsoft.com/office/powerpoint/2010/main" val="892812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dirty="0"/>
              <a:t>Mutual fund</a:t>
            </a:r>
          </a:p>
          <a:p>
            <a:pPr rtl="0" fontAlgn="ctr"/>
            <a:r>
              <a:rPr lang="en-US" sz="1200" kern="1200" dirty="0">
                <a:solidFill>
                  <a:schemeClr val="tx1"/>
                </a:solidFill>
                <a:effectLst/>
                <a:latin typeface="+mn-lt"/>
                <a:ea typeface="+mn-ea"/>
                <a:cs typeface="+mn-cs"/>
              </a:rPr>
              <a:t>?</a:t>
            </a: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exempt service tax on services provided under Deen Dayal Upadhyay Grameen Kaushalya Yojana and services provided by Assessing Bodies </a:t>
            </a:r>
            <a:r>
              <a:rPr lang="en-US" sz="1200" kern="1200" dirty="0" err="1">
                <a:solidFill>
                  <a:schemeClr val="tx1"/>
                </a:solidFill>
                <a:effectLst/>
                <a:latin typeface="+mn-lt"/>
                <a:ea typeface="+mn-ea"/>
                <a:cs typeface="+mn-cs"/>
              </a:rPr>
              <a:t>empanelled</a:t>
            </a:r>
            <a:r>
              <a:rPr lang="en-US" sz="1200" kern="1200" dirty="0">
                <a:solidFill>
                  <a:schemeClr val="tx1"/>
                </a:solidFill>
                <a:effectLst/>
                <a:latin typeface="+mn-lt"/>
                <a:ea typeface="+mn-ea"/>
                <a:cs typeface="+mn-cs"/>
              </a:rPr>
              <a:t> by Ministry of Skill Development &amp; Entrepreneurship.</a:t>
            </a:r>
          </a:p>
          <a:p>
            <a:pPr rtl="0" fontAlgn="ctr"/>
            <a:r>
              <a:rPr lang="en-US" sz="1200" kern="1200" dirty="0">
                <a:solidFill>
                  <a:schemeClr val="tx1"/>
                </a:solidFill>
                <a:effectLst/>
                <a:latin typeface="+mn-lt"/>
                <a:ea typeface="+mn-ea"/>
                <a:cs typeface="+mn-cs"/>
              </a:rPr>
              <a:t>exempt service tax on general insurance services provided under ‘</a:t>
            </a:r>
            <a:r>
              <a:rPr lang="en-US" sz="1200" kern="1200" dirty="0" err="1">
                <a:solidFill>
                  <a:schemeClr val="tx1"/>
                </a:solidFill>
                <a:effectLst/>
                <a:latin typeface="+mn-lt"/>
                <a:ea typeface="+mn-ea"/>
                <a:cs typeface="+mn-cs"/>
              </a:rPr>
              <a:t>Niramaya</a:t>
            </a:r>
            <a:r>
              <a:rPr lang="en-US" sz="1200" kern="1200" dirty="0">
                <a:solidFill>
                  <a:schemeClr val="tx1"/>
                </a:solidFill>
                <a:effectLst/>
                <a:latin typeface="+mn-lt"/>
                <a:ea typeface="+mn-ea"/>
                <a:cs typeface="+mn-cs"/>
              </a:rPr>
              <a:t>’ Health Insurance Scheme launched by National Trust for the Welfare of Persons with Autism, Cerebral Palsy, Mental Retardation and Multiple Disability.</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116</a:t>
            </a:fld>
            <a:endParaRPr lang="en-US"/>
          </a:p>
        </p:txBody>
      </p:sp>
    </p:spTree>
    <p:extLst>
      <p:ext uri="{BB962C8B-B14F-4D97-AF65-F5344CB8AC3E}">
        <p14:creationId xmlns:p14="http://schemas.microsoft.com/office/powerpoint/2010/main" val="3821272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Ekandar</a:t>
            </a:r>
            <a:r>
              <a:rPr lang="en-US" dirty="0"/>
              <a:t> </a:t>
            </a:r>
            <a:r>
              <a:rPr lang="en-US" dirty="0" err="1"/>
              <a:t>mehsul</a:t>
            </a:r>
            <a:r>
              <a:rPr lang="en-US" baseline="0" dirty="0"/>
              <a:t> </a:t>
            </a:r>
            <a:r>
              <a:rPr lang="en-US" baseline="0" dirty="0" err="1"/>
              <a:t>awak</a:t>
            </a:r>
            <a:endParaRPr lang="en-US" baseline="0" dirty="0"/>
          </a:p>
          <a:p>
            <a:r>
              <a:rPr lang="en-US" baseline="0" dirty="0" err="1"/>
              <a:t>Sakal</a:t>
            </a:r>
            <a:r>
              <a:rPr lang="en-US" baseline="0" dirty="0"/>
              <a:t> </a:t>
            </a:r>
            <a:r>
              <a:rPr lang="en-US" baseline="0" dirty="0" err="1"/>
              <a:t>rajaswa</a:t>
            </a:r>
            <a:r>
              <a:rPr lang="en-US" baseline="0" dirty="0"/>
              <a:t> </a:t>
            </a:r>
            <a:r>
              <a:rPr lang="en-US" baseline="0" dirty="0" err="1"/>
              <a:t>aay</a:t>
            </a:r>
            <a:endParaRPr lang="en-US" baseline="0" dirty="0"/>
          </a:p>
          <a:p>
            <a:r>
              <a:rPr lang="en-US" sz="1200" b="0" i="0" u="none" strike="noStrike" kern="1200" dirty="0">
                <a:solidFill>
                  <a:schemeClr val="tx1"/>
                </a:solidFill>
                <a:effectLst/>
                <a:latin typeface="+mn-lt"/>
                <a:ea typeface="+mn-ea"/>
                <a:cs typeface="+mn-cs"/>
              </a:rPr>
              <a:t>Less - NCCD transferred to the National Calamity </a:t>
            </a:r>
            <a:r>
              <a:rPr lang="en-US" sz="1200" b="0" i="0" u="none" strike="noStrike" kern="1200" dirty="0" err="1">
                <a:solidFill>
                  <a:schemeClr val="tx1"/>
                </a:solidFill>
                <a:effectLst/>
                <a:latin typeface="+mn-lt"/>
                <a:ea typeface="+mn-ea"/>
                <a:cs typeface="+mn-cs"/>
              </a:rPr>
              <a:t>Contigency</a:t>
            </a:r>
            <a:r>
              <a:rPr lang="en-US" sz="1200" b="0" i="0" u="none" strike="noStrike" kern="1200" dirty="0">
                <a:solidFill>
                  <a:schemeClr val="tx1"/>
                </a:solidFill>
                <a:effectLst/>
                <a:latin typeface="+mn-lt"/>
                <a:ea typeface="+mn-ea"/>
                <a:cs typeface="+mn-cs"/>
              </a:rPr>
              <a:t> Fund/National Disaster Response Fund</a:t>
            </a:r>
            <a:r>
              <a:rPr lang="en-US" b="0" dirty="0"/>
              <a:t> </a:t>
            </a:r>
          </a:p>
        </p:txBody>
      </p:sp>
      <p:sp>
        <p:nvSpPr>
          <p:cNvPr id="4" name="Slide Number Placeholder 3"/>
          <p:cNvSpPr>
            <a:spLocks noGrp="1"/>
          </p:cNvSpPr>
          <p:nvPr>
            <p:ph type="sldNum" sz="quarter" idx="10"/>
          </p:nvPr>
        </p:nvSpPr>
        <p:spPr/>
        <p:txBody>
          <a:bodyPr/>
          <a:lstStyle/>
          <a:p>
            <a:fld id="{2670F360-C941-44AD-805C-9456743984C8}" type="slidenum">
              <a:rPr lang="en-US" smtClean="0"/>
              <a:t>118</a:t>
            </a:fld>
            <a:endParaRPr lang="en-US"/>
          </a:p>
        </p:txBody>
      </p:sp>
    </p:spTree>
    <p:extLst>
      <p:ext uri="{BB962C8B-B14F-4D97-AF65-F5344CB8AC3E}">
        <p14:creationId xmlns:p14="http://schemas.microsoft.com/office/powerpoint/2010/main" val="829065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125</a:t>
            </a:fld>
            <a:endParaRPr lang="en-US"/>
          </a:p>
        </p:txBody>
      </p:sp>
    </p:spTree>
    <p:extLst>
      <p:ext uri="{BB962C8B-B14F-4D97-AF65-F5344CB8AC3E}">
        <p14:creationId xmlns:p14="http://schemas.microsoft.com/office/powerpoint/2010/main" val="1700146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latin typeface="Arial Black" panose="020B0A04020102020204" pitchFamily="34" charset="0"/>
              </a:rPr>
              <a:t>▼</a:t>
            </a:r>
            <a:r>
              <a:rPr lang="en-US" dirty="0"/>
              <a:t>corruption to gain legitimacy</a:t>
            </a:r>
          </a:p>
          <a:p>
            <a:pPr fontAlgn="ctr"/>
            <a:r>
              <a:rPr lang="en-US" dirty="0"/>
              <a:t>Reducing subsidy leakages to well-off (Rs.&gt;1 lakh cr.)</a:t>
            </a:r>
          </a:p>
          <a:p>
            <a:pPr fontAlgn="ctr"/>
            <a:r>
              <a:rPr lang="en-US" dirty="0"/>
              <a:t>Reducing tax exemptions/benefits to corporates (under process: Corp.Tax to be reduced from 30% to 25%; wide range of exemptions  to be phased out)</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16</a:t>
            </a:fld>
            <a:endParaRPr lang="en-US"/>
          </a:p>
        </p:txBody>
      </p:sp>
    </p:spTree>
    <p:extLst>
      <p:ext uri="{BB962C8B-B14F-4D97-AF65-F5344CB8AC3E}">
        <p14:creationId xmlns:p14="http://schemas.microsoft.com/office/powerpoint/2010/main" val="1735844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and buoyant</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95 per cent of filings are electronic</a:t>
            </a:r>
          </a:p>
          <a:p>
            <a:pPr rtl="0" fontAlgn="ctr"/>
            <a:r>
              <a:rPr lang="en-US" sz="1200" kern="1200" dirty="0">
                <a:solidFill>
                  <a:schemeClr val="tx1"/>
                </a:solidFill>
                <a:effectLst/>
                <a:latin typeface="+mn-lt"/>
                <a:ea typeface="+mn-ea"/>
                <a:cs typeface="+mn-cs"/>
              </a:rPr>
              <a:t>tax refunds are now being issued in 7-8 days</a:t>
            </a:r>
          </a:p>
          <a:p>
            <a:pPr rtl="0" fontAlgn="ctr"/>
            <a:r>
              <a:rPr lang="en-US" sz="1200" kern="1200" dirty="0">
                <a:solidFill>
                  <a:schemeClr val="tx1"/>
                </a:solidFill>
                <a:effectLst/>
                <a:latin typeface="+mn-lt"/>
                <a:ea typeface="+mn-ea"/>
                <a:cs typeface="+mn-cs"/>
              </a:rPr>
              <a:t>other countries indicates that India under- taxes and under-spends.</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17</a:t>
            </a:fld>
            <a:endParaRPr lang="en-US"/>
          </a:p>
        </p:txBody>
      </p:sp>
    </p:spTree>
    <p:extLst>
      <p:ext uri="{BB962C8B-B14F-4D97-AF65-F5344CB8AC3E}">
        <p14:creationId xmlns:p14="http://schemas.microsoft.com/office/powerpoint/2010/main" val="168311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parliament by law provide, and finance bills put them under CFI rather Public accounts</a:t>
            </a:r>
          </a:p>
        </p:txBody>
      </p:sp>
      <p:sp>
        <p:nvSpPr>
          <p:cNvPr id="4" name="Slide Number Placeholder 3"/>
          <p:cNvSpPr>
            <a:spLocks noGrp="1"/>
          </p:cNvSpPr>
          <p:nvPr>
            <p:ph type="sldNum" sz="quarter" idx="10"/>
          </p:nvPr>
        </p:nvSpPr>
        <p:spPr/>
        <p:txBody>
          <a:bodyPr/>
          <a:lstStyle/>
          <a:p>
            <a:fld id="{5B71C5A8-79F5-45EC-A457-5D9F6AC4829B}" type="slidenum">
              <a:rPr lang="en-US" smtClean="0"/>
              <a:t>24</a:t>
            </a:fld>
            <a:endParaRPr lang="en-US"/>
          </a:p>
        </p:txBody>
      </p:sp>
    </p:spTree>
    <p:extLst>
      <p:ext uri="{BB962C8B-B14F-4D97-AF65-F5344CB8AC3E}">
        <p14:creationId xmlns:p14="http://schemas.microsoft.com/office/powerpoint/2010/main" val="3648674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37</a:t>
            </a:fld>
            <a:endParaRPr lang="en-US"/>
          </a:p>
        </p:txBody>
      </p:sp>
    </p:spTree>
    <p:extLst>
      <p:ext uri="{BB962C8B-B14F-4D97-AF65-F5344CB8AC3E}">
        <p14:creationId xmlns:p14="http://schemas.microsoft.com/office/powerpoint/2010/main" val="30267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Bhang tax ~100 per kg.</a:t>
            </a:r>
          </a:p>
          <a:p>
            <a:endParaRPr lang="en-US" dirty="0"/>
          </a:p>
          <a:p>
            <a:r>
              <a:rPr lang="en-US" dirty="0"/>
              <a:t>http://finance.bih.nic.in/Budget/Annual-Financial-Statement.pdf</a:t>
            </a:r>
          </a:p>
          <a:p>
            <a:endParaRPr lang="en-US" dirty="0"/>
          </a:p>
          <a:p>
            <a:r>
              <a:rPr lang="en-US"/>
              <a:t>http://www.finance.mp.gov.in/2016/volume1.pdf</a:t>
            </a:r>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42</a:t>
            </a:fld>
            <a:endParaRPr lang="en-US"/>
          </a:p>
        </p:txBody>
      </p:sp>
    </p:spTree>
    <p:extLst>
      <p:ext uri="{BB962C8B-B14F-4D97-AF65-F5344CB8AC3E}">
        <p14:creationId xmlns:p14="http://schemas.microsoft.com/office/powerpoint/2010/main" val="364084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1200" dirty="0"/>
          </a:p>
          <a:p>
            <a:pPr algn="l"/>
            <a:r>
              <a:rPr lang="en-US" sz="1200" dirty="0"/>
              <a:t>Provided home loan 35l</a:t>
            </a:r>
            <a:r>
              <a:rPr lang="en-US" sz="1200" baseline="0" dirty="0"/>
              <a:t> for max 50 la house.</a:t>
            </a:r>
            <a:endParaRPr lang="en-US" sz="1200" dirty="0"/>
          </a:p>
          <a:p>
            <a:pPr algn="ctr"/>
            <a:r>
              <a:rPr lang="en-US" sz="1200" dirty="0"/>
              <a:t>Budget 2015</a:t>
            </a:r>
          </a:p>
          <a:p>
            <a:pPr algn="ctr"/>
            <a:r>
              <a:rPr lang="en-US" sz="1200" u="sng" dirty="0"/>
              <a:t>100% deduction on</a:t>
            </a:r>
          </a:p>
          <a:p>
            <a:pPr marL="342900" indent="-342900">
              <a:buFont typeface="+mj-lt"/>
              <a:buAutoNum type="arabicPeriod"/>
            </a:pPr>
            <a:r>
              <a:rPr lang="en-US" sz="1200" dirty="0"/>
              <a:t>Swatch Bharat </a:t>
            </a:r>
            <a:r>
              <a:rPr lang="en-US" sz="1200" dirty="0" err="1"/>
              <a:t>Kosh</a:t>
            </a:r>
            <a:r>
              <a:rPr lang="en-US" sz="1200" dirty="0"/>
              <a:t> (FinMin)</a:t>
            </a:r>
          </a:p>
          <a:p>
            <a:pPr marL="342900" indent="-342900">
              <a:buFont typeface="+mj-lt"/>
              <a:buAutoNum type="arabicPeriod"/>
            </a:pPr>
            <a:r>
              <a:rPr lang="en-US" sz="1200" dirty="0"/>
              <a:t>Clean Ganga Fund (FM Trust)</a:t>
            </a:r>
          </a:p>
          <a:p>
            <a:pPr marL="342900" indent="-342900">
              <a:buFont typeface="+mj-lt"/>
              <a:buAutoNum type="arabicPeriod"/>
            </a:pPr>
            <a:r>
              <a:rPr lang="en-US" sz="1200" dirty="0"/>
              <a:t>National Fund for control of Drug Abuse (FinMin)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people who do not have any house of their own and also do not get any house rent allowance from any employer today get a deduction of `24,000 per annum from their income to compensate them for the rent they pay.  I propose to increase the limit of deduction in respect of rent paid under section 80GG from `24,000 per annum to `60,000 per annum, which should provide relief to those who live in rented houses.</a:t>
            </a:r>
          </a:p>
          <a:p>
            <a:endParaRPr lang="en-US" dirty="0"/>
          </a:p>
        </p:txBody>
      </p:sp>
      <p:sp>
        <p:nvSpPr>
          <p:cNvPr id="4" name="Slide Number Placeholder 3"/>
          <p:cNvSpPr>
            <a:spLocks noGrp="1"/>
          </p:cNvSpPr>
          <p:nvPr>
            <p:ph type="sldNum" sz="quarter" idx="10"/>
          </p:nvPr>
        </p:nvSpPr>
        <p:spPr/>
        <p:txBody>
          <a:bodyPr/>
          <a:lstStyle/>
          <a:p>
            <a:fld id="{5B71C5A8-79F5-45EC-A457-5D9F6AC4829B}" type="slidenum">
              <a:rPr lang="en-US" smtClean="0"/>
              <a:t>57</a:t>
            </a:fld>
            <a:endParaRPr lang="en-US"/>
          </a:p>
        </p:txBody>
      </p:sp>
    </p:spTree>
    <p:extLst>
      <p:ext uri="{BB962C8B-B14F-4D97-AF65-F5344CB8AC3E}">
        <p14:creationId xmlns:p14="http://schemas.microsoft.com/office/powerpoint/2010/main" val="116539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Dividend has to be distributed acc. To shareholding</a:t>
            </a:r>
          </a:p>
          <a:p>
            <a:r>
              <a:rPr lang="en-US" dirty="0"/>
              <a:t>How can </a:t>
            </a:r>
            <a:r>
              <a:rPr lang="en-US" dirty="0" err="1"/>
              <a:t>Biyani</a:t>
            </a:r>
            <a:r>
              <a:rPr lang="en-US" dirty="0"/>
              <a:t> make more than his share holding? Ans.</a:t>
            </a:r>
            <a:r>
              <a:rPr lang="en-US" baseline="0" dirty="0"/>
              <a:t> Royalties!</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60</a:t>
            </a:fld>
            <a:endParaRPr lang="en-US"/>
          </a:p>
        </p:txBody>
      </p:sp>
    </p:spTree>
    <p:extLst>
      <p:ext uri="{BB962C8B-B14F-4D97-AF65-F5344CB8AC3E}">
        <p14:creationId xmlns:p14="http://schemas.microsoft.com/office/powerpoint/2010/main" val="3385519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BBF68D3-0404-4EF3-9FE5-E14E05F573AB}"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3224951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ight 3rd Blank">
    <p:bg>
      <p:bgRef idx="1001">
        <a:schemeClr val="bg2"/>
      </p:bgRef>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ln/>
        </p:spPr>
        <p:style>
          <a:lnRef idx="2">
            <a:schemeClr val="accent6"/>
          </a:lnRef>
          <a:fillRef idx="1">
            <a:schemeClr val="lt1"/>
          </a:fillRef>
          <a:effectRef idx="0">
            <a:schemeClr val="accent6"/>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6858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1430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16002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0574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Syllabus</a:t>
            </a:r>
          </a:p>
        </p:txBody>
      </p:sp>
    </p:spTree>
    <p:extLst>
      <p:ext uri="{BB962C8B-B14F-4D97-AF65-F5344CB8AC3E}">
        <p14:creationId xmlns:p14="http://schemas.microsoft.com/office/powerpoint/2010/main" val="42038634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6858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1430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16002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0574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8880389" y="2786244"/>
            <a:ext cx="3089190" cy="3520745"/>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8880389" y="2786244"/>
            <a:ext cx="3089190" cy="3520745"/>
          </a:xfrm>
          <a:prstGeom prst="rect">
            <a:avLst/>
          </a:prstGeom>
        </p:spPr>
      </p:pic>
    </p:spTree>
    <p:extLst>
      <p:ext uri="{BB962C8B-B14F-4D97-AF65-F5344CB8AC3E}">
        <p14:creationId xmlns:p14="http://schemas.microsoft.com/office/powerpoint/2010/main" val="38160164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12001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6573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21145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5717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Mock Question</a:t>
            </a:r>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8888627" y="2736883"/>
            <a:ext cx="3082711" cy="3292125"/>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8888627" y="2736883"/>
            <a:ext cx="3082711" cy="3292125"/>
          </a:xfrm>
          <a:prstGeom prst="rect">
            <a:avLst/>
          </a:prstGeom>
        </p:spPr>
      </p:pic>
    </p:spTree>
    <p:extLst>
      <p:ext uri="{BB962C8B-B14F-4D97-AF65-F5344CB8AC3E}">
        <p14:creationId xmlns:p14="http://schemas.microsoft.com/office/powerpoint/2010/main" val="36148124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_ANIM_0">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12001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6573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21145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5717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Answer Frame</a:t>
            </a:r>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8888627" y="2736883"/>
            <a:ext cx="3082711" cy="3292125"/>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8888627" y="2736883"/>
            <a:ext cx="3082711" cy="3292125"/>
          </a:xfrm>
          <a:prstGeom prst="rect">
            <a:avLst/>
          </a:prstGeom>
        </p:spPr>
      </p:pic>
    </p:spTree>
    <p:extLst>
      <p:ext uri="{BB962C8B-B14F-4D97-AF65-F5344CB8AC3E}">
        <p14:creationId xmlns:p14="http://schemas.microsoft.com/office/powerpoint/2010/main" val="185594491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42602" y="1"/>
            <a:ext cx="69056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60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9363" y="2523067"/>
            <a:ext cx="1574264" cy="433493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224" y="1270001"/>
            <a:ext cx="1358222" cy="1358222"/>
          </a:xfrm>
          <a:prstGeom prst="rect">
            <a:avLst/>
          </a:prstGeom>
        </p:spPr>
      </p:pic>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04526">
            <a:off x="10728422" y="5163376"/>
            <a:ext cx="1090935" cy="274387"/>
          </a:xfrm>
          <a:prstGeom prst="rect">
            <a:avLst/>
          </a:prstGeom>
        </p:spPr>
      </p:pic>
    </p:spTree>
    <p:extLst>
      <p:ext uri="{BB962C8B-B14F-4D97-AF65-F5344CB8AC3E}">
        <p14:creationId xmlns:p14="http://schemas.microsoft.com/office/powerpoint/2010/main" val="42256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42602" y="1"/>
            <a:ext cx="690562" cy="6858000"/>
          </a:xfrm>
          <a:prstGeom prst="roundRect">
            <a:avLst/>
          </a:prstGeom>
          <a:ln/>
        </p:spPr>
        <p:style>
          <a:lnRef idx="3">
            <a:schemeClr val="lt1"/>
          </a:lnRef>
          <a:fillRef idx="1">
            <a:schemeClr val="accent3"/>
          </a:fillRef>
          <a:effectRef idx="1">
            <a:schemeClr val="accent3"/>
          </a:effectRef>
          <a:fontRef idx="none"/>
        </p:style>
        <p:txBody>
          <a:bodyPr vert="vert270" anchor="ctr">
            <a:noAutofit/>
          </a:bodyPr>
          <a:lstStyle>
            <a:lvl1pPr marL="0" indent="0" algn="ctr">
              <a:buNone/>
              <a:defRPr sz="60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9363" y="2523067"/>
            <a:ext cx="1574264" cy="433493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224" y="1270001"/>
            <a:ext cx="1358222" cy="1358222"/>
          </a:xfrm>
          <a:prstGeom prst="rect">
            <a:avLst/>
          </a:prstGeom>
        </p:spPr>
      </p:pic>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04526">
            <a:off x="10728422" y="5163376"/>
            <a:ext cx="1090935" cy="274387"/>
          </a:xfrm>
          <a:prstGeom prst="rect">
            <a:avLst/>
          </a:prstGeom>
        </p:spPr>
      </p:pic>
    </p:spTree>
    <p:extLst>
      <p:ext uri="{BB962C8B-B14F-4D97-AF65-F5344CB8AC3E}">
        <p14:creationId xmlns:p14="http://schemas.microsoft.com/office/powerpoint/2010/main" val="1054752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3200">
                <a:solidFill>
                  <a:schemeClr val="bg1">
                    <a:lumMod val="95000"/>
                    <a:lumOff val="5000"/>
                  </a:schemeClr>
                </a:solidFill>
                <a:latin typeface="Franklin Gothic Demi Cond" panose="020B0706030402020204" pitchFamily="34" charset="0"/>
              </a:defRPr>
            </a:lvl1pPr>
            <a:lvl2pPr>
              <a:defRPr sz="3200">
                <a:solidFill>
                  <a:schemeClr val="bg1">
                    <a:lumMod val="95000"/>
                    <a:lumOff val="5000"/>
                  </a:schemeClr>
                </a:solidFill>
                <a:latin typeface="Franklin Gothic Demi Cond" panose="020B0706030402020204" pitchFamily="34" charset="0"/>
              </a:defRPr>
            </a:lvl2pPr>
            <a:lvl3pPr>
              <a:defRPr sz="3200">
                <a:solidFill>
                  <a:schemeClr val="bg1">
                    <a:lumMod val="95000"/>
                    <a:lumOff val="5000"/>
                  </a:schemeClr>
                </a:solidFill>
                <a:latin typeface="Franklin Gothic Demi Cond" panose="020B0706030402020204" pitchFamily="34" charset="0"/>
              </a:defRPr>
            </a:lvl3pPr>
            <a:lvl4pPr>
              <a:defRPr sz="3200">
                <a:solidFill>
                  <a:schemeClr val="bg1">
                    <a:lumMod val="95000"/>
                    <a:lumOff val="5000"/>
                  </a:schemeClr>
                </a:solidFill>
                <a:latin typeface="Franklin Gothic Demi Cond" panose="020B0706030402020204" pitchFamily="34" charset="0"/>
              </a:defRPr>
            </a:lvl4pPr>
            <a:lvl5pPr>
              <a:defRPr sz="32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6858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11430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6002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20574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tx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464317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ene_Anim_0">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3200">
                <a:solidFill>
                  <a:schemeClr val="bg1">
                    <a:lumMod val="95000"/>
                    <a:lumOff val="5000"/>
                  </a:schemeClr>
                </a:solidFill>
                <a:latin typeface="Franklin Gothic Demi Cond" panose="020B0706030402020204" pitchFamily="34" charset="0"/>
              </a:defRPr>
            </a:lvl1pPr>
            <a:lvl2pPr>
              <a:defRPr sz="3200">
                <a:solidFill>
                  <a:schemeClr val="bg1">
                    <a:lumMod val="95000"/>
                    <a:lumOff val="5000"/>
                  </a:schemeClr>
                </a:solidFill>
                <a:latin typeface="Franklin Gothic Demi Cond" panose="020B0706030402020204" pitchFamily="34" charset="0"/>
              </a:defRPr>
            </a:lvl2pPr>
            <a:lvl3pPr>
              <a:defRPr sz="3200">
                <a:solidFill>
                  <a:schemeClr val="bg1">
                    <a:lumMod val="95000"/>
                    <a:lumOff val="5000"/>
                  </a:schemeClr>
                </a:solidFill>
                <a:latin typeface="Franklin Gothic Demi Cond" panose="020B0706030402020204" pitchFamily="34" charset="0"/>
              </a:defRPr>
            </a:lvl3pPr>
            <a:lvl4pPr>
              <a:defRPr sz="3200">
                <a:solidFill>
                  <a:schemeClr val="bg1">
                    <a:lumMod val="95000"/>
                    <a:lumOff val="5000"/>
                  </a:schemeClr>
                </a:solidFill>
                <a:latin typeface="Franklin Gothic Demi Cond" panose="020B0706030402020204" pitchFamily="34" charset="0"/>
              </a:defRPr>
            </a:lvl4pPr>
            <a:lvl5pPr>
              <a:defRPr sz="32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6858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11430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6002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2057400" indent="-22860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tx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8537749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inition_anim_0">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771" y="2654784"/>
            <a:ext cx="3089805" cy="3587015"/>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tx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8889771" y="6241799"/>
            <a:ext cx="3089805" cy="555652"/>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2400" dirty="0"/>
              <a:t>रट्टा मारो जिंदाबाद!</a:t>
            </a:r>
            <a:endParaRPr lang="en-US" sz="2400" dirty="0"/>
          </a:p>
        </p:txBody>
      </p:sp>
    </p:spTree>
    <p:extLst>
      <p:ext uri="{BB962C8B-B14F-4D97-AF65-F5344CB8AC3E}">
        <p14:creationId xmlns:p14="http://schemas.microsoft.com/office/powerpoint/2010/main" val="6215138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88158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118531" y="-107122"/>
            <a:ext cx="12310531"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BBF68D3-0404-4EF3-9FE5-E14E05F573AB}" type="slidenum">
              <a:rPr lang="en-US" smtClean="0"/>
              <a:t>‹#›</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1359" y="5236611"/>
            <a:ext cx="2082701" cy="523831"/>
          </a:xfrm>
          <a:prstGeom prst="rect">
            <a:avLst/>
          </a:prstGeom>
        </p:spPr>
      </p:pic>
      <p:sp>
        <p:nvSpPr>
          <p:cNvPr id="9" name="Title 8"/>
          <p:cNvSpPr>
            <a:spLocks noGrp="1"/>
          </p:cNvSpPr>
          <p:nvPr>
            <p:ph type="title"/>
          </p:nvPr>
        </p:nvSpPr>
        <p:spPr>
          <a:xfrm>
            <a:off x="2046261" y="679313"/>
            <a:ext cx="837409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2046288" y="1438275"/>
            <a:ext cx="8374062" cy="3371850"/>
          </a:xfrm>
        </p:spPr>
        <p:txBody>
          <a:bodyPr>
            <a:noAutofit/>
          </a:bodyPr>
          <a:lstStyle>
            <a:lvl1pPr>
              <a:defRPr sz="4800">
                <a:solidFill>
                  <a:schemeClr val="bg1">
                    <a:lumMod val="85000"/>
                    <a:lumOff val="15000"/>
                  </a:schemeClr>
                </a:solidFill>
                <a:latin typeface="Franklin Gothic Medium Cond" panose="020B0606030402020204" pitchFamily="34" charset="0"/>
              </a:defRPr>
            </a:lvl1pPr>
            <a:lvl2pPr>
              <a:defRPr sz="4400">
                <a:solidFill>
                  <a:schemeClr val="bg1">
                    <a:lumMod val="85000"/>
                    <a:lumOff val="15000"/>
                  </a:schemeClr>
                </a:solidFill>
                <a:latin typeface="Franklin Gothic Medium Cond" panose="020B0606030402020204" pitchFamily="34" charset="0"/>
              </a:defRPr>
            </a:lvl2pPr>
            <a:lvl3pPr>
              <a:defRPr sz="4000">
                <a:solidFill>
                  <a:schemeClr val="bg1">
                    <a:lumMod val="85000"/>
                    <a:lumOff val="15000"/>
                  </a:schemeClr>
                </a:solidFill>
                <a:latin typeface="Franklin Gothic Medium Cond" panose="020B0606030402020204" pitchFamily="34" charset="0"/>
              </a:defRPr>
            </a:lvl3pPr>
            <a:lvl4pPr>
              <a:defRPr sz="3600">
                <a:solidFill>
                  <a:schemeClr val="bg1">
                    <a:lumMod val="85000"/>
                    <a:lumOff val="15000"/>
                  </a:schemeClr>
                </a:solidFill>
                <a:latin typeface="Franklin Gothic Medium Cond" panose="020B0606030402020204" pitchFamily="34" charset="0"/>
              </a:defRPr>
            </a:lvl4pPr>
            <a:lvl5pPr>
              <a:defRPr sz="3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118531" y="-107122"/>
            <a:ext cx="12310531" cy="6965122"/>
          </a:xfrm>
          <a:prstGeom prst="rect">
            <a:avLst/>
          </a:prstGeom>
        </p:spPr>
      </p:pic>
    </p:spTree>
    <p:extLst>
      <p:ext uri="{BB962C8B-B14F-4D97-AF65-F5344CB8AC3E}">
        <p14:creationId xmlns:p14="http://schemas.microsoft.com/office/powerpoint/2010/main" val="3081554610"/>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fo_Anim_1">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64252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fo_Anim_0">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no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995856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1533" y="2920999"/>
            <a:ext cx="3089805"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800">
                <a:latin typeface="Franklin Gothic Demi Cond" panose="020B0706030402020204" pitchFamily="34" charset="0"/>
              </a:defRPr>
            </a:lvl1pPr>
            <a:lvl2pPr>
              <a:defRPr sz="2800">
                <a:latin typeface="Franklin Gothic Demi Cond" panose="020B0706030402020204" pitchFamily="34" charset="0"/>
              </a:defRPr>
            </a:lvl2pPr>
            <a:lvl3pPr>
              <a:defRPr sz="2800">
                <a:latin typeface="Franklin Gothic Demi Cond" panose="020B0706030402020204" pitchFamily="34" charset="0"/>
              </a:defRPr>
            </a:lvl3pPr>
            <a:lvl4pPr>
              <a:defRPr sz="2800">
                <a:latin typeface="Franklin Gothic Demi Cond" panose="020B0706030402020204" pitchFamily="34" charset="0"/>
              </a:defRPr>
            </a:lvl4pPr>
            <a:lvl5pPr>
              <a:defRPr sz="28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12001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6573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21145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2571750" indent="-742950">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53880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fo_Anim_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51959" y="2254"/>
            <a:ext cx="3364455" cy="6878896"/>
          </a:xfrm>
          <a:prstGeom prst="rect">
            <a:avLst/>
          </a:prstGeom>
        </p:spPr>
      </p:pic>
      <p:sp>
        <p:nvSpPr>
          <p:cNvPr id="3" name="Content Placeholder 2"/>
          <p:cNvSpPr>
            <a:spLocks noGrp="1"/>
          </p:cNvSpPr>
          <p:nvPr>
            <p:ph idx="1"/>
          </p:nvPr>
        </p:nvSpPr>
        <p:spPr>
          <a:xfrm>
            <a:off x="321733" y="287868"/>
            <a:ext cx="8395547" cy="5889096"/>
          </a:xfrm>
        </p:spPr>
        <p:txBody>
          <a:bodyPr>
            <a:normAutofit/>
          </a:bodyPr>
          <a:lstStyle>
            <a:lvl1pPr marL="7429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1pPr>
            <a:lvl2pPr marL="12001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2pPr>
            <a:lvl3pPr marL="16573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3pPr>
            <a:lvl4pPr marL="21145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4pPr>
            <a:lvl5pPr marL="25717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6" name="Content Placeholder 15"/>
          <p:cNvSpPr>
            <a:spLocks noGrp="1"/>
          </p:cNvSpPr>
          <p:nvPr>
            <p:ph sz="quarter" idx="12"/>
          </p:nvPr>
        </p:nvSpPr>
        <p:spPr>
          <a:xfrm>
            <a:off x="9144000" y="2943498"/>
            <a:ext cx="2803525" cy="2987402"/>
          </a:xfrm>
          <a:solidFill>
            <a:schemeClr val="accent2">
              <a:lumMod val="20000"/>
              <a:lumOff val="80000"/>
            </a:schemeClr>
          </a:solidFill>
        </p:spPr>
        <p:txBody>
          <a:bodyPr/>
          <a:lstStyle>
            <a:lvl1pPr>
              <a:defRPr>
                <a:solidFill>
                  <a:schemeClr val="bg1">
                    <a:lumMod val="85000"/>
                    <a:lumOff val="15000"/>
                  </a:schemeClr>
                </a:solidFill>
                <a:latin typeface="Franklin Gothic Medium Cond" panose="020B0606030402020204" pitchFamily="34" charset="0"/>
              </a:defRPr>
            </a:lvl1pPr>
            <a:lvl2pPr>
              <a:defRPr>
                <a:solidFill>
                  <a:schemeClr val="bg1">
                    <a:lumMod val="85000"/>
                    <a:lumOff val="15000"/>
                  </a:schemeClr>
                </a:solidFill>
                <a:latin typeface="Franklin Gothic Medium Cond" panose="020B0606030402020204" pitchFamily="34" charset="0"/>
              </a:defRPr>
            </a:lvl2pPr>
            <a:lvl3pPr>
              <a:defRPr>
                <a:solidFill>
                  <a:schemeClr val="bg1">
                    <a:lumMod val="85000"/>
                    <a:lumOff val="15000"/>
                  </a:schemeClr>
                </a:solidFill>
                <a:latin typeface="Franklin Gothic Medium Cond" panose="020B0606030402020204" pitchFamily="34" charset="0"/>
              </a:defRPr>
            </a:lvl3pPr>
            <a:lvl4pPr>
              <a:defRPr>
                <a:solidFill>
                  <a:schemeClr val="bg1">
                    <a:lumMod val="85000"/>
                    <a:lumOff val="15000"/>
                  </a:schemeClr>
                </a:solidFill>
                <a:latin typeface="Franklin Gothic Medium Cond" panose="020B0606030402020204" pitchFamily="34" charset="0"/>
              </a:defRPr>
            </a:lvl4pPr>
            <a:lvl5pPr>
              <a:defRPr>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3"/>
          </p:nvPr>
        </p:nvSpPr>
        <p:spPr>
          <a:xfrm>
            <a:off x="9144000" y="914400"/>
            <a:ext cx="2803525" cy="2028825"/>
          </a:xfrm>
          <a:no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200">
                <a:latin typeface="Franklin Gothic Medium Cond" panose="020B0606030402020204" pitchFamily="34" charset="0"/>
              </a:defRPr>
            </a:lvl1pPr>
            <a:lvl2pPr algn="ctr">
              <a:defRPr sz="2800">
                <a:latin typeface="Franklin Gothic Medium Cond" panose="020B0606030402020204" pitchFamily="34" charset="0"/>
              </a:defRPr>
            </a:lvl2pPr>
            <a:lvl3pPr algn="ctr">
              <a:defRPr sz="2400">
                <a:latin typeface="Franklin Gothic Medium Cond" panose="020B0606030402020204" pitchFamily="34" charset="0"/>
              </a:defRPr>
            </a:lvl3pPr>
            <a:lvl4pPr algn="ctr">
              <a:defRPr sz="2000">
                <a:latin typeface="Franklin Gothic Medium Cond" panose="020B0606030402020204" pitchFamily="34" charset="0"/>
              </a:defRPr>
            </a:lvl4pPr>
            <a:lvl5pPr algn="ctr">
              <a:defRPr sz="2000">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28822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51959" y="2254"/>
            <a:ext cx="3364455" cy="6878896"/>
          </a:xfrm>
          <a:prstGeom prst="rect">
            <a:avLst/>
          </a:prstGeom>
        </p:spPr>
      </p:pic>
      <p:sp>
        <p:nvSpPr>
          <p:cNvPr id="3" name="Content Placeholder 2"/>
          <p:cNvSpPr>
            <a:spLocks noGrp="1"/>
          </p:cNvSpPr>
          <p:nvPr>
            <p:ph idx="1"/>
          </p:nvPr>
        </p:nvSpPr>
        <p:spPr>
          <a:xfrm>
            <a:off x="321733" y="287868"/>
            <a:ext cx="8395547" cy="5889096"/>
          </a:xfrm>
        </p:spPr>
        <p:txBody>
          <a:bodyPr>
            <a:normAutofit/>
          </a:bodyPr>
          <a:lstStyle>
            <a:lvl1pPr marL="7429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1pPr>
            <a:lvl2pPr marL="12001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2pPr>
            <a:lvl3pPr marL="16573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3pPr>
            <a:lvl4pPr marL="21145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4pPr>
            <a:lvl5pPr marL="2571750" indent="-742950">
              <a:buClr>
                <a:srgbClr val="FFC000"/>
              </a:buClr>
              <a:buFont typeface="Wingdings" panose="05000000000000000000" pitchFamily="2" charset="2"/>
              <a:buChar char="v"/>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6" name="Content Placeholder 15"/>
          <p:cNvSpPr>
            <a:spLocks noGrp="1"/>
          </p:cNvSpPr>
          <p:nvPr>
            <p:ph sz="quarter" idx="12"/>
          </p:nvPr>
        </p:nvSpPr>
        <p:spPr>
          <a:xfrm>
            <a:off x="9144000" y="1651519"/>
            <a:ext cx="2803525" cy="4279381"/>
          </a:xfrm>
          <a:solidFill>
            <a:schemeClr val="accent2">
              <a:lumMod val="20000"/>
              <a:lumOff val="80000"/>
            </a:schemeClr>
          </a:solidFill>
        </p:spPr>
        <p:txBody>
          <a:bodyPr/>
          <a:lstStyle>
            <a:lvl1pPr>
              <a:defRPr>
                <a:solidFill>
                  <a:schemeClr val="bg1">
                    <a:lumMod val="85000"/>
                    <a:lumOff val="15000"/>
                  </a:schemeClr>
                </a:solidFill>
                <a:latin typeface="Franklin Gothic Medium Cond" panose="020B0606030402020204" pitchFamily="34" charset="0"/>
              </a:defRPr>
            </a:lvl1pPr>
            <a:lvl2pPr>
              <a:defRPr>
                <a:solidFill>
                  <a:schemeClr val="bg1">
                    <a:lumMod val="85000"/>
                    <a:lumOff val="15000"/>
                  </a:schemeClr>
                </a:solidFill>
                <a:latin typeface="Franklin Gothic Medium Cond" panose="020B0606030402020204" pitchFamily="34" charset="0"/>
              </a:defRPr>
            </a:lvl2pPr>
            <a:lvl3pPr>
              <a:defRPr>
                <a:solidFill>
                  <a:schemeClr val="bg1">
                    <a:lumMod val="85000"/>
                    <a:lumOff val="15000"/>
                  </a:schemeClr>
                </a:solidFill>
                <a:latin typeface="Franklin Gothic Medium Cond" panose="020B0606030402020204" pitchFamily="34" charset="0"/>
              </a:defRPr>
            </a:lvl3pPr>
            <a:lvl4pPr>
              <a:defRPr>
                <a:solidFill>
                  <a:schemeClr val="bg1">
                    <a:lumMod val="85000"/>
                    <a:lumOff val="15000"/>
                  </a:schemeClr>
                </a:solidFill>
                <a:latin typeface="Franklin Gothic Medium Cond" panose="020B0606030402020204" pitchFamily="34" charset="0"/>
              </a:defRPr>
            </a:lvl4pPr>
            <a:lvl5pPr>
              <a:defRPr>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144000" y="895350"/>
            <a:ext cx="2803525" cy="755650"/>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b="0" i="0">
                <a:latin typeface="Franklin Gothic Demi Cond" panose="020B0706030402020204" pitchFamily="34" charset="0"/>
              </a:defRPr>
            </a:lvl1pPr>
            <a:lvl2pPr marL="457200" indent="0" algn="ctr">
              <a:buNone/>
              <a:defRPr b="0" i="0">
                <a:latin typeface="Franklin Gothic Demi Cond" panose="020B0706030402020204" pitchFamily="34" charset="0"/>
              </a:defRPr>
            </a:lvl2pPr>
            <a:lvl3pPr marL="914400" indent="0" algn="ctr">
              <a:buNone/>
              <a:defRPr b="0" i="0">
                <a:latin typeface="Franklin Gothic Demi Cond" panose="020B0706030402020204" pitchFamily="34" charset="0"/>
              </a:defRPr>
            </a:lvl3pPr>
            <a:lvl4pPr marL="1371600" indent="0" algn="ctr">
              <a:buNone/>
              <a:defRPr b="0" i="0">
                <a:latin typeface="Franklin Gothic Demi Cond" panose="020B0706030402020204" pitchFamily="34" charset="0"/>
              </a:defRPr>
            </a:lvl4pPr>
            <a:lvl5pPr marL="1828800" indent="0" algn="ctr">
              <a:buNone/>
              <a:defRPr b="0" i="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19120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9933"/>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615" y="-48888"/>
            <a:ext cx="3708285" cy="671707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 b="16247"/>
          <a:stretch/>
        </p:blipFill>
        <p:spPr>
          <a:xfrm>
            <a:off x="8892417" y="1490371"/>
            <a:ext cx="3046473" cy="4508500"/>
          </a:xfrm>
          <a:prstGeom prst="rect">
            <a:avLst/>
          </a:prstGeom>
        </p:spPr>
      </p:pic>
      <p:sp>
        <p:nvSpPr>
          <p:cNvPr id="3" name="Content Placeholder 2"/>
          <p:cNvSpPr>
            <a:spLocks noGrp="1"/>
          </p:cNvSpPr>
          <p:nvPr>
            <p:ph idx="1"/>
          </p:nvPr>
        </p:nvSpPr>
        <p:spPr>
          <a:xfrm>
            <a:off x="321733" y="287868"/>
            <a:ext cx="8395547" cy="5889096"/>
          </a:xfrm>
        </p:spPr>
        <p:txBody>
          <a:bodyPr>
            <a:normAutofit/>
          </a:bodyPr>
          <a:lstStyle>
            <a:lvl1pPr marL="7429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1pPr>
            <a:lvl2pPr marL="12001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2pPr>
            <a:lvl3pPr marL="16573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3pPr>
            <a:lvl4pPr marL="21145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4pPr>
            <a:lvl5pPr marL="2571750" indent="-742950">
              <a:buClr>
                <a:schemeClr val="accent4">
                  <a:lumMod val="50000"/>
                </a:schemeClr>
              </a:buClr>
              <a:buFont typeface="Wingdings" panose="05000000000000000000" pitchFamily="2" charset="2"/>
              <a:buChar char="ü"/>
              <a:defRPr sz="40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0" name="Title 9"/>
          <p:cNvSpPr>
            <a:spLocks noGrp="1"/>
          </p:cNvSpPr>
          <p:nvPr>
            <p:ph type="title"/>
          </p:nvPr>
        </p:nvSpPr>
        <p:spPr>
          <a:xfrm>
            <a:off x="8892416" y="4991099"/>
            <a:ext cx="3045583" cy="1016001"/>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2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8893175" y="873125"/>
            <a:ext cx="3044825" cy="617538"/>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a:t>Edit Master text styles</a:t>
            </a:r>
          </a:p>
        </p:txBody>
      </p:sp>
    </p:spTree>
    <p:extLst>
      <p:ext uri="{BB962C8B-B14F-4D97-AF65-F5344CB8AC3E}">
        <p14:creationId xmlns:p14="http://schemas.microsoft.com/office/powerpoint/2010/main" val="96600076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RAME_Iphone_3">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20902-9DC7-476A-9794-0B6B61F38DAC}" type="datetimeFigureOut">
              <a:rPr lang="en-US" smtClean="0"/>
              <a:t>09-May-16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F68D3-0404-4EF3-9FE5-E14E05F573AB}" type="slidenum">
              <a:rPr lang="en-US" smtClean="0"/>
              <a:t>‹#›</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675" y="-17134"/>
            <a:ext cx="10217287" cy="6373484"/>
          </a:xfrm>
          <a:prstGeom prst="rect">
            <a:avLst/>
          </a:prstGeom>
        </p:spPr>
      </p:pic>
      <p:sp>
        <p:nvSpPr>
          <p:cNvPr id="7" name="Text Placeholder 6"/>
          <p:cNvSpPr>
            <a:spLocks noGrp="1"/>
          </p:cNvSpPr>
          <p:nvPr>
            <p:ph type="body" sz="quarter" idx="13"/>
          </p:nvPr>
        </p:nvSpPr>
        <p:spPr>
          <a:xfrm>
            <a:off x="1993555" y="790832"/>
            <a:ext cx="2644348" cy="57664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pPr lvl="0"/>
            <a:r>
              <a:rPr lang="en-US"/>
              <a:t>Edit Master text styles</a:t>
            </a:r>
          </a:p>
        </p:txBody>
      </p:sp>
      <p:sp>
        <p:nvSpPr>
          <p:cNvPr id="8" name="Text Placeholder 6"/>
          <p:cNvSpPr>
            <a:spLocks noGrp="1"/>
          </p:cNvSpPr>
          <p:nvPr>
            <p:ph type="body" sz="quarter" idx="14"/>
          </p:nvPr>
        </p:nvSpPr>
        <p:spPr>
          <a:xfrm>
            <a:off x="5464620" y="790831"/>
            <a:ext cx="2644348" cy="576649"/>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pPr lvl="0"/>
            <a:r>
              <a:rPr lang="en-US"/>
              <a:t>Edit Master text styles</a:t>
            </a:r>
          </a:p>
        </p:txBody>
      </p:sp>
      <p:sp>
        <p:nvSpPr>
          <p:cNvPr id="9" name="Text Placeholder 6"/>
          <p:cNvSpPr>
            <a:spLocks noGrp="1"/>
          </p:cNvSpPr>
          <p:nvPr>
            <p:ph type="body" sz="quarter" idx="15"/>
          </p:nvPr>
        </p:nvSpPr>
        <p:spPr>
          <a:xfrm>
            <a:off x="8940681" y="790830"/>
            <a:ext cx="2644348" cy="57664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pPr lvl="0"/>
            <a:r>
              <a:rPr lang="en-US"/>
              <a:t>Edit Master text styles</a:t>
            </a:r>
          </a:p>
        </p:txBody>
      </p:sp>
      <p:sp>
        <p:nvSpPr>
          <p:cNvPr id="11" name="Text Placeholder 10"/>
          <p:cNvSpPr>
            <a:spLocks noGrp="1"/>
          </p:cNvSpPr>
          <p:nvPr>
            <p:ph type="body" sz="quarter" idx="16"/>
          </p:nvPr>
        </p:nvSpPr>
        <p:spPr>
          <a:xfrm>
            <a:off x="173038" y="271463"/>
            <a:ext cx="1489075" cy="5907087"/>
          </a:xfrm>
          <a:prstGeom prst="homePlate">
            <a:avLst>
              <a:gd name="adj" fmla="val 30637"/>
            </a:avLst>
          </a:prstGeom>
          <a:ln/>
        </p:spPr>
        <p:style>
          <a:lnRef idx="3">
            <a:schemeClr val="lt1"/>
          </a:lnRef>
          <a:fillRef idx="1">
            <a:schemeClr val="dk1"/>
          </a:fillRef>
          <a:effectRef idx="1">
            <a:schemeClr val="dk1"/>
          </a:effectRef>
          <a:fontRef idx="none"/>
        </p:style>
        <p:txBody>
          <a:bodyPr vert="vert270" anchor="ctr">
            <a:normAutofit/>
          </a:bodyPr>
          <a:lstStyle>
            <a:lvl1pPr marL="0" indent="0">
              <a:buNone/>
              <a:defRPr sz="7200">
                <a:solidFill>
                  <a:schemeClr val="bg1"/>
                </a:solidFill>
                <a:effectLst/>
                <a:latin typeface="Franklin Gothic Medium Cond" panose="020B0606030402020204" pitchFamily="34" charset="0"/>
              </a:defRPr>
            </a:lvl1pPr>
            <a:lvl2pPr marL="457200" indent="0">
              <a:buNone/>
              <a:defRPr>
                <a:solidFill>
                  <a:schemeClr val="bg1"/>
                </a:solidFill>
                <a:effectLst/>
              </a:defRPr>
            </a:lvl2pPr>
            <a:lvl3pPr marL="914400" indent="0">
              <a:buNone/>
              <a:defRPr>
                <a:solidFill>
                  <a:schemeClr val="bg1"/>
                </a:solidFill>
                <a:effectLst/>
              </a:defRPr>
            </a:lvl3pPr>
            <a:lvl4pPr marL="1371600" indent="0">
              <a:buNone/>
              <a:defRPr>
                <a:solidFill>
                  <a:schemeClr val="bg1"/>
                </a:solidFill>
                <a:effectLst/>
              </a:defRPr>
            </a:lvl4pPr>
            <a:lvl5pPr marL="1828800" indent="0">
              <a:buNone/>
              <a:defRPr>
                <a:solidFill>
                  <a:schemeClr val="bg1"/>
                </a:solidFill>
                <a:effectLst/>
              </a:defRPr>
            </a:lvl5pPr>
          </a:lstStyle>
          <a:p>
            <a:pPr lvl="0"/>
            <a:r>
              <a:rPr lang="en-US"/>
              <a:t>Edit Master text styles</a:t>
            </a:r>
          </a:p>
        </p:txBody>
      </p:sp>
      <p:sp>
        <p:nvSpPr>
          <p:cNvPr id="13" name="Content Placeholder 12"/>
          <p:cNvSpPr>
            <a:spLocks noGrp="1"/>
          </p:cNvSpPr>
          <p:nvPr>
            <p:ph sz="quarter" idx="17"/>
          </p:nvPr>
        </p:nvSpPr>
        <p:spPr>
          <a:xfrm>
            <a:off x="1993900" y="1366838"/>
            <a:ext cx="2644775" cy="4103687"/>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2"/>
          <p:cNvSpPr>
            <a:spLocks noGrp="1"/>
          </p:cNvSpPr>
          <p:nvPr>
            <p:ph sz="quarter" idx="18"/>
          </p:nvPr>
        </p:nvSpPr>
        <p:spPr>
          <a:xfrm>
            <a:off x="5461378" y="1366838"/>
            <a:ext cx="2644775" cy="4103687"/>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2"/>
          <p:cNvSpPr>
            <a:spLocks noGrp="1"/>
          </p:cNvSpPr>
          <p:nvPr>
            <p:ph sz="quarter" idx="19"/>
          </p:nvPr>
        </p:nvSpPr>
        <p:spPr>
          <a:xfrm>
            <a:off x="8940681" y="1366838"/>
            <a:ext cx="2644775" cy="4103687"/>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97756" y="6178550"/>
            <a:ext cx="2972018" cy="747508"/>
          </a:xfrm>
          <a:prstGeom prst="rect">
            <a:avLst/>
          </a:prstGeom>
        </p:spPr>
      </p:pic>
    </p:spTree>
    <p:extLst>
      <p:ext uri="{BB962C8B-B14F-4D97-AF65-F5344CB8AC3E}">
        <p14:creationId xmlns:p14="http://schemas.microsoft.com/office/powerpoint/2010/main" val="12021556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20902-9DC7-476A-9794-0B6B61F38DAC}" type="datetimeFigureOut">
              <a:rPr lang="en-US" smtClean="0"/>
              <a:t>09-May-16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F68D3-0404-4EF3-9FE5-E14E05F573AB}"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8856" y="1"/>
            <a:ext cx="5159002" cy="6858000"/>
          </a:xfrm>
          <a:prstGeom prst="rect">
            <a:avLst/>
          </a:prstGeom>
        </p:spPr>
      </p:pic>
      <p:sp>
        <p:nvSpPr>
          <p:cNvPr id="6" name="Content Placeholder 2"/>
          <p:cNvSpPr>
            <a:spLocks noGrp="1"/>
          </p:cNvSpPr>
          <p:nvPr>
            <p:ph idx="1"/>
          </p:nvPr>
        </p:nvSpPr>
        <p:spPr>
          <a:xfrm>
            <a:off x="5033319" y="233628"/>
            <a:ext cx="6943628" cy="5889096"/>
          </a:xfrm>
        </p:spPr>
        <p:txBody>
          <a:bodyPr>
            <a:normAutofit/>
          </a:bodyPr>
          <a:lstStyle>
            <a:lvl1pPr marL="7429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12001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16573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21145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25717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716689" y="1377157"/>
            <a:ext cx="3707030" cy="4315189"/>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689" y="5813723"/>
            <a:ext cx="1614619" cy="406101"/>
          </a:xfrm>
          <a:prstGeom prst="rect">
            <a:avLst/>
          </a:prstGeom>
        </p:spPr>
      </p:pic>
      <p:sp>
        <p:nvSpPr>
          <p:cNvPr id="10" name="Title 9"/>
          <p:cNvSpPr>
            <a:spLocks noGrp="1"/>
          </p:cNvSpPr>
          <p:nvPr>
            <p:ph type="title"/>
          </p:nvPr>
        </p:nvSpPr>
        <p:spPr>
          <a:xfrm>
            <a:off x="716689" y="799070"/>
            <a:ext cx="3707030"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503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82" y="1698522"/>
            <a:ext cx="5232062" cy="4185650"/>
          </a:xfrm>
          <a:prstGeom prst="rect">
            <a:avLst/>
          </a:prstGeom>
        </p:spPr>
      </p:pic>
      <p:sp>
        <p:nvSpPr>
          <p:cNvPr id="2" name="Date Placeholder 1"/>
          <p:cNvSpPr>
            <a:spLocks noGrp="1"/>
          </p:cNvSpPr>
          <p:nvPr>
            <p:ph type="dt" sz="half" idx="10"/>
          </p:nvPr>
        </p:nvSpPr>
        <p:spPr/>
        <p:txBody>
          <a:bodyPr/>
          <a:lstStyle/>
          <a:p>
            <a:fld id="{B6020902-9DC7-476A-9794-0B6B61F38DAC}" type="datetimeFigureOut">
              <a:rPr lang="en-US" smtClean="0"/>
              <a:t>09-May-16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F68D3-0404-4EF3-9FE5-E14E05F573AB}" type="slidenum">
              <a:rPr lang="en-US" smtClean="0"/>
              <a:t>‹#›</a:t>
            </a:fld>
            <a:endParaRPr lang="en-US"/>
          </a:p>
        </p:txBody>
      </p:sp>
      <p:sp>
        <p:nvSpPr>
          <p:cNvPr id="6" name="Content Placeholder 2"/>
          <p:cNvSpPr>
            <a:spLocks noGrp="1"/>
          </p:cNvSpPr>
          <p:nvPr>
            <p:ph idx="1"/>
          </p:nvPr>
        </p:nvSpPr>
        <p:spPr>
          <a:xfrm>
            <a:off x="5329881" y="1097508"/>
            <a:ext cx="6647066" cy="5025215"/>
          </a:xfrm>
        </p:spPr>
        <p:txBody>
          <a:bodyPr>
            <a:normAutofit/>
          </a:bodyPr>
          <a:lstStyle>
            <a:lvl1pPr marL="7429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12001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16573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21145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25717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8303" y="4729891"/>
            <a:ext cx="1614619" cy="406101"/>
          </a:xfrm>
          <a:prstGeom prst="rect">
            <a:avLst/>
          </a:prstGeom>
        </p:spPr>
      </p:pic>
      <p:sp>
        <p:nvSpPr>
          <p:cNvPr id="5" name="Title 4"/>
          <p:cNvSpPr>
            <a:spLocks noGrp="1"/>
          </p:cNvSpPr>
          <p:nvPr>
            <p:ph type="title"/>
          </p:nvPr>
        </p:nvSpPr>
        <p:spPr>
          <a:xfrm>
            <a:off x="1" y="115330"/>
            <a:ext cx="12192000" cy="821493"/>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10" name="Picture Placeholder 9"/>
          <p:cNvSpPr>
            <a:spLocks noGrp="1"/>
          </p:cNvSpPr>
          <p:nvPr>
            <p:ph type="pic" sz="quarter" idx="13"/>
          </p:nvPr>
        </p:nvSpPr>
        <p:spPr>
          <a:xfrm>
            <a:off x="345989" y="1927654"/>
            <a:ext cx="4687331" cy="2669059"/>
          </a:xfrm>
        </p:spPr>
        <p:txBody>
          <a:bodyPr/>
          <a:lstStyle/>
          <a:p>
            <a:endParaRPr lang="en-US"/>
          </a:p>
        </p:txBody>
      </p:sp>
    </p:spTree>
    <p:extLst>
      <p:ext uri="{BB962C8B-B14F-4D97-AF65-F5344CB8AC3E}">
        <p14:creationId xmlns:p14="http://schemas.microsoft.com/office/powerpoint/2010/main" val="31039235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18791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ropfit">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8216"/>
          <a:stretch/>
        </p:blipFill>
        <p:spPr>
          <a:xfrm>
            <a:off x="-118531" y="-107122"/>
            <a:ext cx="12310531"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BBF68D3-0404-4EF3-9FE5-E14E05F573AB}" type="slidenum">
              <a:rPr lang="en-US" smtClean="0"/>
              <a:t>‹#›</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1359" y="5236611"/>
            <a:ext cx="2082701" cy="523831"/>
          </a:xfrm>
          <a:prstGeom prst="rect">
            <a:avLst/>
          </a:prstGeom>
        </p:spPr>
      </p:pic>
      <p:sp>
        <p:nvSpPr>
          <p:cNvPr id="9" name="Title 8"/>
          <p:cNvSpPr>
            <a:spLocks noGrp="1"/>
          </p:cNvSpPr>
          <p:nvPr>
            <p:ph type="title"/>
          </p:nvPr>
        </p:nvSpPr>
        <p:spPr>
          <a:xfrm>
            <a:off x="2046261" y="675503"/>
            <a:ext cx="8374090" cy="762772"/>
          </a:xfrm>
          <a:solidFill>
            <a:srgbClr val="FFC000"/>
          </a:solidFill>
        </p:spPr>
        <p:style>
          <a:lnRef idx="1">
            <a:schemeClr val="accent1"/>
          </a:lnRef>
          <a:fillRef idx="3">
            <a:schemeClr val="accent1"/>
          </a:fillRef>
          <a:effectRef idx="2">
            <a:schemeClr val="accent1"/>
          </a:effectRef>
          <a:fontRef idx="none"/>
        </p:style>
        <p:txBody>
          <a:bodyPr/>
          <a:lstStyle>
            <a:lvl1pPr algn="ctr">
              <a:defRPr strike="noStrike">
                <a:solidFill>
                  <a:schemeClr val="bg1">
                    <a:lumMod val="85000"/>
                    <a:lumOff val="15000"/>
                  </a:schemeClr>
                </a:solidFill>
                <a:effectLst/>
                <a:latin typeface="Franklin Gothic Medium Cond" panose="020B0606030402020204" pitchFamily="34" charset="0"/>
              </a:defRPr>
            </a:lvl1pPr>
          </a:lstStyle>
          <a:p>
            <a:r>
              <a:rPr lang="en-US"/>
              <a:t>Click to edit Master title style</a:t>
            </a:r>
          </a:p>
        </p:txBody>
      </p:sp>
      <p:sp>
        <p:nvSpPr>
          <p:cNvPr id="3" name="Picture Placeholder 2"/>
          <p:cNvSpPr>
            <a:spLocks noGrp="1"/>
          </p:cNvSpPr>
          <p:nvPr>
            <p:ph type="pic" sz="quarter" idx="13"/>
          </p:nvPr>
        </p:nvSpPr>
        <p:spPr>
          <a:xfrm>
            <a:off x="2046288" y="1438275"/>
            <a:ext cx="8374062" cy="3505200"/>
          </a:xfrm>
        </p:spPr>
        <p:txBody>
          <a:bodyPr/>
          <a:lstStyle/>
          <a:p>
            <a:endParaRPr lang="en-US"/>
          </a:p>
        </p:txBody>
      </p:sp>
    </p:spTree>
    <p:extLst>
      <p:ext uri="{BB962C8B-B14F-4D97-AF65-F5344CB8AC3E}">
        <p14:creationId xmlns:p14="http://schemas.microsoft.com/office/powerpoint/2010/main" val="117330705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206313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4719044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020902-9DC7-476A-9794-0B6B61F38DAC}" type="datetimeFigureOut">
              <a:rPr lang="en-US" smtClean="0"/>
              <a:t>09-May-16</a:t>
            </a:fld>
            <a:endParaRPr lang="en-US"/>
          </a:p>
        </p:txBody>
      </p:sp>
      <p:sp>
        <p:nvSpPr>
          <p:cNvPr id="7" name="Slide Number Placeholder 6"/>
          <p:cNvSpPr>
            <a:spLocks noGrp="1"/>
          </p:cNvSpPr>
          <p:nvPr>
            <p:ph type="sldNum" sz="quarter" idx="12"/>
          </p:nvPr>
        </p:nvSpPr>
        <p:spPr/>
        <p:txBody>
          <a:bodyPr/>
          <a:lstStyle/>
          <a:p>
            <a:fld id="{7BBF68D3-0404-4EF3-9FE5-E14E05F573AB}"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6020902-9DC7-476A-9794-0B6B61F38DAC}" type="datetimeFigureOut">
              <a:rPr lang="en-US" smtClean="0"/>
              <a:t>09-May-16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7BBF68D3-0404-4EF3-9FE5-E14E05F573AB}"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30522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6020902-9DC7-476A-9794-0B6B61F38DAC}" type="datetimeFigureOut">
              <a:rPr lang="en-US" smtClean="0"/>
              <a:t>09-May-16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7BBF68D3-0404-4EF3-9FE5-E14E05F573AB}"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0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6020902-9DC7-476A-9794-0B6B61F38DAC}" type="datetimeFigureOut">
              <a:rPr lang="en-US" smtClean="0"/>
              <a:t>09-May-16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7BBF68D3-0404-4EF3-9FE5-E14E05F573AB}"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50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No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20902-9DC7-476A-9794-0B6B61F38DAC}" type="datetimeFigureOut">
              <a:rPr lang="en-US" smtClean="0"/>
              <a:t>09-May-16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F68D3-0404-4EF3-9FE5-E14E05F573AB}" type="slidenum">
              <a:rPr lang="en-US" smtClean="0"/>
              <a:t>‹#›</a:t>
            </a:fld>
            <a:endParaRPr lang="en-US"/>
          </a:p>
        </p:txBody>
      </p:sp>
    </p:spTree>
    <p:extLst>
      <p:ext uri="{BB962C8B-B14F-4D97-AF65-F5344CB8AC3E}">
        <p14:creationId xmlns:p14="http://schemas.microsoft.com/office/powerpoint/2010/main" val="11049113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F68D3-0404-4EF3-9FE5-E14E05F573AB}" type="slidenum">
              <a:rPr lang="en-US" smtClean="0"/>
              <a:t>‹#›</a:t>
            </a:fld>
            <a:endParaRPr lang="en-US"/>
          </a:p>
        </p:txBody>
      </p:sp>
    </p:spTree>
    <p:extLst>
      <p:ext uri="{BB962C8B-B14F-4D97-AF65-F5344CB8AC3E}">
        <p14:creationId xmlns:p14="http://schemas.microsoft.com/office/powerpoint/2010/main" val="2540931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F68D3-0404-4EF3-9FE5-E14E05F573AB}" type="slidenum">
              <a:rPr lang="en-US" smtClean="0"/>
              <a:t>‹#›</a:t>
            </a:fld>
            <a:endParaRPr lang="en-US"/>
          </a:p>
        </p:txBody>
      </p:sp>
    </p:spTree>
    <p:extLst>
      <p:ext uri="{BB962C8B-B14F-4D97-AF65-F5344CB8AC3E}">
        <p14:creationId xmlns:p14="http://schemas.microsoft.com/office/powerpoint/2010/main" val="16826274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Tree>
    <p:extLst>
      <p:ext uri="{BB962C8B-B14F-4D97-AF65-F5344CB8AC3E}">
        <p14:creationId xmlns:p14="http://schemas.microsoft.com/office/powerpoint/2010/main" val="45192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0" y="93848"/>
            <a:ext cx="12192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428412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75418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_iMac_Lef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213149" y="1097508"/>
            <a:ext cx="6829102" cy="5463282"/>
          </a:xfrm>
          <a:prstGeom prst="rect">
            <a:avLst/>
          </a:prstGeom>
        </p:spPr>
      </p:pic>
      <p:sp>
        <p:nvSpPr>
          <p:cNvPr id="2" name="Date Placeholder 1"/>
          <p:cNvSpPr>
            <a:spLocks noGrp="1"/>
          </p:cNvSpPr>
          <p:nvPr>
            <p:ph type="dt" sz="half" idx="10"/>
          </p:nvPr>
        </p:nvSpPr>
        <p:spPr/>
        <p:txBody>
          <a:bodyPr/>
          <a:lstStyle/>
          <a:p>
            <a:fld id="{B6020902-9DC7-476A-9794-0B6B61F38DAC}" type="datetimeFigureOut">
              <a:rPr lang="en-US" smtClean="0"/>
              <a:t>09-May-16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F68D3-0404-4EF3-9FE5-E14E05F573AB}" type="slidenum">
              <a:rPr lang="en-US" smtClean="0"/>
              <a:t>‹#›</a:t>
            </a:fld>
            <a:endParaRPr lang="en-US"/>
          </a:p>
        </p:txBody>
      </p:sp>
      <p:sp>
        <p:nvSpPr>
          <p:cNvPr id="6" name="Content Placeholder 2"/>
          <p:cNvSpPr>
            <a:spLocks noGrp="1"/>
          </p:cNvSpPr>
          <p:nvPr>
            <p:ph idx="1"/>
          </p:nvPr>
        </p:nvSpPr>
        <p:spPr>
          <a:xfrm>
            <a:off x="7023207" y="1097508"/>
            <a:ext cx="4953740" cy="5025215"/>
          </a:xfrm>
        </p:spPr>
        <p:txBody>
          <a:bodyPr>
            <a:normAutofit/>
          </a:bodyPr>
          <a:lstStyle>
            <a:lvl1pPr marL="7429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12001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16573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21145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2571750" indent="-74295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213150" y="94517"/>
            <a:ext cx="11763798" cy="842307"/>
          </a:xfrm>
          <a:prstGeom prst="doubleWave">
            <a:avLst/>
          </a:prstGeom>
          <a:solidFill>
            <a:srgbClr val="0070C0"/>
          </a:solidFill>
          <a:ln>
            <a:solidFill>
              <a:schemeClr val="accent3">
                <a:lumMod val="20000"/>
                <a:lumOff val="80000"/>
              </a:schemeClr>
            </a:solidFill>
          </a:ln>
        </p:spPr>
        <p:style>
          <a:lnRef idx="3">
            <a:schemeClr val="lt1"/>
          </a:lnRef>
          <a:fillRef idx="1">
            <a:schemeClr val="accent3"/>
          </a:fillRef>
          <a:effectRef idx="1">
            <a:schemeClr val="accent3"/>
          </a:effectRef>
          <a:fontRef idx="none"/>
        </p:style>
        <p:txBody>
          <a:bodyPr anchor="ctr">
            <a:noAutofit/>
          </a:bodyPr>
          <a:lstStyle>
            <a:lvl1pPr marL="0" indent="0" algn="ctr">
              <a:buNone/>
              <a:defRPr sz="4800">
                <a:solidFill>
                  <a:schemeClr val="bg1"/>
                </a:solidFill>
                <a:effectLst>
                  <a:outerShdw blurRad="38100" dist="38100" dir="2700000" algn="tl">
                    <a:srgbClr val="000000">
                      <a:alpha val="43137"/>
                    </a:srgbClr>
                  </a:outerShdw>
                </a:effectLst>
                <a:latin typeface="Franklin Gothic Demi Cond" panose="020B0706030402020204" pitchFamily="34" charset="0"/>
              </a:defRPr>
            </a:lvl1pPr>
          </a:lstStyle>
          <a:p>
            <a:pPr lvl="0"/>
            <a:r>
              <a:rPr lang="en-US" dirty="0"/>
              <a:t>Edit Master text styles</a:t>
            </a:r>
          </a:p>
        </p:txBody>
      </p:sp>
      <p:sp>
        <p:nvSpPr>
          <p:cNvPr id="8" name="Content Placeholder 12"/>
          <p:cNvSpPr>
            <a:spLocks noGrp="1"/>
          </p:cNvSpPr>
          <p:nvPr>
            <p:ph sz="quarter" idx="17"/>
          </p:nvPr>
        </p:nvSpPr>
        <p:spPr>
          <a:xfrm>
            <a:off x="534613" y="1458097"/>
            <a:ext cx="6113322" cy="3377514"/>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86128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91639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45" y="914399"/>
            <a:ext cx="11730681" cy="5313405"/>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sp>
        <p:nvSpPr>
          <p:cNvPr id="8" name="Title 1"/>
          <p:cNvSpPr>
            <a:spLocks noGrp="1"/>
          </p:cNvSpPr>
          <p:nvPr>
            <p:ph type="title"/>
          </p:nvPr>
        </p:nvSpPr>
        <p:spPr>
          <a:xfrm>
            <a:off x="0" y="93848"/>
            <a:ext cx="12192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lstStyle>
            <a:lvl1pPr algn="ctr">
              <a:defRPr>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4628" y="6227804"/>
            <a:ext cx="2360598" cy="593726"/>
          </a:xfrm>
          <a:prstGeom prst="rect">
            <a:avLst/>
          </a:prstGeom>
        </p:spPr>
      </p:pic>
    </p:spTree>
    <p:extLst>
      <p:ext uri="{BB962C8B-B14F-4D97-AF65-F5344CB8AC3E}">
        <p14:creationId xmlns:p14="http://schemas.microsoft.com/office/powerpoint/2010/main" val="18737876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12192000" cy="701675"/>
          </a:xfrm>
          <a:prstGeom prst="roundRect">
            <a:avLst/>
          </a:prstGeom>
          <a:solidFill>
            <a:srgbClr val="D00054"/>
          </a:solidFill>
          <a:ln>
            <a:solidFill>
              <a:schemeClr val="accent2">
                <a:lumMod val="60000"/>
                <a:lumOff val="40000"/>
              </a:schemeClr>
            </a:solidFill>
          </a:ln>
        </p:spPr>
        <p:style>
          <a:lnRef idx="1">
            <a:schemeClr val="accent2"/>
          </a:lnRef>
          <a:fillRef idx="3">
            <a:schemeClr val="accent2"/>
          </a:fillRef>
          <a:effectRef idx="2">
            <a:schemeClr val="accent2"/>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2410" y="6270377"/>
            <a:ext cx="2336332" cy="587623"/>
          </a:xfrm>
          <a:prstGeom prst="rect">
            <a:avLst/>
          </a:prstGeom>
        </p:spPr>
      </p:pic>
    </p:spTree>
    <p:extLst>
      <p:ext uri="{BB962C8B-B14F-4D97-AF65-F5344CB8AC3E}">
        <p14:creationId xmlns:p14="http://schemas.microsoft.com/office/powerpoint/2010/main" val="169557603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20902-9DC7-476A-9794-0B6B61F38DAC}" type="datetimeFigureOut">
              <a:rPr lang="en-US" smtClean="0"/>
              <a:t>09-May-16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F68D3-0404-4EF3-9FE5-E14E05F573AB}" type="slidenum">
              <a:rPr lang="en-US" smtClean="0"/>
              <a:t>‹#›</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928094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2093583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20902-9DC7-476A-9794-0B6B61F38DAC}" type="datetimeFigureOut">
              <a:rPr lang="en-US" smtClean="0"/>
              <a:t>09-May-16</a:t>
            </a:fld>
            <a:endParaRPr lang="en-US"/>
          </a:p>
        </p:txBody>
      </p:sp>
      <p:sp>
        <p:nvSpPr>
          <p:cNvPr id="6" name="Slide Number Placeholder 5"/>
          <p:cNvSpPr>
            <a:spLocks noGrp="1"/>
          </p:cNvSpPr>
          <p:nvPr>
            <p:ph type="sldNum" sz="quarter" idx="12"/>
          </p:nvPr>
        </p:nvSpPr>
        <p:spPr/>
        <p:txBody>
          <a:bodyPr/>
          <a:lstStyle/>
          <a:p>
            <a:fld id="{7BBF68D3-0404-4EF3-9FE5-E14E05F573AB}"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21200" y="6131387"/>
            <a:ext cx="2972018" cy="747508"/>
          </a:xfrm>
          <a:prstGeom prst="rect">
            <a:avLst/>
          </a:prstGeom>
        </p:spPr>
      </p:pic>
      <p:sp>
        <p:nvSpPr>
          <p:cNvPr id="8" name="Title 1"/>
          <p:cNvSpPr>
            <a:spLocks noGrp="1"/>
          </p:cNvSpPr>
          <p:nvPr>
            <p:ph type="title"/>
          </p:nvPr>
        </p:nvSpPr>
        <p:spPr>
          <a:xfrm>
            <a:off x="8259353" y="646331"/>
            <a:ext cx="3712513"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4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88451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020902-9DC7-476A-9794-0B6B61F38DAC}" type="datetimeFigureOut">
              <a:rPr lang="en-US" smtClean="0"/>
              <a:t>09-May-16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F68D3-0404-4EF3-9FE5-E14E05F573AB}" type="slidenum">
              <a:rPr lang="en-US" smtClean="0"/>
              <a:t>‹#›</a:t>
            </a:fld>
            <a:endParaRPr lang="en-US"/>
          </a:p>
        </p:txBody>
      </p:sp>
    </p:spTree>
    <p:extLst>
      <p:ext uri="{BB962C8B-B14F-4D97-AF65-F5344CB8AC3E}">
        <p14:creationId xmlns:p14="http://schemas.microsoft.com/office/powerpoint/2010/main" val="250936347"/>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838"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6" r:id="rId41"/>
    <p:sldLayoutId id="2147483839" r:id="rId4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jpe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17.png"/><Relationship Id="rId4" Type="http://schemas.openxmlformats.org/officeDocument/2006/relationships/image" Target="../media/image31.png"/></Relationships>
</file>

<file path=ppt/slides/_rels/slide10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jpeg"/><Relationship Id="rId7" Type="http://schemas.openxmlformats.org/officeDocument/2006/relationships/image" Target="../media/image92.png"/><Relationship Id="rId2" Type="http://schemas.openxmlformats.org/officeDocument/2006/relationships/chart" Target="../charts/chart9.xml"/><Relationship Id="rId1" Type="http://schemas.openxmlformats.org/officeDocument/2006/relationships/slideLayout" Target="../slideLayouts/slideLayout5.xml"/><Relationship Id="rId6" Type="http://schemas.openxmlformats.org/officeDocument/2006/relationships/image" Target="../media/image91.jpg"/><Relationship Id="rId5" Type="http://schemas.openxmlformats.org/officeDocument/2006/relationships/image" Target="../media/image90.png"/><Relationship Id="rId4" Type="http://schemas.openxmlformats.org/officeDocument/2006/relationships/image" Target="../media/image73.jpg"/></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0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chart" Target="../charts/chart10.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jpeg"/><Relationship Id="rId7" Type="http://schemas.openxmlformats.org/officeDocument/2006/relationships/image" Target="../media/image92.png"/><Relationship Id="rId2" Type="http://schemas.openxmlformats.org/officeDocument/2006/relationships/chart" Target="../charts/chart11.xml"/><Relationship Id="rId1" Type="http://schemas.openxmlformats.org/officeDocument/2006/relationships/slideLayout" Target="../slideLayouts/slideLayout5.xml"/><Relationship Id="rId6" Type="http://schemas.openxmlformats.org/officeDocument/2006/relationships/image" Target="../media/image91.jpg"/><Relationship Id="rId5" Type="http://schemas.openxmlformats.org/officeDocument/2006/relationships/image" Target="../media/image90.png"/><Relationship Id="rId4" Type="http://schemas.openxmlformats.org/officeDocument/2006/relationships/image" Target="../media/image73.jpg"/></Relationships>
</file>

<file path=ppt/slides/_rels/slide11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 Id="rId9" Type="http://schemas.openxmlformats.org/officeDocument/2006/relationships/image" Target="../media/image83.png"/></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49.xml"/><Relationship Id="rId7" Type="http://schemas.openxmlformats.org/officeDocument/2006/relationships/image" Target="../media/image135.jpg"/><Relationship Id="rId2" Type="http://schemas.openxmlformats.org/officeDocument/2006/relationships/diagramData" Target="../diagrams/data49.xml"/><Relationship Id="rId1" Type="http://schemas.openxmlformats.org/officeDocument/2006/relationships/slideLayout" Target="../slideLayouts/slideLayout5.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1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38.jpg"/><Relationship Id="rId4" Type="http://schemas.openxmlformats.org/officeDocument/2006/relationships/image" Target="../media/image137.jpg"/></Relationships>
</file>

<file path=ppt/slides/_rels/slide11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39.png"/><Relationship Id="rId4" Type="http://schemas.openxmlformats.org/officeDocument/2006/relationships/image" Target="../media/image31.png"/></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5.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2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 Id="rId9" Type="http://schemas.openxmlformats.org/officeDocument/2006/relationships/image" Target="../media/image14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39.png"/><Relationship Id="rId4" Type="http://schemas.openxmlformats.org/officeDocument/2006/relationships/image" Target="../media/image31.png"/></Relationships>
</file>

<file path=ppt/slides/_rels/slide128.xml.rels><?xml version="1.0" encoding="UTF-8" standalone="yes"?>
<Relationships xmlns="http://schemas.openxmlformats.org/package/2006/relationships"><Relationship Id="rId3" Type="http://schemas.openxmlformats.org/officeDocument/2006/relationships/hyperlink" Target="https://www.youtube.com/user/TheMrunalPatel/playlists" TargetMode="External"/><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8.jpg"/><Relationship Id="rId1" Type="http://schemas.openxmlformats.org/officeDocument/2006/relationships/slideLayout" Target="../slideLayouts/slideLayout2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69.png"/><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70.png"/><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72.png"/><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74.jpeg"/><Relationship Id="rId7" Type="http://schemas.openxmlformats.org/officeDocument/2006/relationships/diagramColors" Target="../diagrams/colors16.xml"/><Relationship Id="rId2" Type="http://schemas.openxmlformats.org/officeDocument/2006/relationships/image" Target="../media/image73.jpg"/><Relationship Id="rId1" Type="http://schemas.openxmlformats.org/officeDocument/2006/relationships/slideLayout" Target="../slideLayouts/slideLayout5.xml"/><Relationship Id="rId6" Type="http://schemas.openxmlformats.org/officeDocument/2006/relationships/diagramQuickStyle" Target="../diagrams/quickStyle16.xml"/><Relationship Id="rId5" Type="http://schemas.openxmlformats.org/officeDocument/2006/relationships/diagramLayout" Target="../diagrams/layout16.xml"/><Relationship Id="rId10" Type="http://schemas.openxmlformats.org/officeDocument/2006/relationships/image" Target="../media/image76.png"/><Relationship Id="rId4" Type="http://schemas.openxmlformats.org/officeDocument/2006/relationships/diagramData" Target="../diagrams/data16.xml"/><Relationship Id="rId9" Type="http://schemas.openxmlformats.org/officeDocument/2006/relationships/image" Target="../media/image75.png"/></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7.xml"/><Relationship Id="rId13" Type="http://schemas.openxmlformats.org/officeDocument/2006/relationships/diagramColors" Target="../diagrams/colors18.xml"/><Relationship Id="rId3" Type="http://schemas.openxmlformats.org/officeDocument/2006/relationships/image" Target="../media/image77.jpg"/><Relationship Id="rId7" Type="http://schemas.openxmlformats.org/officeDocument/2006/relationships/diagramQuickStyle" Target="../diagrams/quickStyle17.xml"/><Relationship Id="rId12" Type="http://schemas.openxmlformats.org/officeDocument/2006/relationships/diagramQuickStyle" Target="../diagrams/quickStyle18.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Layout" Target="../diagrams/layout17.xml"/><Relationship Id="rId11" Type="http://schemas.openxmlformats.org/officeDocument/2006/relationships/diagramLayout" Target="../diagrams/layout18.xml"/><Relationship Id="rId5" Type="http://schemas.openxmlformats.org/officeDocument/2006/relationships/diagramData" Target="../diagrams/data17.xml"/><Relationship Id="rId10" Type="http://schemas.openxmlformats.org/officeDocument/2006/relationships/diagramData" Target="../diagrams/data18.xml"/><Relationship Id="rId4" Type="http://schemas.openxmlformats.org/officeDocument/2006/relationships/image" Target="../media/image78.jpeg"/><Relationship Id="rId9" Type="http://schemas.microsoft.com/office/2007/relationships/diagramDrawing" Target="../diagrams/drawing17.xml"/><Relationship Id="rId14" Type="http://schemas.microsoft.com/office/2007/relationships/diagramDrawing" Target="../diagrams/drawing18.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1.jpg"/><Relationship Id="rId4" Type="http://schemas.openxmlformats.org/officeDocument/2006/relationships/image" Target="../media/image77.jp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5.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image" Target="../media/image81.jpg"/><Relationship Id="rId3" Type="http://schemas.openxmlformats.org/officeDocument/2006/relationships/diagramLayout" Target="../diagrams/layout20.xml"/><Relationship Id="rId7" Type="http://schemas.openxmlformats.org/officeDocument/2006/relationships/diagramData" Target="../diagrams/data21.xml"/><Relationship Id="rId12" Type="http://schemas.openxmlformats.org/officeDocument/2006/relationships/image" Target="../media/image77.jpg"/><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5" Type="http://schemas.openxmlformats.org/officeDocument/2006/relationships/hyperlink" Target="https://www.youtube.com/watch?v=U6HF7Q3Yo_0&amp;index=34&amp;list=PLAMBum9_RkuPPGvD7HI9wfsDSxWwJYz94" TargetMode="Externa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image" Target="../media/image58.jpg"/></Relationships>
</file>

<file path=ppt/slides/_rels/slide4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84.png"/><Relationship Id="rId1" Type="http://schemas.openxmlformats.org/officeDocument/2006/relationships/slideLayout" Target="../slideLayouts/slideLayout6.xml"/><Relationship Id="rId5" Type="http://schemas.openxmlformats.org/officeDocument/2006/relationships/image" Target="../media/image81.jp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5.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jpeg"/><Relationship Id="rId7" Type="http://schemas.openxmlformats.org/officeDocument/2006/relationships/image" Target="../media/image92.png"/><Relationship Id="rId2" Type="http://schemas.openxmlformats.org/officeDocument/2006/relationships/chart" Target="../charts/chart4.xml"/><Relationship Id="rId1" Type="http://schemas.openxmlformats.org/officeDocument/2006/relationships/slideLayout" Target="../slideLayouts/slideLayout5.xml"/><Relationship Id="rId6" Type="http://schemas.openxmlformats.org/officeDocument/2006/relationships/image" Target="../media/image91.jpg"/><Relationship Id="rId5" Type="http://schemas.openxmlformats.org/officeDocument/2006/relationships/image" Target="../media/image90.png"/><Relationship Id="rId4" Type="http://schemas.openxmlformats.org/officeDocument/2006/relationships/image" Target="../media/image73.jpg"/></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jpeg"/><Relationship Id="rId7" Type="http://schemas.openxmlformats.org/officeDocument/2006/relationships/image" Target="../media/image92.png"/><Relationship Id="rId2" Type="http://schemas.openxmlformats.org/officeDocument/2006/relationships/chart" Target="../charts/chart5.xml"/><Relationship Id="rId1" Type="http://schemas.openxmlformats.org/officeDocument/2006/relationships/slideLayout" Target="../slideLayouts/slideLayout5.xml"/><Relationship Id="rId6" Type="http://schemas.openxmlformats.org/officeDocument/2006/relationships/image" Target="../media/image91.jpg"/><Relationship Id="rId5" Type="http://schemas.openxmlformats.org/officeDocument/2006/relationships/image" Target="../media/image90.png"/><Relationship Id="rId4" Type="http://schemas.openxmlformats.org/officeDocument/2006/relationships/image" Target="../media/image73.jpg"/></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jpeg"/><Relationship Id="rId7" Type="http://schemas.openxmlformats.org/officeDocument/2006/relationships/image" Target="../media/image92.png"/><Relationship Id="rId2" Type="http://schemas.openxmlformats.org/officeDocument/2006/relationships/chart" Target="../charts/chart6.xml"/><Relationship Id="rId1" Type="http://schemas.openxmlformats.org/officeDocument/2006/relationships/slideLayout" Target="../slideLayouts/slideLayout5.xml"/><Relationship Id="rId6" Type="http://schemas.openxmlformats.org/officeDocument/2006/relationships/image" Target="../media/image91.jpg"/><Relationship Id="rId5" Type="http://schemas.openxmlformats.org/officeDocument/2006/relationships/image" Target="../media/image90.png"/><Relationship Id="rId4" Type="http://schemas.openxmlformats.org/officeDocument/2006/relationships/image" Target="../media/image73.jpg"/></Relationships>
</file>

<file path=ppt/slides/_rels/slide5.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7.png"/><Relationship Id="rId4" Type="http://schemas.openxmlformats.org/officeDocument/2006/relationships/diagramLayout" Target="../diagrams/layout3.xml"/><Relationship Id="rId9" Type="http://schemas.openxmlformats.org/officeDocument/2006/relationships/image" Target="../media/image36.png"/></Relationships>
</file>

<file path=ppt/slides/_rels/slide5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jpeg"/><Relationship Id="rId7" Type="http://schemas.openxmlformats.org/officeDocument/2006/relationships/image" Target="../media/image92.png"/><Relationship Id="rId2" Type="http://schemas.openxmlformats.org/officeDocument/2006/relationships/chart" Target="../charts/chart7.xml"/><Relationship Id="rId1" Type="http://schemas.openxmlformats.org/officeDocument/2006/relationships/slideLayout" Target="../slideLayouts/slideLayout5.xml"/><Relationship Id="rId6" Type="http://schemas.openxmlformats.org/officeDocument/2006/relationships/image" Target="../media/image91.jpg"/><Relationship Id="rId5" Type="http://schemas.openxmlformats.org/officeDocument/2006/relationships/image" Target="../media/image90.png"/><Relationship Id="rId4" Type="http://schemas.openxmlformats.org/officeDocument/2006/relationships/image" Target="../media/image73.jpg"/></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74.jpeg"/><Relationship Id="rId7" Type="http://schemas.openxmlformats.org/officeDocument/2006/relationships/diagramColors" Target="../diagrams/colors23.xml"/><Relationship Id="rId2" Type="http://schemas.openxmlformats.org/officeDocument/2006/relationships/image" Target="../media/image73.jpg"/><Relationship Id="rId1" Type="http://schemas.openxmlformats.org/officeDocument/2006/relationships/slideLayout" Target="../slideLayouts/slideLayout5.xml"/><Relationship Id="rId6" Type="http://schemas.openxmlformats.org/officeDocument/2006/relationships/diagramQuickStyle" Target="../diagrams/quickStyle23.xml"/><Relationship Id="rId11" Type="http://schemas.openxmlformats.org/officeDocument/2006/relationships/image" Target="../media/image95.png"/><Relationship Id="rId5" Type="http://schemas.openxmlformats.org/officeDocument/2006/relationships/diagramLayout" Target="../diagrams/layout23.xml"/><Relationship Id="rId10" Type="http://schemas.openxmlformats.org/officeDocument/2006/relationships/image" Target="../media/image76.png"/><Relationship Id="rId4" Type="http://schemas.openxmlformats.org/officeDocument/2006/relationships/diagramData" Target="../diagrams/data23.xml"/><Relationship Id="rId9"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5.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5.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5.png"/><Relationship Id="rId7"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eg"/></Relationships>
</file>

<file path=ppt/slides/_rels/slide6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74.jpeg"/><Relationship Id="rId7" Type="http://schemas.openxmlformats.org/officeDocument/2006/relationships/diagramColors" Target="../diagrams/colors27.xml"/><Relationship Id="rId12" Type="http://schemas.openxmlformats.org/officeDocument/2006/relationships/image" Target="../media/image95.png"/><Relationship Id="rId2" Type="http://schemas.openxmlformats.org/officeDocument/2006/relationships/image" Target="../media/image73.jpg"/><Relationship Id="rId1" Type="http://schemas.openxmlformats.org/officeDocument/2006/relationships/slideLayout" Target="../slideLayouts/slideLayout5.xml"/><Relationship Id="rId6" Type="http://schemas.openxmlformats.org/officeDocument/2006/relationships/diagramQuickStyle" Target="../diagrams/quickStyle27.xml"/><Relationship Id="rId11" Type="http://schemas.openxmlformats.org/officeDocument/2006/relationships/image" Target="../media/image101.png"/><Relationship Id="rId5" Type="http://schemas.openxmlformats.org/officeDocument/2006/relationships/diagramLayout" Target="../diagrams/layout27.xml"/><Relationship Id="rId10" Type="http://schemas.openxmlformats.org/officeDocument/2006/relationships/image" Target="../media/image76.png"/><Relationship Id="rId4" Type="http://schemas.openxmlformats.org/officeDocument/2006/relationships/diagramData" Target="../diagrams/data27.xml"/><Relationship Id="rId9"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29.jp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74.jpeg"/><Relationship Id="rId7" Type="http://schemas.openxmlformats.org/officeDocument/2006/relationships/diagramColors" Target="../diagrams/colors32.xml"/><Relationship Id="rId2" Type="http://schemas.openxmlformats.org/officeDocument/2006/relationships/image" Target="../media/image73.jpg"/><Relationship Id="rId1" Type="http://schemas.openxmlformats.org/officeDocument/2006/relationships/slideLayout" Target="../slideLayouts/slideLayout5.xml"/><Relationship Id="rId6" Type="http://schemas.openxmlformats.org/officeDocument/2006/relationships/diagramQuickStyle" Target="../diagrams/quickStyle32.xml"/><Relationship Id="rId11" Type="http://schemas.openxmlformats.org/officeDocument/2006/relationships/image" Target="../media/image101.png"/><Relationship Id="rId5" Type="http://schemas.openxmlformats.org/officeDocument/2006/relationships/diagramLayout" Target="../diagrams/layout32.xml"/><Relationship Id="rId10" Type="http://schemas.openxmlformats.org/officeDocument/2006/relationships/image" Target="../media/image76.png"/><Relationship Id="rId4" Type="http://schemas.openxmlformats.org/officeDocument/2006/relationships/diagramData" Target="../diagrams/data32.xml"/><Relationship Id="rId9" Type="http://schemas.openxmlformats.org/officeDocument/2006/relationships/image" Target="../media/image7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 Id="rId9"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74.jpeg"/><Relationship Id="rId7" Type="http://schemas.openxmlformats.org/officeDocument/2006/relationships/diagramColors" Target="../diagrams/colors34.xml"/><Relationship Id="rId2" Type="http://schemas.openxmlformats.org/officeDocument/2006/relationships/image" Target="../media/image73.jpg"/><Relationship Id="rId1" Type="http://schemas.openxmlformats.org/officeDocument/2006/relationships/slideLayout" Target="../slideLayouts/slideLayout5.xml"/><Relationship Id="rId6" Type="http://schemas.openxmlformats.org/officeDocument/2006/relationships/diagramQuickStyle" Target="../diagrams/quickStyle34.xml"/><Relationship Id="rId11" Type="http://schemas.openxmlformats.org/officeDocument/2006/relationships/image" Target="../media/image101.png"/><Relationship Id="rId5" Type="http://schemas.openxmlformats.org/officeDocument/2006/relationships/diagramLayout" Target="../diagrams/layout34.xml"/><Relationship Id="rId10" Type="http://schemas.openxmlformats.org/officeDocument/2006/relationships/image" Target="../media/image76.png"/><Relationship Id="rId4" Type="http://schemas.openxmlformats.org/officeDocument/2006/relationships/diagramData" Target="../diagrams/data34.xml"/><Relationship Id="rId9" Type="http://schemas.openxmlformats.org/officeDocument/2006/relationships/image" Target="../media/image75.png"/></Relationships>
</file>

<file path=ppt/slides/_rels/slide7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jpeg"/><Relationship Id="rId7" Type="http://schemas.openxmlformats.org/officeDocument/2006/relationships/image" Target="../media/image92.png"/><Relationship Id="rId2" Type="http://schemas.openxmlformats.org/officeDocument/2006/relationships/chart" Target="../charts/chart8.xml"/><Relationship Id="rId1" Type="http://schemas.openxmlformats.org/officeDocument/2006/relationships/slideLayout" Target="../slideLayouts/slideLayout5.xml"/><Relationship Id="rId6" Type="http://schemas.openxmlformats.org/officeDocument/2006/relationships/image" Target="../media/image91.jpg"/><Relationship Id="rId5" Type="http://schemas.openxmlformats.org/officeDocument/2006/relationships/image" Target="../media/image90.png"/><Relationship Id="rId4" Type="http://schemas.openxmlformats.org/officeDocument/2006/relationships/image" Target="../media/image73.jpg"/></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2.png"/><Relationship Id="rId1" Type="http://schemas.openxmlformats.org/officeDocument/2006/relationships/slideLayout" Target="../slideLayouts/slideLayout36.xml"/><Relationship Id="rId5" Type="http://schemas.openxmlformats.org/officeDocument/2006/relationships/image" Target="../media/image109.png"/><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8" Type="http://schemas.openxmlformats.org/officeDocument/2006/relationships/image" Target="../media/image63.png"/><Relationship Id="rId13" Type="http://schemas.microsoft.com/office/2007/relationships/diagramDrawing" Target="../diagrams/drawing36.xml"/><Relationship Id="rId3" Type="http://schemas.openxmlformats.org/officeDocument/2006/relationships/diagramLayout" Target="../diagrams/layout35.xml"/><Relationship Id="rId7" Type="http://schemas.openxmlformats.org/officeDocument/2006/relationships/image" Target="../media/image62.png"/><Relationship Id="rId12" Type="http://schemas.openxmlformats.org/officeDocument/2006/relationships/diagramColors" Target="../diagrams/colors36.xml"/><Relationship Id="rId2" Type="http://schemas.openxmlformats.org/officeDocument/2006/relationships/diagramData" Target="../diagrams/data35.xml"/><Relationship Id="rId1" Type="http://schemas.openxmlformats.org/officeDocument/2006/relationships/slideLayout" Target="../slideLayouts/slideLayout6.xml"/><Relationship Id="rId6" Type="http://schemas.microsoft.com/office/2007/relationships/diagramDrawing" Target="../diagrams/drawing35.xml"/><Relationship Id="rId11" Type="http://schemas.openxmlformats.org/officeDocument/2006/relationships/diagramQuickStyle" Target="../diagrams/quickStyle36.xml"/><Relationship Id="rId5" Type="http://schemas.openxmlformats.org/officeDocument/2006/relationships/diagramColors" Target="../diagrams/colors35.xml"/><Relationship Id="rId10" Type="http://schemas.openxmlformats.org/officeDocument/2006/relationships/diagramLayout" Target="../diagrams/layout36.xml"/><Relationship Id="rId4" Type="http://schemas.openxmlformats.org/officeDocument/2006/relationships/diagramQuickStyle" Target="../diagrams/quickStyle35.xml"/><Relationship Id="rId9" Type="http://schemas.openxmlformats.org/officeDocument/2006/relationships/diagramData" Target="../diagrams/data36.xml"/><Relationship Id="rId14" Type="http://schemas.openxmlformats.org/officeDocument/2006/relationships/image" Target="../media/image64.png"/></Relationships>
</file>

<file path=ppt/slides/_rels/slide7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hyperlink" Target="http://indianexpress.com/topic/panama-papers/" TargetMode="Externa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5.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5.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5.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8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7.png"/><Relationship Id="rId4" Type="http://schemas.openxmlformats.org/officeDocument/2006/relationships/image" Target="../media/image31.png"/></Relationships>
</file>

<file path=ppt/slides/_rels/slide9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Layout" Target="../diagrams/layout43.xml"/><Relationship Id="rId7" Type="http://schemas.openxmlformats.org/officeDocument/2006/relationships/image" Target="../media/image115.png"/><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9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22.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Layout" Target="../diagrams/layout45.xml"/><Relationship Id="rId7" Type="http://schemas.openxmlformats.org/officeDocument/2006/relationships/image" Target="../media/image115.pn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A9B8"/>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566245" y="956388"/>
            <a:ext cx="3625755" cy="5495730"/>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96932216"/>
              </p:ext>
            </p:extLst>
          </p:nvPr>
        </p:nvGraphicFramePr>
        <p:xfrm>
          <a:off x="206375" y="677008"/>
          <a:ext cx="9122263" cy="5873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strike="sngStrike" dirty="0"/>
              <a:t>Theory</a:t>
            </a:r>
            <a:r>
              <a:rPr lang="en-US" dirty="0"/>
              <a:t> +Economic Survey Vol.2 + Vol.1 + Budget 2016</a:t>
            </a:r>
          </a:p>
        </p:txBody>
      </p:sp>
      <p:sp>
        <p:nvSpPr>
          <p:cNvPr id="6" name="Rectangle 5"/>
          <p:cNvSpPr/>
          <p:nvPr/>
        </p:nvSpPr>
        <p:spPr>
          <a:xfrm>
            <a:off x="0" y="6365722"/>
            <a:ext cx="12192000" cy="494522"/>
          </a:xfrm>
          <a:prstGeom prst="rect">
            <a:avLst/>
          </a:prstGeom>
          <a:solidFill>
            <a:srgbClr val="0070C0"/>
          </a:solidFill>
          <a:ln>
            <a:solidFill>
              <a:srgbClr val="002060"/>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C000"/>
                </a:solidFill>
                <a:effectLst>
                  <a:outerShdw blurRad="38100" dist="38100" dir="2700000" algn="tl">
                    <a:srgbClr val="000000">
                      <a:alpha val="43137"/>
                    </a:srgbClr>
                  </a:outerShdw>
                </a:effectLst>
                <a:uLnTx/>
                <a:uFillTx/>
                <a:latin typeface="Franklin Gothic Medium Cond" panose="020B0606030402020204" pitchFamily="34" charset="0"/>
              </a:rPr>
              <a:t>+Survey Ch.1s Spread throughout; SDG-Goal esp. @#4,5,6; HDI Report@6</a:t>
            </a:r>
          </a:p>
        </p:txBody>
      </p:sp>
      <p:sp>
        <p:nvSpPr>
          <p:cNvPr id="2" name="Rounded Rectangular Callout 1"/>
          <p:cNvSpPr/>
          <p:nvPr/>
        </p:nvSpPr>
        <p:spPr>
          <a:xfrm>
            <a:off x="206375" y="795523"/>
            <a:ext cx="10884877" cy="365062"/>
          </a:xfrm>
          <a:prstGeom prst="wedgeRoundRectCallout">
            <a:avLst>
              <a:gd name="adj1" fmla="val -36797"/>
              <a:gd name="adj2" fmla="val 104299"/>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t>Mostly done; not much on “finance” except merger of SEBI-FMC; remainder of ECB-under BoP; Startup/Infra finance-separate pillars and so on</a:t>
            </a:r>
          </a:p>
        </p:txBody>
      </p:sp>
      <p:sp>
        <p:nvSpPr>
          <p:cNvPr id="3" name="Curved Right Arrow 2"/>
          <p:cNvSpPr/>
          <p:nvPr/>
        </p:nvSpPr>
        <p:spPr>
          <a:xfrm>
            <a:off x="53975" y="2060904"/>
            <a:ext cx="304800" cy="1337187"/>
          </a:xfrm>
          <a:prstGeom prst="curved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18576" y="1693286"/>
            <a:ext cx="1258224" cy="1258224"/>
          </a:xfrm>
          <a:prstGeom prst="rect">
            <a:avLst/>
          </a:prstGeom>
        </p:spPr>
      </p:pic>
    </p:spTree>
    <p:extLst>
      <p:ext uri="{BB962C8B-B14F-4D97-AF65-F5344CB8AC3E}">
        <p14:creationId xmlns:p14="http://schemas.microsoft.com/office/powerpoint/2010/main" val="15402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Consequences of </a:t>
            </a:r>
            <a:r>
              <a:rPr lang="en-US" dirty="0">
                <a:latin typeface="Arial Black" panose="020B0A04020102020204" pitchFamily="34" charset="0"/>
              </a:rPr>
              <a:t>▼ </a:t>
            </a:r>
            <a:r>
              <a:rPr lang="en-US" dirty="0"/>
              <a:t>Fiscal Capacity</a:t>
            </a:r>
          </a:p>
        </p:txBody>
      </p:sp>
    </p:spTree>
    <p:extLst>
      <p:ext uri="{BB962C8B-B14F-4D97-AF65-F5344CB8AC3E}">
        <p14:creationId xmlns:p14="http://schemas.microsoft.com/office/powerpoint/2010/main" val="268521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BB6D6EF-03CE-41FB-ADC1-5DF3B89AA2B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8D1AC3B6-EFD6-4E85-96AA-EED8690F74DA}"/>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3331EAA5-1F63-450C-86FC-E3B53922CF43}"/>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88B7CF8E-1070-40CA-97AE-4BE5B1698D4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 y="4160022"/>
            <a:ext cx="1781521" cy="1339014"/>
          </a:xfrm>
          <a:prstGeom prst="rect">
            <a:avLst/>
          </a:prstGeom>
        </p:spPr>
      </p:pic>
      <p:sp>
        <p:nvSpPr>
          <p:cNvPr id="3" name="Title 2"/>
          <p:cNvSpPr>
            <a:spLocks noGrp="1"/>
          </p:cNvSpPr>
          <p:nvPr>
            <p:ph type="title"/>
          </p:nvPr>
        </p:nvSpPr>
        <p:spPr/>
        <p:txBody>
          <a:bodyPr/>
          <a:lstStyle/>
          <a:p>
            <a:r>
              <a:rPr lang="en-US" dirty="0"/>
              <a:t>TODAY: Budget </a:t>
            </a:r>
            <a:r>
              <a:rPr lang="en-US" dirty="0">
                <a:latin typeface="Arial Black" panose="020B0A04020102020204" pitchFamily="34" charset="0"/>
              </a:rPr>
              <a:t>►</a:t>
            </a:r>
            <a:r>
              <a:rPr lang="en-US" dirty="0"/>
              <a:t>Revenue Part</a:t>
            </a:r>
          </a:p>
        </p:txBody>
      </p:sp>
      <p:pic>
        <p:nvPicPr>
          <p:cNvPr id="5" name="Content Placeholder 4"/>
          <p:cNvPicPr>
            <a:picLocks noGrp="1" noChangeAspect="1"/>
          </p:cNvPicPr>
          <p:nvPr>
            <p:ph idx="1"/>
          </p:nvPr>
        </p:nvPicPr>
        <p:blipFill>
          <a:blip r:embed="rId3"/>
          <a:stretch>
            <a:fillRect/>
          </a:stretch>
        </p:blipFill>
        <p:spPr>
          <a:xfrm>
            <a:off x="1846835" y="914400"/>
            <a:ext cx="8449117" cy="5313363"/>
          </a:xfrm>
          <a:prstGeom prst="rect">
            <a:avLst/>
          </a:prstGeom>
        </p:spPr>
      </p:pic>
      <p:sp>
        <p:nvSpPr>
          <p:cNvPr id="6" name="Rectangular Callout 5"/>
          <p:cNvSpPr/>
          <p:nvPr/>
        </p:nvSpPr>
        <p:spPr>
          <a:xfrm>
            <a:off x="158621" y="2901821"/>
            <a:ext cx="2220685" cy="755780"/>
          </a:xfrm>
          <a:prstGeom prst="wedgeRectCallout">
            <a:avLst>
              <a:gd name="adj1" fmla="val 40932"/>
              <a:gd name="adj2" fmla="val 121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Arial Black" panose="020B0A04020102020204" pitchFamily="34" charset="0"/>
              </a:rPr>
              <a:t>▲</a:t>
            </a:r>
            <a:r>
              <a:rPr lang="en-US" sz="2400" dirty="0"/>
              <a:t>Fiscal capacity, why &amp; how?</a:t>
            </a:r>
          </a:p>
        </p:txBody>
      </p:sp>
      <p:sp>
        <p:nvSpPr>
          <p:cNvPr id="7" name="Rectangular Callout 6"/>
          <p:cNvSpPr/>
          <p:nvPr/>
        </p:nvSpPr>
        <p:spPr>
          <a:xfrm>
            <a:off x="65314" y="5471982"/>
            <a:ext cx="2313992" cy="1227397"/>
          </a:xfrm>
          <a:prstGeom prst="wedgeRectCallout">
            <a:avLst>
              <a:gd name="adj1" fmla="val 40881"/>
              <a:gd name="adj2" fmla="val -11051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Arial Black" panose="020B0A04020102020204" pitchFamily="34" charset="0"/>
              </a:rPr>
              <a:t>▼</a:t>
            </a:r>
            <a:r>
              <a:rPr lang="en-US" sz="2400" dirty="0"/>
              <a:t>Tax avoidance, evasion &amp; litigation. How?</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08" y="1341039"/>
            <a:ext cx="2136710" cy="1560782"/>
          </a:xfrm>
          <a:prstGeom prst="rect">
            <a:avLst/>
          </a:prstGeom>
        </p:spPr>
      </p:pic>
      <p:sp>
        <p:nvSpPr>
          <p:cNvPr id="10" name="Rectangular Callout 9"/>
          <p:cNvSpPr/>
          <p:nvPr/>
        </p:nvSpPr>
        <p:spPr>
          <a:xfrm>
            <a:off x="6400800" y="5471981"/>
            <a:ext cx="3573624" cy="1227397"/>
          </a:xfrm>
          <a:prstGeom prst="wedgeRectCallout">
            <a:avLst>
              <a:gd name="adj1" fmla="val -58040"/>
              <a:gd name="adj2" fmla="val -17155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 Lakh Cr. Subsidies going to rich, but We can’t JAM-DBT everything because….? </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714" y="3938254"/>
            <a:ext cx="2136710" cy="1560782"/>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62" y="3849629"/>
            <a:ext cx="914095" cy="9140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08" y="1279468"/>
            <a:ext cx="914095" cy="914095"/>
          </a:xfrm>
          <a:prstGeom prst="rect">
            <a:avLst/>
          </a:prstGeom>
        </p:spPr>
      </p:pic>
      <p:pic>
        <p:nvPicPr>
          <p:cNvPr id="14" name="Picture Placeholder 7"/>
          <p:cNvPicPr>
            <a:picLocks noChangeAspect="1"/>
          </p:cNvPicPr>
          <p:nvPr/>
        </p:nvPicPr>
        <p:blipFill>
          <a:blip r:embed="rId6"/>
          <a:srcRect t="9114" b="9114"/>
          <a:stretch>
            <a:fillRect/>
          </a:stretch>
        </p:blipFill>
        <p:spPr>
          <a:xfrm>
            <a:off x="3416495" y="4999532"/>
            <a:ext cx="2984305" cy="1699846"/>
          </a:xfrm>
          <a:prstGeom prst="rect">
            <a:avLst/>
          </a:prstGeom>
        </p:spPr>
      </p:pic>
      <p:sp>
        <p:nvSpPr>
          <p:cNvPr id="2" name="Right Arrow 1"/>
          <p:cNvSpPr/>
          <p:nvPr/>
        </p:nvSpPr>
        <p:spPr>
          <a:xfrm rot="20784307">
            <a:off x="3220440" y="5751024"/>
            <a:ext cx="589936" cy="3628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6637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230981" y="2982686"/>
          <a:ext cx="11730038" cy="332014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US" dirty="0"/>
              <a:t>Budget -2016 ► Revenue Receipt ► Tax ►Direct Tax</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184" y="1197984"/>
            <a:ext cx="1556409" cy="155640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74" y="857356"/>
            <a:ext cx="1906126" cy="129344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907" y="1458246"/>
            <a:ext cx="1474304" cy="204764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992" y="1695832"/>
            <a:ext cx="2096629" cy="157247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9203" y="2150798"/>
            <a:ext cx="1926416" cy="158844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4201" y="2482068"/>
            <a:ext cx="1641133" cy="1888364"/>
          </a:xfrm>
          <a:prstGeom prst="rect">
            <a:avLst/>
          </a:prstGeom>
        </p:spPr>
      </p:pic>
      <p:sp>
        <p:nvSpPr>
          <p:cNvPr id="13" name="Rounded Rectangular Callout 12"/>
          <p:cNvSpPr/>
          <p:nvPr/>
        </p:nvSpPr>
        <p:spPr>
          <a:xfrm>
            <a:off x="1409137" y="6302829"/>
            <a:ext cx="6100753" cy="392939"/>
          </a:xfrm>
          <a:prstGeom prst="wedgeRoundRectCallout">
            <a:avLst>
              <a:gd name="adj1" fmla="val -20760"/>
              <a:gd name="adj2" fmla="val -122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Taxes on income other than Corporation  Tax</a:t>
            </a:r>
          </a:p>
        </p:txBody>
      </p:sp>
      <p:sp>
        <p:nvSpPr>
          <p:cNvPr id="3" name="Left-Right Arrow 2"/>
          <p:cNvSpPr/>
          <p:nvPr/>
        </p:nvSpPr>
        <p:spPr>
          <a:xfrm>
            <a:off x="4630994" y="4370432"/>
            <a:ext cx="4817806" cy="63418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Indirect Taxes</a:t>
            </a:r>
          </a:p>
        </p:txBody>
      </p:sp>
    </p:spTree>
    <p:extLst>
      <p:ext uri="{BB962C8B-B14F-4D97-AF65-F5344CB8AC3E}">
        <p14:creationId xmlns:p14="http://schemas.microsoft.com/office/powerpoint/2010/main" val="13045312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Budget  2015 vs. 2016: Revenue-Estimates (cr.)</a:t>
            </a:r>
          </a:p>
        </p:txBody>
      </p:sp>
      <p:pic>
        <p:nvPicPr>
          <p:cNvPr id="5" name="Picture 4"/>
          <p:cNvPicPr>
            <a:picLocks noChangeAspect="1"/>
          </p:cNvPicPr>
          <p:nvPr/>
        </p:nvPicPr>
        <p:blipFill>
          <a:blip r:embed="rId2"/>
          <a:stretch>
            <a:fillRect/>
          </a:stretch>
        </p:blipFill>
        <p:spPr>
          <a:xfrm>
            <a:off x="0" y="1192368"/>
            <a:ext cx="11125996" cy="4675031"/>
          </a:xfrm>
          <a:prstGeom prst="rect">
            <a:avLst/>
          </a:prstGeom>
        </p:spPr>
      </p:pic>
      <p:sp>
        <p:nvSpPr>
          <p:cNvPr id="6" name="Right Arrow 5"/>
          <p:cNvSpPr/>
          <p:nvPr/>
        </p:nvSpPr>
        <p:spPr>
          <a:xfrm>
            <a:off x="11125996" y="3034583"/>
            <a:ext cx="1066004" cy="990600"/>
          </a:xfrm>
          <a:prstGeom prst="rightArrow">
            <a:avLst>
              <a:gd name="adj1" fmla="val 80769"/>
              <a:gd name="adj2" fmla="val 23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in India</a:t>
            </a:r>
          </a:p>
        </p:txBody>
      </p:sp>
      <p:sp>
        <p:nvSpPr>
          <p:cNvPr id="7" name="Right Arrow 6"/>
          <p:cNvSpPr/>
          <p:nvPr/>
        </p:nvSpPr>
        <p:spPr>
          <a:xfrm>
            <a:off x="11017139" y="1752599"/>
            <a:ext cx="1066004" cy="1600201"/>
          </a:xfrm>
          <a:prstGeom prst="rightArrow">
            <a:avLst>
              <a:gd name="adj1" fmla="val 80769"/>
              <a:gd name="adj2" fmla="val 23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Tax benefit</a:t>
            </a:r>
          </a:p>
        </p:txBody>
      </p:sp>
    </p:spTree>
    <p:extLst>
      <p:ext uri="{BB962C8B-B14F-4D97-AF65-F5344CB8AC3E}">
        <p14:creationId xmlns:p14="http://schemas.microsoft.com/office/powerpoint/2010/main" val="24498476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E1F8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9566"/>
          <a:stretch/>
        </p:blipFill>
        <p:spPr>
          <a:xfrm>
            <a:off x="185695" y="795523"/>
            <a:ext cx="2199461" cy="5879690"/>
          </a:xfrm>
          <a:prstGeom prst="rect">
            <a:avLst/>
          </a:prstGeom>
        </p:spPr>
      </p:pic>
      <p:sp>
        <p:nvSpPr>
          <p:cNvPr id="4" name="Title 3"/>
          <p:cNvSpPr>
            <a:spLocks noGrp="1"/>
          </p:cNvSpPr>
          <p:nvPr>
            <p:ph type="title"/>
          </p:nvPr>
        </p:nvSpPr>
        <p:spPr/>
        <p:txBody>
          <a:bodyPr>
            <a:normAutofit fontScale="90000"/>
          </a:bodyPr>
          <a:lstStyle/>
          <a:p>
            <a:r>
              <a:rPr lang="en-US" dirty="0"/>
              <a:t>Budget 2016 ► Revenue Receipts ► Indirect Taxes</a:t>
            </a:r>
          </a:p>
        </p:txBody>
      </p:sp>
      <p:pic>
        <p:nvPicPr>
          <p:cNvPr id="6" name="Picture 5"/>
          <p:cNvPicPr>
            <a:picLocks noChangeAspect="1"/>
          </p:cNvPicPr>
          <p:nvPr/>
        </p:nvPicPr>
        <p:blipFill>
          <a:blip r:embed="rId3"/>
          <a:stretch>
            <a:fillRect/>
          </a:stretch>
        </p:blipFill>
        <p:spPr>
          <a:xfrm>
            <a:off x="2589429" y="1425678"/>
            <a:ext cx="9494507" cy="4159045"/>
          </a:xfrm>
          <a:prstGeom prst="rect">
            <a:avLst/>
          </a:prstGeom>
        </p:spPr>
      </p:pic>
      <p:sp>
        <p:nvSpPr>
          <p:cNvPr id="7" name="Rectangle 6"/>
          <p:cNvSpPr/>
          <p:nvPr/>
        </p:nvSpPr>
        <p:spPr>
          <a:xfrm>
            <a:off x="2590800" y="5584723"/>
            <a:ext cx="7010400" cy="630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Specific points under “sectors of economy”</a:t>
            </a:r>
          </a:p>
        </p:txBody>
      </p:sp>
    </p:spTree>
    <p:extLst>
      <p:ext uri="{BB962C8B-B14F-4D97-AF65-F5344CB8AC3E}">
        <p14:creationId xmlns:p14="http://schemas.microsoft.com/office/powerpoint/2010/main" val="38948414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092488093"/>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Excise &amp; Customs to boost Make in India?</a:t>
            </a:r>
          </a:p>
        </p:txBody>
      </p:sp>
      <p:sp>
        <p:nvSpPr>
          <p:cNvPr id="2" name="Rectangle 1"/>
          <p:cNvSpPr/>
          <p:nvPr/>
        </p:nvSpPr>
        <p:spPr>
          <a:xfrm>
            <a:off x="2743199" y="5973014"/>
            <a:ext cx="7010400" cy="64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Specific points under “sectors of economy”</a:t>
            </a: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3873" y="3466718"/>
            <a:ext cx="2249052" cy="2506296"/>
          </a:xfrm>
          <a:prstGeom prst="rect">
            <a:avLst/>
          </a:prstGeom>
        </p:spPr>
      </p:pic>
    </p:spTree>
    <p:extLst>
      <p:ext uri="{BB962C8B-B14F-4D97-AF65-F5344CB8AC3E}">
        <p14:creationId xmlns:p14="http://schemas.microsoft.com/office/powerpoint/2010/main" val="2650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0F0F678-176A-4143-A3E5-2F44FBE4FA62}"/>
                                            </p:graphicEl>
                                          </p:spTgt>
                                        </p:tgtEl>
                                        <p:attrNameLst>
                                          <p:attrName>style.visibility</p:attrName>
                                        </p:attrNameLst>
                                      </p:cBhvr>
                                      <p:to>
                                        <p:strVal val="visible"/>
                                      </p:to>
                                    </p:set>
                                    <p:animEffect transition="in" filter="fade">
                                      <p:cBhvr>
                                        <p:cTn id="7" dur="500"/>
                                        <p:tgtEl>
                                          <p:spTgt spid="6">
                                            <p:graphicEl>
                                              <a:dgm id="{20F0F678-176A-4143-A3E5-2F44FBE4FA6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BFA71604-190E-404C-87FF-B87DC8B54245}"/>
                                            </p:graphicEl>
                                          </p:spTgt>
                                        </p:tgtEl>
                                        <p:attrNameLst>
                                          <p:attrName>style.visibility</p:attrName>
                                        </p:attrNameLst>
                                      </p:cBhvr>
                                      <p:to>
                                        <p:strVal val="visible"/>
                                      </p:to>
                                    </p:set>
                                    <p:animEffect transition="in" filter="fade">
                                      <p:cBhvr>
                                        <p:cTn id="12" dur="500"/>
                                        <p:tgtEl>
                                          <p:spTgt spid="6">
                                            <p:graphicEl>
                                              <a:dgm id="{BFA71604-190E-404C-87FF-B87DC8B5424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D1F4FEF2-F6BF-4B10-8262-A669F17B70B2}"/>
                                            </p:graphicEl>
                                          </p:spTgt>
                                        </p:tgtEl>
                                        <p:attrNameLst>
                                          <p:attrName>style.visibility</p:attrName>
                                        </p:attrNameLst>
                                      </p:cBhvr>
                                      <p:to>
                                        <p:strVal val="visible"/>
                                      </p:to>
                                    </p:set>
                                    <p:animEffect transition="in" filter="fade">
                                      <p:cBhvr>
                                        <p:cTn id="17" dur="500"/>
                                        <p:tgtEl>
                                          <p:spTgt spid="6">
                                            <p:graphicEl>
                                              <a:dgm id="{D1F4FEF2-F6BF-4B10-8262-A669F17B70B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FDBDE2A4-58BE-4D34-A47D-6AC2E0081B9A}"/>
                                            </p:graphicEl>
                                          </p:spTgt>
                                        </p:tgtEl>
                                        <p:attrNameLst>
                                          <p:attrName>style.visibility</p:attrName>
                                        </p:attrNameLst>
                                      </p:cBhvr>
                                      <p:to>
                                        <p:strVal val="visible"/>
                                      </p:to>
                                    </p:set>
                                    <p:animEffect transition="in" filter="fade">
                                      <p:cBhvr>
                                        <p:cTn id="22" dur="500"/>
                                        <p:tgtEl>
                                          <p:spTgt spid="6">
                                            <p:graphicEl>
                                              <a:dgm id="{FDBDE2A4-58BE-4D34-A47D-6AC2E0081B9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2EDF6DF1-88AA-49C0-A52A-5A7518BFF24F}"/>
                                            </p:graphicEl>
                                          </p:spTgt>
                                        </p:tgtEl>
                                        <p:attrNameLst>
                                          <p:attrName>style.visibility</p:attrName>
                                        </p:attrNameLst>
                                      </p:cBhvr>
                                      <p:to>
                                        <p:strVal val="visible"/>
                                      </p:to>
                                    </p:set>
                                    <p:animEffect transition="in" filter="fade">
                                      <p:cBhvr>
                                        <p:cTn id="27" dur="500"/>
                                        <p:tgtEl>
                                          <p:spTgt spid="6">
                                            <p:graphicEl>
                                              <a:dgm id="{2EDF6DF1-88AA-49C0-A52A-5A7518BFF24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095EDA54-A9E5-419E-B974-6AB03282069F}"/>
                                            </p:graphicEl>
                                          </p:spTgt>
                                        </p:tgtEl>
                                        <p:attrNameLst>
                                          <p:attrName>style.visibility</p:attrName>
                                        </p:attrNameLst>
                                      </p:cBhvr>
                                      <p:to>
                                        <p:strVal val="visible"/>
                                      </p:to>
                                    </p:set>
                                    <p:animEffect transition="in" filter="fade">
                                      <p:cBhvr>
                                        <p:cTn id="32" dur="500"/>
                                        <p:tgtEl>
                                          <p:spTgt spid="6">
                                            <p:graphicEl>
                                              <a:dgm id="{095EDA54-A9E5-419E-B974-6AB03282069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Economic survey: Gold: Demerit Good</a:t>
            </a:r>
          </a:p>
        </p:txBody>
      </p:sp>
      <p:pic>
        <p:nvPicPr>
          <p:cNvPr id="9" name="Picture 8"/>
          <p:cNvPicPr>
            <a:picLocks noChangeAspect="1"/>
          </p:cNvPicPr>
          <p:nvPr/>
        </p:nvPicPr>
        <p:blipFill>
          <a:blip r:embed="rId8"/>
          <a:stretch>
            <a:fillRect/>
          </a:stretch>
        </p:blipFill>
        <p:spPr>
          <a:xfrm>
            <a:off x="771525" y="1429314"/>
            <a:ext cx="10648950" cy="4232734"/>
          </a:xfrm>
          <a:prstGeom prst="rect">
            <a:avLst/>
          </a:prstGeom>
        </p:spPr>
      </p:pic>
    </p:spTree>
    <p:extLst>
      <p:ext uri="{BB962C8B-B14F-4D97-AF65-F5344CB8AC3E}">
        <p14:creationId xmlns:p14="http://schemas.microsoft.com/office/powerpoint/2010/main" val="356030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fontAlgn="ctr"/>
            <a:r>
              <a:rPr lang="en-US" dirty="0"/>
              <a:t>Central excise duty  on non-silver jewelry: 1% (Without credit), 12.5% (with credit)</a:t>
            </a:r>
          </a:p>
          <a:p>
            <a:pPr fontAlgn="ctr"/>
            <a:r>
              <a:rPr lang="en-US" dirty="0"/>
              <a:t>Jewelers gone on strike</a:t>
            </a:r>
          </a:p>
          <a:p>
            <a:pPr fontAlgn="ctr"/>
            <a:r>
              <a:rPr lang="en-US" dirty="0"/>
              <a:t>Most states charge 1% VAT; </a:t>
            </a:r>
          </a:p>
          <a:p>
            <a:pPr fontAlgn="ctr"/>
            <a:r>
              <a:rPr lang="en-US" dirty="0"/>
              <a:t>imitation jeweler attracts 6%; </a:t>
            </a:r>
          </a:p>
          <a:p>
            <a:pPr fontAlgn="ctr"/>
            <a:r>
              <a:rPr lang="en-US" dirty="0"/>
              <a:t>movement towards GST</a:t>
            </a:r>
          </a:p>
        </p:txBody>
      </p:sp>
      <p:sp>
        <p:nvSpPr>
          <p:cNvPr id="4" name="Title 3"/>
          <p:cNvSpPr>
            <a:spLocks noGrp="1"/>
          </p:cNvSpPr>
          <p:nvPr>
            <p:ph type="title"/>
          </p:nvPr>
        </p:nvSpPr>
        <p:spPr/>
        <p:txBody>
          <a:bodyPr/>
          <a:lstStyle/>
          <a:p>
            <a:r>
              <a:rPr lang="en-US" dirty="0"/>
              <a:t>1% excise on Gold</a:t>
            </a:r>
            <a:br>
              <a:rPr lang="en-US" dirty="0"/>
            </a:br>
            <a:r>
              <a:rPr lang="en-US" dirty="0"/>
              <a:t>justification</a:t>
            </a:r>
          </a:p>
        </p:txBody>
      </p:sp>
      <p:sp>
        <p:nvSpPr>
          <p:cNvPr id="6" name="Text Placeholder 5"/>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32499754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10000"/>
          </a:bodyPr>
          <a:lstStyle/>
          <a:p>
            <a:pPr fontAlgn="ctr"/>
            <a:r>
              <a:rPr lang="en-US" dirty="0"/>
              <a:t>Only high-income groups affected, applies Only to big jewelry houses with clearance above Rs.6 cr.in a year (provided last year clearances were less than 12 cr.). </a:t>
            </a:r>
          </a:p>
          <a:p>
            <a:pPr fontAlgn="ctr"/>
            <a:r>
              <a:rPr lang="en-US" dirty="0"/>
              <a:t>Online registration, no physical verification, no stock verification, chartered accountant certificate sufficient.</a:t>
            </a:r>
          </a:p>
          <a:p>
            <a:pPr fontAlgn="ctr"/>
            <a:r>
              <a:rPr lang="en-US" dirty="0"/>
              <a:t>Ashok </a:t>
            </a:r>
            <a:r>
              <a:rPr lang="en-US" dirty="0" err="1"/>
              <a:t>Lahiri</a:t>
            </a:r>
            <a:r>
              <a:rPr lang="en-US" dirty="0"/>
              <a:t> Committee (Ex-Chief </a:t>
            </a:r>
            <a:r>
              <a:rPr lang="en-US" dirty="0" err="1"/>
              <a:t>eco.advisor</a:t>
            </a:r>
            <a:r>
              <a:rPr lang="en-US" dirty="0"/>
              <a:t>) too look into demands.</a:t>
            </a:r>
          </a:p>
          <a:p>
            <a:pPr fontAlgn="ctr"/>
            <a:r>
              <a:rPr lang="en-US" dirty="0"/>
              <a:t>April 2016: Jewelers finally called off strike after government assurance they'll not be harassed by excise inspectors.</a:t>
            </a:r>
          </a:p>
        </p:txBody>
      </p:sp>
      <p:sp>
        <p:nvSpPr>
          <p:cNvPr id="4" name="Title 3"/>
          <p:cNvSpPr>
            <a:spLocks noGrp="1"/>
          </p:cNvSpPr>
          <p:nvPr>
            <p:ph type="title"/>
          </p:nvPr>
        </p:nvSpPr>
        <p:spPr/>
        <p:txBody>
          <a:bodyPr/>
          <a:lstStyle/>
          <a:p>
            <a:r>
              <a:rPr lang="en-US" dirty="0"/>
              <a:t>1% excise on Gold</a:t>
            </a:r>
            <a:br>
              <a:rPr lang="en-US" dirty="0"/>
            </a:br>
            <a:r>
              <a:rPr lang="en-US" dirty="0"/>
              <a:t>justification</a:t>
            </a:r>
          </a:p>
        </p:txBody>
      </p:sp>
      <p:sp>
        <p:nvSpPr>
          <p:cNvPr id="6" name="Text Placeholder 5"/>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22965437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20000"/>
          </a:bodyPr>
          <a:lstStyle/>
          <a:p>
            <a:pPr fontAlgn="ctr"/>
            <a:r>
              <a:rPr lang="en-US" dirty="0"/>
              <a:t>Tax collection on source</a:t>
            </a:r>
          </a:p>
          <a:p>
            <a:pPr fontAlgn="ctr"/>
            <a:r>
              <a:rPr lang="en-US" dirty="0"/>
              <a:t>Expensive cars &gt; 10 lakh</a:t>
            </a:r>
          </a:p>
          <a:p>
            <a:pPr fontAlgn="ctr"/>
            <a:r>
              <a:rPr lang="en-US" dirty="0"/>
              <a:t>Cash payment &gt;2 lakh for goods/services.</a:t>
            </a:r>
          </a:p>
          <a:p>
            <a:pPr fontAlgn="ctr"/>
            <a:r>
              <a:rPr lang="en-US" dirty="0"/>
              <a:t>Seller will have to collect</a:t>
            </a:r>
          </a:p>
          <a:p>
            <a:pPr fontAlgn="ctr"/>
            <a:r>
              <a:rPr lang="en-US" dirty="0"/>
              <a:t>Revenue $+data of people who buy expensive things, but missing tax base.</a:t>
            </a:r>
          </a:p>
          <a:p>
            <a:pPr fontAlgn="ctr"/>
            <a:r>
              <a:rPr lang="en-US" dirty="0"/>
              <a:t>NA on farmers and other selected categories.</a:t>
            </a:r>
          </a:p>
          <a:p>
            <a:endParaRPr lang="en-US" dirty="0"/>
          </a:p>
        </p:txBody>
      </p:sp>
      <p:sp>
        <p:nvSpPr>
          <p:cNvPr id="4" name="Title 3"/>
          <p:cNvSpPr>
            <a:spLocks noGrp="1"/>
          </p:cNvSpPr>
          <p:nvPr>
            <p:ph type="title"/>
          </p:nvPr>
        </p:nvSpPr>
        <p:spPr/>
        <p:txBody>
          <a:bodyPr/>
          <a:lstStyle/>
          <a:p>
            <a:r>
              <a:rPr lang="en-US" dirty="0"/>
              <a:t>1% TCS on Purchase (To be administered under CBEC)</a:t>
            </a:r>
          </a:p>
        </p:txBody>
      </p:sp>
      <p:pic>
        <p:nvPicPr>
          <p:cNvPr id="8" name="Picture Placeholder 7"/>
          <p:cNvPicPr>
            <a:picLocks noGrp="1" noChangeAspect="1"/>
          </p:cNvPicPr>
          <p:nvPr>
            <p:ph type="pic" sz="quarter" idx="13"/>
          </p:nvPr>
        </p:nvPicPr>
        <p:blipFill>
          <a:blip r:embed="rId2"/>
          <a:srcRect t="9114" b="9114"/>
          <a:stretch>
            <a:fillRect/>
          </a:stretch>
        </p:blipFill>
        <p:spPr>
          <a:prstGeom prst="rect">
            <a:avLst/>
          </a:prstGeom>
        </p:spPr>
      </p:pic>
    </p:spTree>
    <p:extLst>
      <p:ext uri="{BB962C8B-B14F-4D97-AF65-F5344CB8AC3E}">
        <p14:creationId xmlns:p14="http://schemas.microsoft.com/office/powerpoint/2010/main" val="25494276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Which of the following will increase tax base of India?</a:t>
            </a:r>
          </a:p>
        </p:txBody>
      </p:sp>
      <p:sp>
        <p:nvSpPr>
          <p:cNvPr id="7" name="Text Placeholder 6"/>
          <p:cNvSpPr>
            <a:spLocks noGrp="1"/>
          </p:cNvSpPr>
          <p:nvPr>
            <p:ph type="body" sz="quarter" idx="13"/>
          </p:nvPr>
        </p:nvSpPr>
        <p:spPr/>
        <p:txBody>
          <a:bodyPr/>
          <a:lstStyle/>
          <a:p>
            <a:r>
              <a:rPr lang="en-US" dirty="0"/>
              <a:t>Budget 2015</a:t>
            </a:r>
          </a:p>
        </p:txBody>
      </p:sp>
      <p:sp>
        <p:nvSpPr>
          <p:cNvPr id="6" name="Content Placeholder 5"/>
          <p:cNvSpPr>
            <a:spLocks noGrp="1"/>
          </p:cNvSpPr>
          <p:nvPr>
            <p:ph idx="1"/>
          </p:nvPr>
        </p:nvSpPr>
        <p:spPr/>
        <p:txBody>
          <a:bodyPr>
            <a:normAutofit/>
          </a:bodyPr>
          <a:lstStyle/>
          <a:p>
            <a:pPr marL="742950" indent="-742950">
              <a:buFont typeface="+mj-lt"/>
              <a:buAutoNum type="arabicPeriod"/>
            </a:pPr>
            <a:r>
              <a:rPr lang="en-US" dirty="0"/>
              <a:t>1% TCS @purchase of luxury cars.</a:t>
            </a:r>
          </a:p>
          <a:p>
            <a:pPr marL="742950" indent="-742950">
              <a:buFont typeface="+mj-lt"/>
              <a:buAutoNum type="arabicPeriod"/>
            </a:pPr>
            <a:r>
              <a:rPr lang="en-US" dirty="0"/>
              <a:t>Addl. 10% tax on shareholders, if they’re earning &gt;10lakh in dividend.</a:t>
            </a:r>
          </a:p>
          <a:p>
            <a:pPr marL="742950" indent="-742950">
              <a:buFont typeface="+mj-lt"/>
              <a:buAutoNum type="arabicPeriod"/>
            </a:pPr>
            <a:r>
              <a:rPr lang="en-US" dirty="0"/>
              <a:t>raising income tax slabs</a:t>
            </a:r>
          </a:p>
          <a:p>
            <a:pPr marL="0" indent="0">
              <a:buNone/>
            </a:pPr>
            <a:r>
              <a:rPr lang="en-US" dirty="0"/>
              <a:t>Choices: </a:t>
            </a:r>
          </a:p>
          <a:p>
            <a:pPr marL="0" indent="0">
              <a:buNone/>
            </a:pPr>
            <a:r>
              <a:rPr lang="en-US" dirty="0">
                <a:solidFill>
                  <a:srgbClr val="FFC000"/>
                </a:solidFill>
              </a:rPr>
              <a:t>A): Only 1 and 2</a:t>
            </a:r>
            <a:r>
              <a:rPr lang="en-US" dirty="0"/>
              <a:t>; B): Only 2 and 3; </a:t>
            </a:r>
          </a:p>
          <a:p>
            <a:pPr marL="0" indent="0">
              <a:buNone/>
            </a:pPr>
            <a:r>
              <a:rPr lang="en-US" dirty="0">
                <a:solidFill>
                  <a:srgbClr val="FFC000"/>
                </a:solidFill>
              </a:rPr>
              <a:t>C): </a:t>
            </a:r>
            <a:r>
              <a:rPr lang="en-US" dirty="0"/>
              <a:t>Only 1 and 3; D): All of them</a:t>
            </a:r>
          </a:p>
          <a:p>
            <a:pPr marL="0" indent="0">
              <a:buNone/>
            </a:pPr>
            <a:endParaRPr lang="en-US" dirty="0"/>
          </a:p>
          <a:p>
            <a:endParaRPr lang="en-US" dirty="0"/>
          </a:p>
        </p:txBody>
      </p:sp>
      <p:pic>
        <p:nvPicPr>
          <p:cNvPr id="8" name="Picture 7"/>
          <p:cNvPicPr>
            <a:picLocks noChangeAspect="1"/>
          </p:cNvPicPr>
          <p:nvPr/>
        </p:nvPicPr>
        <p:blipFill>
          <a:blip r:embed="rId2"/>
          <a:stretch>
            <a:fillRect/>
          </a:stretch>
        </p:blipFill>
        <p:spPr>
          <a:xfrm>
            <a:off x="8395945" y="2657733"/>
            <a:ext cx="3671274" cy="3205080"/>
          </a:xfrm>
          <a:prstGeom prst="rect">
            <a:avLst/>
          </a:prstGeom>
        </p:spPr>
      </p:pic>
    </p:spTree>
    <p:extLst>
      <p:ext uri="{BB962C8B-B14F-4D97-AF65-F5344CB8AC3E}">
        <p14:creationId xmlns:p14="http://schemas.microsoft.com/office/powerpoint/2010/main" val="3117886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6"/>
          <p:cNvPicPr>
            <a:picLocks noChangeAspect="1"/>
          </p:cNvPicPr>
          <p:nvPr/>
        </p:nvPicPr>
        <p:blipFill>
          <a:blip r:embed="rId2"/>
          <a:srcRect t="595" b="595"/>
          <a:stretch>
            <a:fillRect/>
          </a:stretch>
        </p:blipFill>
        <p:spPr>
          <a:xfrm>
            <a:off x="2458994" y="785132"/>
            <a:ext cx="9733006" cy="5542166"/>
          </a:xfrm>
          <a:prstGeom prst="rect">
            <a:avLst/>
          </a:prstGeom>
        </p:spPr>
      </p:pic>
      <p:sp>
        <p:nvSpPr>
          <p:cNvPr id="2" name="Title 1"/>
          <p:cNvSpPr>
            <a:spLocks noGrp="1"/>
          </p:cNvSpPr>
          <p:nvPr>
            <p:ph type="title"/>
          </p:nvPr>
        </p:nvSpPr>
        <p:spPr>
          <a:xfrm>
            <a:off x="0" y="39328"/>
            <a:ext cx="12192000" cy="914400"/>
          </a:xfrm>
        </p:spPr>
        <p:txBody>
          <a:bodyPr>
            <a:noAutofit/>
          </a:bodyPr>
          <a:lstStyle/>
          <a:p>
            <a:r>
              <a:rPr lang="en-US" sz="3600" dirty="0"/>
              <a:t>Fiscal Capacity: Ability of the government </a:t>
            </a:r>
            <a:br>
              <a:rPr lang="en-US" sz="3600" dirty="0"/>
            </a:br>
            <a:r>
              <a:rPr lang="en-US" sz="3600" dirty="0"/>
              <a:t>to generate revenue from households and industries.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967006"/>
            <a:ext cx="6695769" cy="4890993"/>
          </a:xfrm>
          <a:prstGeom prst="rect">
            <a:avLst/>
          </a:prstGeom>
        </p:spPr>
      </p:pic>
      <p:sp>
        <p:nvSpPr>
          <p:cNvPr id="5" name="Rectangular Callout 4"/>
          <p:cNvSpPr/>
          <p:nvPr/>
        </p:nvSpPr>
        <p:spPr>
          <a:xfrm>
            <a:off x="7413522" y="5712542"/>
            <a:ext cx="4778478" cy="1145456"/>
          </a:xfrm>
          <a:prstGeom prst="wedgeRectCallout">
            <a:avLst>
              <a:gd name="adj1" fmla="val -77485"/>
              <a:gd name="adj2" fmla="val -3064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4000" dirty="0"/>
              <a:t>Only 4% Indian Voters are tax payers</a:t>
            </a:r>
          </a:p>
        </p:txBody>
      </p:sp>
    </p:spTree>
    <p:extLst>
      <p:ext uri="{BB962C8B-B14F-4D97-AF65-F5344CB8AC3E}">
        <p14:creationId xmlns:p14="http://schemas.microsoft.com/office/powerpoint/2010/main" val="3455726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Government to abolish 33 Cess levied by other ministry / Department </a:t>
            </a:r>
          </a:p>
          <a:p>
            <a:r>
              <a:rPr lang="en-US" dirty="0"/>
              <a:t>Administered by Department  of Revenue</a:t>
            </a:r>
          </a:p>
          <a:p>
            <a:r>
              <a:rPr lang="en-US" dirty="0"/>
              <a:t>where &lt;50cr. Collected in each</a:t>
            </a:r>
          </a:p>
        </p:txBody>
      </p:sp>
      <p:sp>
        <p:nvSpPr>
          <p:cNvPr id="4" name="Title 3"/>
          <p:cNvSpPr>
            <a:spLocks noGrp="1"/>
          </p:cNvSpPr>
          <p:nvPr>
            <p:ph type="title"/>
          </p:nvPr>
        </p:nvSpPr>
        <p:spPr/>
        <p:txBody>
          <a:bodyPr/>
          <a:lstStyle/>
          <a:p>
            <a:r>
              <a:rPr lang="en-US" dirty="0"/>
              <a:t>Abolition</a:t>
            </a:r>
          </a:p>
        </p:txBody>
      </p:sp>
      <p:sp>
        <p:nvSpPr>
          <p:cNvPr id="5" name="Text Placeholder 4"/>
          <p:cNvSpPr>
            <a:spLocks noGrp="1"/>
          </p:cNvSpPr>
          <p:nvPr>
            <p:ph type="body" sz="quarter" idx="11"/>
          </p:nvPr>
        </p:nvSpPr>
        <p:spPr/>
        <p:txBody>
          <a:bodyPr/>
          <a:lstStyle/>
          <a:p>
            <a:r>
              <a:rPr lang="en-US" dirty="0"/>
              <a:t>CESS</a:t>
            </a:r>
          </a:p>
        </p:txBody>
      </p:sp>
    </p:spTree>
    <p:extLst>
      <p:ext uri="{BB962C8B-B14F-4D97-AF65-F5344CB8AC3E}">
        <p14:creationId xmlns:p14="http://schemas.microsoft.com/office/powerpoint/2010/main" val="30441165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9100116" y="2921000"/>
            <a:ext cx="2653169" cy="3255963"/>
          </a:xfrm>
          <a:prstGeom prst="rect">
            <a:avLst/>
          </a:prstGeom>
        </p:spPr>
      </p:pic>
      <p:sp>
        <p:nvSpPr>
          <p:cNvPr id="3" name="Content Placeholder 2"/>
          <p:cNvSpPr>
            <a:spLocks noGrp="1"/>
          </p:cNvSpPr>
          <p:nvPr>
            <p:ph idx="1"/>
          </p:nvPr>
        </p:nvSpPr>
        <p:spPr/>
        <p:txBody>
          <a:bodyPr/>
          <a:lstStyle/>
          <a:p>
            <a:r>
              <a:rPr lang="en-US" dirty="0"/>
              <a:t>Infrastructure </a:t>
            </a:r>
            <a:r>
              <a:rPr lang="en-US" dirty="0" err="1"/>
              <a:t>cess</a:t>
            </a:r>
            <a:r>
              <a:rPr lang="en-US" dirty="0"/>
              <a:t> on vehicles; shall not be shared with states</a:t>
            </a:r>
          </a:p>
          <a:p>
            <a:pPr fontAlgn="ctr"/>
            <a:r>
              <a:rPr lang="en-US" dirty="0"/>
              <a:t>1% on small petrol, LPG, CNG cars </a:t>
            </a:r>
            <a:r>
              <a:rPr lang="en-US" dirty="0" err="1"/>
              <a:t>upto</a:t>
            </a:r>
            <a:r>
              <a:rPr lang="en-US" dirty="0"/>
              <a:t> 1200cc</a:t>
            </a:r>
          </a:p>
          <a:p>
            <a:pPr fontAlgn="ctr"/>
            <a:r>
              <a:rPr lang="en-US" dirty="0"/>
              <a:t>2.5% on diesel cars </a:t>
            </a:r>
            <a:r>
              <a:rPr lang="en-US" dirty="0" err="1"/>
              <a:t>upto</a:t>
            </a:r>
            <a:r>
              <a:rPr lang="en-US" dirty="0"/>
              <a:t> 1500cc</a:t>
            </a:r>
          </a:p>
          <a:p>
            <a:pPr fontAlgn="ctr"/>
            <a:r>
              <a:rPr lang="en-US" dirty="0"/>
              <a:t>4% on other higher engine capacity vehicles and SUVs.</a:t>
            </a:r>
          </a:p>
          <a:p>
            <a:r>
              <a:rPr lang="en-US" dirty="0"/>
              <a:t>N/A on public transport, ambulance, PH-vehicles, e-cars, hydrogen fuel cars</a:t>
            </a:r>
          </a:p>
        </p:txBody>
      </p:sp>
      <p:sp>
        <p:nvSpPr>
          <p:cNvPr id="4" name="Title 3"/>
          <p:cNvSpPr>
            <a:spLocks noGrp="1"/>
          </p:cNvSpPr>
          <p:nvPr>
            <p:ph type="title"/>
          </p:nvPr>
        </p:nvSpPr>
        <p:spPr/>
        <p:txBody>
          <a:bodyPr/>
          <a:lstStyle/>
          <a:p>
            <a:r>
              <a:rPr lang="en-US" dirty="0"/>
              <a:t>EXCISE</a:t>
            </a:r>
          </a:p>
        </p:txBody>
      </p:sp>
      <p:sp>
        <p:nvSpPr>
          <p:cNvPr id="5" name="Text Placeholder 4"/>
          <p:cNvSpPr>
            <a:spLocks noGrp="1"/>
          </p:cNvSpPr>
          <p:nvPr>
            <p:ph type="body" sz="quarter" idx="13"/>
          </p:nvPr>
        </p:nvSpPr>
        <p:spPr/>
        <p:txBody>
          <a:bodyPr/>
          <a:lstStyle/>
          <a:p>
            <a:r>
              <a:rPr lang="en-US" dirty="0"/>
              <a:t>CESS</a:t>
            </a:r>
          </a:p>
        </p:txBody>
      </p:sp>
    </p:spTree>
    <p:extLst>
      <p:ext uri="{BB962C8B-B14F-4D97-AF65-F5344CB8AC3E}">
        <p14:creationId xmlns:p14="http://schemas.microsoft.com/office/powerpoint/2010/main" val="34925449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4"/>
            <p:extLst>
              <p:ext uri="{D42A27DB-BD31-4B8C-83A1-F6EECF244321}">
                <p14:modId xmlns:p14="http://schemas.microsoft.com/office/powerpoint/2010/main" val="2212012904"/>
              </p:ext>
            </p:extLst>
          </p:nvPr>
        </p:nvGraphicFramePr>
        <p:xfrm>
          <a:off x="8882063" y="2921000"/>
          <a:ext cx="3089275" cy="3255963"/>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p:txBody>
          <a:bodyPr/>
          <a:lstStyle/>
          <a:p>
            <a:r>
              <a:rPr lang="en-US" dirty="0"/>
              <a:t>Clean </a:t>
            </a:r>
            <a:r>
              <a:rPr lang="en-US" strike="sngStrike" dirty="0"/>
              <a:t>Energy</a:t>
            </a:r>
            <a:r>
              <a:rPr lang="en-US" dirty="0"/>
              <a:t> Environment Cess (renamed)</a:t>
            </a:r>
          </a:p>
          <a:p>
            <a:r>
              <a:rPr lang="en-US" dirty="0"/>
              <a:t>Coal, lignite and peat</a:t>
            </a:r>
          </a:p>
          <a:p>
            <a:r>
              <a:rPr lang="en-US" dirty="0"/>
              <a:t>Per </a:t>
            </a:r>
            <a:r>
              <a:rPr lang="en-US" dirty="0" err="1"/>
              <a:t>Tonne</a:t>
            </a:r>
            <a:r>
              <a:rPr lang="en-US" dirty="0"/>
              <a:t>: Rs. </a:t>
            </a:r>
            <a:r>
              <a:rPr lang="en-US" strike="sngStrike" dirty="0"/>
              <a:t>200</a:t>
            </a:r>
            <a:r>
              <a:rPr lang="en-US" dirty="0"/>
              <a:t>  400/-</a:t>
            </a:r>
          </a:p>
        </p:txBody>
      </p:sp>
      <p:sp>
        <p:nvSpPr>
          <p:cNvPr id="4" name="Title 3"/>
          <p:cNvSpPr>
            <a:spLocks noGrp="1"/>
          </p:cNvSpPr>
          <p:nvPr>
            <p:ph type="title"/>
          </p:nvPr>
        </p:nvSpPr>
        <p:spPr/>
        <p:txBody>
          <a:bodyPr/>
          <a:lstStyle/>
          <a:p>
            <a:r>
              <a:rPr lang="en-US" dirty="0"/>
              <a:t>EXCISE</a:t>
            </a:r>
            <a:br>
              <a:rPr lang="en-US" dirty="0"/>
            </a:br>
            <a:endParaRPr lang="en-US" dirty="0"/>
          </a:p>
        </p:txBody>
      </p:sp>
      <p:sp>
        <p:nvSpPr>
          <p:cNvPr id="5" name="Text Placeholder 4"/>
          <p:cNvSpPr>
            <a:spLocks noGrp="1"/>
          </p:cNvSpPr>
          <p:nvPr>
            <p:ph type="body" sz="quarter" idx="13"/>
          </p:nvPr>
        </p:nvSpPr>
        <p:spPr/>
        <p:txBody>
          <a:bodyPr/>
          <a:lstStyle/>
          <a:p>
            <a:r>
              <a:rPr lang="en-US" dirty="0"/>
              <a:t>CESS</a:t>
            </a:r>
          </a:p>
        </p:txBody>
      </p:sp>
      <p:pic>
        <p:nvPicPr>
          <p:cNvPr id="9" name="Picture 8"/>
          <p:cNvPicPr>
            <a:picLocks noChangeAspect="1"/>
          </p:cNvPicPr>
          <p:nvPr/>
        </p:nvPicPr>
        <p:blipFill>
          <a:blip r:embed="rId3"/>
          <a:stretch>
            <a:fillRect/>
          </a:stretch>
        </p:blipFill>
        <p:spPr>
          <a:xfrm>
            <a:off x="1383617" y="2920999"/>
            <a:ext cx="6570680" cy="3220144"/>
          </a:xfrm>
          <a:prstGeom prst="rect">
            <a:avLst/>
          </a:prstGeom>
        </p:spPr>
      </p:pic>
    </p:spTree>
    <p:extLst>
      <p:ext uri="{BB962C8B-B14F-4D97-AF65-F5344CB8AC3E}">
        <p14:creationId xmlns:p14="http://schemas.microsoft.com/office/powerpoint/2010/main" val="8440552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err="1"/>
              <a:t>Swachh</a:t>
            </a:r>
            <a:r>
              <a:rPr lang="en-US" dirty="0"/>
              <a:t> Bharat Cess: 0.5% on Value of services, WEF 15/Nov/2015 (no input credit)</a:t>
            </a:r>
          </a:p>
          <a:p>
            <a:r>
              <a:rPr lang="en-US" dirty="0"/>
              <a:t>Krishi Kalyan Cess: 0.5% WEF  1/June/2016 (with input credit)….Ref GST lecture to understand “input credit”</a:t>
            </a:r>
          </a:p>
          <a:p>
            <a:endParaRPr lang="en-US" dirty="0"/>
          </a:p>
        </p:txBody>
      </p:sp>
      <p:sp>
        <p:nvSpPr>
          <p:cNvPr id="4" name="Title 3"/>
          <p:cNvSpPr>
            <a:spLocks noGrp="1"/>
          </p:cNvSpPr>
          <p:nvPr>
            <p:ph type="title"/>
          </p:nvPr>
        </p:nvSpPr>
        <p:spPr/>
        <p:txBody>
          <a:bodyPr/>
          <a:lstStyle/>
          <a:p>
            <a:r>
              <a:rPr lang="en-US"/>
              <a:t>SERVICE TAX</a:t>
            </a:r>
            <a:endParaRPr lang="en-US" dirty="0"/>
          </a:p>
        </p:txBody>
      </p:sp>
      <p:sp>
        <p:nvSpPr>
          <p:cNvPr id="6" name="Text Placeholder 5"/>
          <p:cNvSpPr>
            <a:spLocks noGrp="1"/>
          </p:cNvSpPr>
          <p:nvPr>
            <p:ph type="body" sz="quarter" idx="11"/>
          </p:nvPr>
        </p:nvSpPr>
        <p:spPr/>
        <p:txBody>
          <a:bodyPr/>
          <a:lstStyle/>
          <a:p>
            <a:r>
              <a:rPr lang="en-US"/>
              <a:t>CESS</a:t>
            </a:r>
            <a:endParaRPr lang="en-US" dirty="0"/>
          </a:p>
        </p:txBody>
      </p:sp>
    </p:spTree>
    <p:extLst>
      <p:ext uri="{BB962C8B-B14F-4D97-AF65-F5344CB8AC3E}">
        <p14:creationId xmlns:p14="http://schemas.microsoft.com/office/powerpoint/2010/main" val="42926013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a:t>Before Budget-2015</a:t>
            </a:r>
          </a:p>
        </p:txBody>
      </p:sp>
      <p:sp>
        <p:nvSpPr>
          <p:cNvPr id="6" name="Content Placeholder 5"/>
          <p:cNvSpPr>
            <a:spLocks noGrp="1"/>
          </p:cNvSpPr>
          <p:nvPr>
            <p:ph sz="half" idx="2"/>
          </p:nvPr>
        </p:nvSpPr>
        <p:spPr/>
        <p:txBody>
          <a:bodyPr/>
          <a:lstStyle/>
          <a:p>
            <a:r>
              <a:rPr lang="en-US" dirty="0"/>
              <a:t>Value of Service: Rs.100</a:t>
            </a:r>
          </a:p>
          <a:p>
            <a:r>
              <a:rPr lang="en-US" dirty="0"/>
              <a:t>Service tax: Rs.12</a:t>
            </a:r>
          </a:p>
          <a:p>
            <a:r>
              <a:rPr lang="en-US" dirty="0"/>
              <a:t>3% Edu. </a:t>
            </a:r>
            <a:r>
              <a:rPr lang="en-US" dirty="0" err="1"/>
              <a:t>cess</a:t>
            </a:r>
            <a:r>
              <a:rPr lang="en-US" dirty="0"/>
              <a:t> on ST: Rs.0.36</a:t>
            </a:r>
          </a:p>
          <a:p>
            <a:r>
              <a:rPr lang="en-US" dirty="0"/>
              <a:t>Final: Rs.112.36/-</a:t>
            </a:r>
          </a:p>
          <a:p>
            <a:r>
              <a:rPr lang="en-US" dirty="0"/>
              <a:t>Effective Service Tax: 12.36%</a:t>
            </a:r>
          </a:p>
          <a:p>
            <a:endParaRPr lang="en-US" dirty="0"/>
          </a:p>
          <a:p>
            <a:endParaRPr lang="en-US" dirty="0"/>
          </a:p>
        </p:txBody>
      </p:sp>
      <p:sp>
        <p:nvSpPr>
          <p:cNvPr id="7" name="Content Placeholder 6"/>
          <p:cNvSpPr>
            <a:spLocks noGrp="1"/>
          </p:cNvSpPr>
          <p:nvPr>
            <p:ph sz="quarter" idx="4"/>
          </p:nvPr>
        </p:nvSpPr>
        <p:spPr/>
        <p:txBody>
          <a:bodyPr/>
          <a:lstStyle/>
          <a:p>
            <a:r>
              <a:rPr lang="en-US" dirty="0"/>
              <a:t>Value of Service: Rs.100</a:t>
            </a:r>
          </a:p>
          <a:p>
            <a:r>
              <a:rPr lang="en-US" dirty="0"/>
              <a:t>Service tax: Rs.14</a:t>
            </a:r>
          </a:p>
          <a:p>
            <a:r>
              <a:rPr lang="en-US" dirty="0"/>
              <a:t>0.5% Swatchh B. </a:t>
            </a:r>
            <a:r>
              <a:rPr lang="en-US" dirty="0" err="1"/>
              <a:t>cess</a:t>
            </a:r>
            <a:r>
              <a:rPr lang="en-US" dirty="0"/>
              <a:t> on Value of service: Rs.0.50</a:t>
            </a:r>
          </a:p>
          <a:p>
            <a:r>
              <a:rPr lang="en-US" dirty="0"/>
              <a:t>Final: Rs.114.50/-</a:t>
            </a:r>
          </a:p>
          <a:p>
            <a:r>
              <a:rPr lang="en-US" dirty="0"/>
              <a:t>When KKC comes…another 0.5%</a:t>
            </a:r>
          </a:p>
          <a:p>
            <a:r>
              <a:rPr lang="en-US" dirty="0"/>
              <a:t>Effective Service Tax: 15%</a:t>
            </a:r>
          </a:p>
          <a:p>
            <a:endParaRPr lang="en-US" dirty="0"/>
          </a:p>
          <a:p>
            <a:endParaRPr lang="en-US" dirty="0"/>
          </a:p>
        </p:txBody>
      </p:sp>
      <p:sp>
        <p:nvSpPr>
          <p:cNvPr id="8" name="Text Placeholder 7"/>
          <p:cNvSpPr>
            <a:spLocks noGrp="1"/>
          </p:cNvSpPr>
          <p:nvPr>
            <p:ph type="body" idx="13"/>
          </p:nvPr>
        </p:nvSpPr>
        <p:spPr/>
        <p:txBody>
          <a:bodyPr/>
          <a:lstStyle/>
          <a:p>
            <a:r>
              <a:rPr lang="en-US" dirty="0"/>
              <a:t>For now</a:t>
            </a:r>
          </a:p>
        </p:txBody>
      </p:sp>
    </p:spTree>
    <p:extLst>
      <p:ext uri="{BB962C8B-B14F-4D97-AF65-F5344CB8AC3E}">
        <p14:creationId xmlns:p14="http://schemas.microsoft.com/office/powerpoint/2010/main" val="295316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230981" y="2982686"/>
          <a:ext cx="11730038" cy="332014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US" dirty="0"/>
              <a:t>Budget -2016 ► Revenue Receipt ► Tax ►Direct Tax</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184" y="1197984"/>
            <a:ext cx="1556409" cy="155640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74" y="857356"/>
            <a:ext cx="1906126" cy="129344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907" y="1458246"/>
            <a:ext cx="1474304" cy="204764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992" y="1695832"/>
            <a:ext cx="2096629" cy="157247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9203" y="2150798"/>
            <a:ext cx="1926416" cy="158844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4201" y="2482068"/>
            <a:ext cx="1641133" cy="1888364"/>
          </a:xfrm>
          <a:prstGeom prst="rect">
            <a:avLst/>
          </a:prstGeom>
        </p:spPr>
      </p:pic>
      <p:sp>
        <p:nvSpPr>
          <p:cNvPr id="14" name="Rounded Rectangular Callout 13"/>
          <p:cNvSpPr/>
          <p:nvPr/>
        </p:nvSpPr>
        <p:spPr>
          <a:xfrm>
            <a:off x="7983088" y="5559454"/>
            <a:ext cx="1982531" cy="1243993"/>
          </a:xfrm>
          <a:prstGeom prst="wedgeRoundRectCallout">
            <a:avLst>
              <a:gd name="adj1" fmla="val -65049"/>
              <a:gd name="adj2" fmla="val -61735"/>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Incl.</a:t>
            </a:r>
          </a:p>
          <a:p>
            <a:pPr algn="ctr"/>
            <a:r>
              <a:rPr lang="en-US" sz="2400" dirty="0"/>
              <a:t>10k SBC</a:t>
            </a:r>
          </a:p>
          <a:p>
            <a:pPr algn="ctr"/>
            <a:r>
              <a:rPr lang="en-US" sz="2400" dirty="0"/>
              <a:t>5k KKC</a:t>
            </a:r>
          </a:p>
        </p:txBody>
      </p:sp>
      <p:sp>
        <p:nvSpPr>
          <p:cNvPr id="15" name="Rounded Rectangular Callout 14"/>
          <p:cNvSpPr/>
          <p:nvPr/>
        </p:nvSpPr>
        <p:spPr>
          <a:xfrm>
            <a:off x="4657720" y="5614007"/>
            <a:ext cx="2876560" cy="1243993"/>
          </a:xfrm>
          <a:prstGeom prst="wedgeRoundRectCallout">
            <a:avLst>
              <a:gd name="adj1" fmla="val -25400"/>
              <a:gd name="adj2" fmla="val -64106"/>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Incl.</a:t>
            </a:r>
          </a:p>
          <a:p>
            <a:pPr algn="ctr"/>
            <a:r>
              <a:rPr lang="en-US" sz="2400" dirty="0"/>
              <a:t>3k infra </a:t>
            </a:r>
            <a:r>
              <a:rPr lang="en-US" sz="2400" dirty="0" err="1"/>
              <a:t>cess</a:t>
            </a:r>
            <a:endParaRPr lang="en-US" sz="2400" dirty="0"/>
          </a:p>
          <a:p>
            <a:pPr algn="ctr"/>
            <a:r>
              <a:rPr lang="en-US" sz="2400" dirty="0"/>
              <a:t>26k clean </a:t>
            </a:r>
            <a:r>
              <a:rPr lang="en-US" sz="2400" dirty="0" err="1"/>
              <a:t>envi</a:t>
            </a:r>
            <a:r>
              <a:rPr lang="en-US" sz="2400" dirty="0"/>
              <a:t>.</a:t>
            </a:r>
          </a:p>
        </p:txBody>
      </p:sp>
      <p:sp>
        <p:nvSpPr>
          <p:cNvPr id="16" name="Rounded Rectangular Callout 15"/>
          <p:cNvSpPr/>
          <p:nvPr/>
        </p:nvSpPr>
        <p:spPr>
          <a:xfrm>
            <a:off x="230981" y="3722127"/>
            <a:ext cx="2233203" cy="1231668"/>
          </a:xfrm>
          <a:prstGeom prst="wedgeRoundRectCallout">
            <a:avLst>
              <a:gd name="adj1" fmla="val -14833"/>
              <a:gd name="adj2" fmla="val -7528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Incl. </a:t>
            </a:r>
          </a:p>
          <a:p>
            <a:pPr algn="ctr"/>
            <a:r>
              <a:rPr lang="en-US" sz="2400" dirty="0"/>
              <a:t>51k surcharge</a:t>
            </a:r>
          </a:p>
          <a:p>
            <a:pPr algn="ctr"/>
            <a:r>
              <a:rPr lang="en-US" sz="2400" dirty="0"/>
              <a:t>14k. Edu </a:t>
            </a:r>
            <a:r>
              <a:rPr lang="en-US" sz="2400" dirty="0" err="1"/>
              <a:t>cess</a:t>
            </a:r>
            <a:endParaRPr lang="en-US" sz="2400" dirty="0"/>
          </a:p>
        </p:txBody>
      </p:sp>
      <p:sp>
        <p:nvSpPr>
          <p:cNvPr id="17" name="Rounded Rectangular Callout 16"/>
          <p:cNvSpPr/>
          <p:nvPr/>
        </p:nvSpPr>
        <p:spPr>
          <a:xfrm>
            <a:off x="2502766" y="4006507"/>
            <a:ext cx="1734937" cy="947287"/>
          </a:xfrm>
          <a:prstGeom prst="wedgeRoundRectCallout">
            <a:avLst>
              <a:gd name="adj1" fmla="val -14833"/>
              <a:gd name="adj2" fmla="val -7528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Incl. </a:t>
            </a:r>
          </a:p>
          <a:p>
            <a:pPr algn="ctr"/>
            <a:r>
              <a:rPr lang="en-US" dirty="0"/>
              <a:t>7k+ surcharge</a:t>
            </a:r>
          </a:p>
          <a:p>
            <a:pPr algn="ctr"/>
            <a:r>
              <a:rPr lang="en-US" dirty="0"/>
              <a:t>9k+ Edu </a:t>
            </a:r>
            <a:r>
              <a:rPr lang="en-US" dirty="0" err="1"/>
              <a:t>cess</a:t>
            </a:r>
            <a:endParaRPr lang="en-US" dirty="0"/>
          </a:p>
        </p:txBody>
      </p:sp>
    </p:spTree>
    <p:extLst>
      <p:ext uri="{BB962C8B-B14F-4D97-AF65-F5344CB8AC3E}">
        <p14:creationId xmlns:p14="http://schemas.microsoft.com/office/powerpoint/2010/main" val="41965532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605361941"/>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Service tax doesn’t apply to….</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568" y="2482463"/>
            <a:ext cx="1088618" cy="1088618"/>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69" y="4985546"/>
            <a:ext cx="1242217" cy="1242217"/>
          </a:xfrm>
          <a:prstGeom prst="rect">
            <a:avLst/>
          </a:prstGeom>
        </p:spPr>
      </p:pic>
      <p:sp>
        <p:nvSpPr>
          <p:cNvPr id="4" name="Rectangle 3"/>
          <p:cNvSpPr/>
          <p:nvPr/>
        </p:nvSpPr>
        <p:spPr>
          <a:xfrm>
            <a:off x="9455727" y="4436918"/>
            <a:ext cx="2637950" cy="955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Removed mutual funds and lottery, monorail-metro, </a:t>
            </a:r>
          </a:p>
        </p:txBody>
      </p:sp>
      <p:sp>
        <p:nvSpPr>
          <p:cNvPr id="7" name="Rectangle 6"/>
          <p:cNvSpPr/>
          <p:nvPr/>
        </p:nvSpPr>
        <p:spPr>
          <a:xfrm>
            <a:off x="9528464" y="914400"/>
            <a:ext cx="2480686" cy="955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AC state public buses</a:t>
            </a:r>
          </a:p>
        </p:txBody>
      </p:sp>
    </p:spTree>
    <p:extLst>
      <p:ext uri="{BB962C8B-B14F-4D97-AF65-F5344CB8AC3E}">
        <p14:creationId xmlns:p14="http://schemas.microsoft.com/office/powerpoint/2010/main" val="1383227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77179953"/>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Rs.75 cr Service tax demand on SEBI</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65807" y="3566113"/>
            <a:ext cx="2507226" cy="2479631"/>
          </a:xfrm>
          <a:prstGeom prst="rect">
            <a:avLst/>
          </a:prstGeom>
        </p:spPr>
      </p:pic>
    </p:spTree>
    <p:extLst>
      <p:ext uri="{BB962C8B-B14F-4D97-AF65-F5344CB8AC3E}">
        <p14:creationId xmlns:p14="http://schemas.microsoft.com/office/powerpoint/2010/main" val="348826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8BE7344-00D5-4324-8A8D-EF7D8E93DE9B}"/>
                                            </p:graphicEl>
                                          </p:spTgt>
                                        </p:tgtEl>
                                        <p:attrNameLst>
                                          <p:attrName>style.visibility</p:attrName>
                                        </p:attrNameLst>
                                      </p:cBhvr>
                                      <p:to>
                                        <p:strVal val="visible"/>
                                      </p:to>
                                    </p:set>
                                    <p:animEffect transition="in" filter="fade">
                                      <p:cBhvr>
                                        <p:cTn id="7" dur="500"/>
                                        <p:tgtEl>
                                          <p:spTgt spid="4">
                                            <p:graphicEl>
                                              <a:dgm id="{08BE7344-00D5-4324-8A8D-EF7D8E93DE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AD9350C-2CF5-40B5-AB91-F1F5F5194D73}"/>
                                            </p:graphicEl>
                                          </p:spTgt>
                                        </p:tgtEl>
                                        <p:attrNameLst>
                                          <p:attrName>style.visibility</p:attrName>
                                        </p:attrNameLst>
                                      </p:cBhvr>
                                      <p:to>
                                        <p:strVal val="visible"/>
                                      </p:to>
                                    </p:set>
                                    <p:animEffect transition="in" filter="fade">
                                      <p:cBhvr>
                                        <p:cTn id="12" dur="500"/>
                                        <p:tgtEl>
                                          <p:spTgt spid="4">
                                            <p:graphicEl>
                                              <a:dgm id="{CAD9350C-2CF5-40B5-AB91-F1F5F5194D7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DFAD1E9-FBD6-4176-AC1D-F79ED7B74E46}"/>
                                            </p:graphicEl>
                                          </p:spTgt>
                                        </p:tgtEl>
                                        <p:attrNameLst>
                                          <p:attrName>style.visibility</p:attrName>
                                        </p:attrNameLst>
                                      </p:cBhvr>
                                      <p:to>
                                        <p:strVal val="visible"/>
                                      </p:to>
                                    </p:set>
                                    <p:animEffect transition="in" filter="fade">
                                      <p:cBhvr>
                                        <p:cTn id="17" dur="500"/>
                                        <p:tgtEl>
                                          <p:spTgt spid="4">
                                            <p:graphicEl>
                                              <a:dgm id="{3DFAD1E9-FBD6-4176-AC1D-F79ED7B74E4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6B91665-8015-44C7-A462-956BC91BDFD5}"/>
                                            </p:graphicEl>
                                          </p:spTgt>
                                        </p:tgtEl>
                                        <p:attrNameLst>
                                          <p:attrName>style.visibility</p:attrName>
                                        </p:attrNameLst>
                                      </p:cBhvr>
                                      <p:to>
                                        <p:strVal val="visible"/>
                                      </p:to>
                                    </p:set>
                                    <p:animEffect transition="in" filter="fade">
                                      <p:cBhvr>
                                        <p:cTn id="22" dur="500"/>
                                        <p:tgtEl>
                                          <p:spTgt spid="4">
                                            <p:graphicEl>
                                              <a:dgm id="{46B91665-8015-44C7-A462-956BC91BDFD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 Brace 6"/>
          <p:cNvSpPr/>
          <p:nvPr/>
        </p:nvSpPr>
        <p:spPr>
          <a:xfrm>
            <a:off x="5213838" y="1627233"/>
            <a:ext cx="6978162" cy="4694436"/>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8168054" y="210313"/>
            <a:ext cx="3728290" cy="1416920"/>
          </a:xfrm>
          <a:solidFill>
            <a:srgbClr val="C00000"/>
          </a:solidFill>
        </p:spPr>
        <p:txBody>
          <a:bodyPr>
            <a:normAutofit fontScale="90000"/>
          </a:bodyPr>
          <a:lstStyle/>
          <a:p>
            <a:r>
              <a:rPr lang="en-US" sz="3600" dirty="0"/>
              <a:t>Gross Tax Revenue</a:t>
            </a:r>
            <a:br>
              <a:rPr lang="gu-IN" sz="3600" dirty="0"/>
            </a:br>
            <a:r>
              <a:rPr lang="hi-IN" sz="3600" dirty="0"/>
              <a:t>एकंदर महेसुल आवक</a:t>
            </a:r>
            <a:br>
              <a:rPr lang="en-US" sz="3600" dirty="0"/>
            </a:br>
            <a:r>
              <a:rPr lang="en-US" sz="3600" dirty="0"/>
              <a:t>16.3L Cr.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616" y="1350874"/>
            <a:ext cx="2301439" cy="5418290"/>
          </a:xfrm>
          <a:prstGeom prst="rect">
            <a:avLst/>
          </a:prstGeom>
        </p:spPr>
      </p:pic>
      <p:sp>
        <p:nvSpPr>
          <p:cNvPr id="4" name="TextBox 3"/>
          <p:cNvSpPr txBox="1"/>
          <p:nvPr/>
        </p:nvSpPr>
        <p:spPr>
          <a:xfrm>
            <a:off x="173642" y="290180"/>
            <a:ext cx="1706974" cy="1754326"/>
          </a:xfrm>
          <a:prstGeom prst="rect">
            <a:avLst/>
          </a:prstGeom>
          <a:solidFill>
            <a:schemeClr val="accent6">
              <a:lumMod val="60000"/>
              <a:lumOff val="4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a:solidFill>
                  <a:schemeClr val="tx1">
                    <a:lumMod val="85000"/>
                    <a:lumOff val="15000"/>
                  </a:schemeClr>
                </a:solidFill>
                <a:latin typeface="Franklin Gothic Heavy" panose="020B0903020102020204" pitchFamily="34" charset="0"/>
              </a:rPr>
              <a:t>Direct </a:t>
            </a:r>
          </a:p>
          <a:p>
            <a:pPr algn="ctr"/>
            <a:r>
              <a:rPr lang="en-US" sz="3600" dirty="0">
                <a:solidFill>
                  <a:schemeClr val="tx1">
                    <a:lumMod val="85000"/>
                    <a:lumOff val="15000"/>
                  </a:schemeClr>
                </a:solidFill>
                <a:latin typeface="Franklin Gothic Heavy" panose="020B0903020102020204" pitchFamily="34" charset="0"/>
              </a:rPr>
              <a:t>Taxes</a:t>
            </a:r>
          </a:p>
          <a:p>
            <a:pPr algn="ctr"/>
            <a:r>
              <a:rPr lang="en-US" sz="3600" dirty="0">
                <a:solidFill>
                  <a:schemeClr val="tx1">
                    <a:lumMod val="85000"/>
                    <a:lumOff val="15000"/>
                  </a:schemeClr>
                </a:solidFill>
                <a:latin typeface="Franklin Gothic Heavy" panose="020B0903020102020204" pitchFamily="34" charset="0"/>
              </a:rPr>
              <a:t>8.5Lcr</a:t>
            </a:r>
          </a:p>
        </p:txBody>
      </p:sp>
      <p:sp>
        <p:nvSpPr>
          <p:cNvPr id="5" name="TextBox 4"/>
          <p:cNvSpPr txBox="1"/>
          <p:nvPr/>
        </p:nvSpPr>
        <p:spPr>
          <a:xfrm>
            <a:off x="2240313" y="290180"/>
            <a:ext cx="1963006" cy="1754326"/>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a:solidFill>
                  <a:schemeClr val="bg1"/>
                </a:solidFill>
                <a:latin typeface="Franklin Gothic Heavy" panose="020B0903020102020204" pitchFamily="34" charset="0"/>
              </a:rPr>
              <a:t>Indirect </a:t>
            </a:r>
          </a:p>
          <a:p>
            <a:pPr algn="ctr"/>
            <a:r>
              <a:rPr lang="en-US" sz="3600" dirty="0">
                <a:solidFill>
                  <a:schemeClr val="bg1"/>
                </a:solidFill>
                <a:latin typeface="Franklin Gothic Heavy" panose="020B0903020102020204" pitchFamily="34" charset="0"/>
              </a:rPr>
              <a:t>Taxes</a:t>
            </a:r>
          </a:p>
          <a:p>
            <a:pPr algn="ctr"/>
            <a:r>
              <a:rPr lang="en-US" sz="3600" dirty="0">
                <a:solidFill>
                  <a:schemeClr val="bg1"/>
                </a:solidFill>
                <a:latin typeface="Franklin Gothic Heavy" panose="020B0903020102020204" pitchFamily="34" charset="0"/>
              </a:rPr>
              <a:t>7.8Lcr</a:t>
            </a:r>
          </a:p>
        </p:txBody>
      </p:sp>
      <p:sp>
        <p:nvSpPr>
          <p:cNvPr id="8" name="TextBox 7"/>
          <p:cNvSpPr txBox="1"/>
          <p:nvPr/>
        </p:nvSpPr>
        <p:spPr>
          <a:xfrm>
            <a:off x="4624754" y="290180"/>
            <a:ext cx="2449606" cy="1754326"/>
          </a:xfrm>
          <a:prstGeom prst="rect">
            <a:avLst/>
          </a:prstGeom>
          <a:solidFill>
            <a:srgbClr val="FF9999"/>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a:solidFill>
                  <a:schemeClr val="tx1">
                    <a:lumMod val="85000"/>
                    <a:lumOff val="15000"/>
                  </a:schemeClr>
                </a:solidFill>
                <a:latin typeface="Franklin Gothic Heavy" panose="020B0903020102020204" pitchFamily="34" charset="0"/>
              </a:rPr>
              <a:t>UT w/o</a:t>
            </a:r>
          </a:p>
          <a:p>
            <a:pPr algn="ctr"/>
            <a:r>
              <a:rPr lang="en-US" sz="3600" dirty="0" err="1">
                <a:solidFill>
                  <a:schemeClr val="tx1">
                    <a:lumMod val="85000"/>
                    <a:lumOff val="15000"/>
                  </a:schemeClr>
                </a:solidFill>
                <a:latin typeface="Franklin Gothic Heavy" panose="020B0903020102020204" pitchFamily="34" charset="0"/>
              </a:rPr>
              <a:t>Legi</a:t>
            </a:r>
            <a:r>
              <a:rPr lang="en-US" sz="3600" dirty="0">
                <a:solidFill>
                  <a:schemeClr val="tx1">
                    <a:lumMod val="85000"/>
                    <a:lumOff val="15000"/>
                  </a:schemeClr>
                </a:solidFill>
                <a:latin typeface="Franklin Gothic Heavy" panose="020B0903020102020204" pitchFamily="34" charset="0"/>
              </a:rPr>
              <a:t>. </a:t>
            </a:r>
          </a:p>
          <a:p>
            <a:pPr algn="ctr"/>
            <a:r>
              <a:rPr lang="en-US" sz="3600" dirty="0">
                <a:solidFill>
                  <a:schemeClr val="tx1">
                    <a:lumMod val="85000"/>
                    <a:lumOff val="15000"/>
                  </a:schemeClr>
                </a:solidFill>
                <a:latin typeface="Franklin Gothic Heavy" panose="020B0903020102020204" pitchFamily="34" charset="0"/>
              </a:rPr>
              <a:t>4k cr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911" y="2018968"/>
            <a:ext cx="3001194" cy="260226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1768" y="2018968"/>
            <a:ext cx="2029968" cy="2617013"/>
          </a:xfrm>
          <a:prstGeom prst="rect">
            <a:avLst/>
          </a:prstGeom>
        </p:spPr>
      </p:pic>
      <p:sp>
        <p:nvSpPr>
          <p:cNvPr id="11" name="TextBox 10"/>
          <p:cNvSpPr txBox="1"/>
          <p:nvPr/>
        </p:nvSpPr>
        <p:spPr>
          <a:xfrm>
            <a:off x="5699911" y="4111622"/>
            <a:ext cx="3001194" cy="138499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800" dirty="0">
                <a:solidFill>
                  <a:schemeClr val="bg1"/>
                </a:solidFill>
                <a:latin typeface="Franklin Gothic Heavy" panose="020B0903020102020204" pitchFamily="34" charset="0"/>
              </a:rPr>
              <a:t>NCCF under MHA (Public Account)</a:t>
            </a:r>
          </a:p>
          <a:p>
            <a:pPr algn="ctr"/>
            <a:r>
              <a:rPr lang="en-US" sz="2800" dirty="0">
                <a:solidFill>
                  <a:schemeClr val="bg1"/>
                </a:solidFill>
                <a:latin typeface="Franklin Gothic Heavy" panose="020B0903020102020204" pitchFamily="34" charset="0"/>
              </a:rPr>
              <a:t>6450 Cr.</a:t>
            </a:r>
          </a:p>
        </p:txBody>
      </p:sp>
      <p:sp>
        <p:nvSpPr>
          <p:cNvPr id="12" name="TextBox 11"/>
          <p:cNvSpPr txBox="1"/>
          <p:nvPr/>
        </p:nvSpPr>
        <p:spPr>
          <a:xfrm>
            <a:off x="9441768" y="4111623"/>
            <a:ext cx="2029968" cy="1754326"/>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a:solidFill>
                  <a:schemeClr val="bg1"/>
                </a:solidFill>
                <a:latin typeface="Franklin Gothic Heavy" panose="020B0903020102020204" pitchFamily="34" charset="0"/>
              </a:rPr>
              <a:t>States’ share</a:t>
            </a:r>
          </a:p>
          <a:p>
            <a:pPr algn="ctr"/>
            <a:r>
              <a:rPr lang="en-US" sz="3600" dirty="0">
                <a:solidFill>
                  <a:schemeClr val="bg1"/>
                </a:solidFill>
                <a:latin typeface="Franklin Gothic Heavy" panose="020B0903020102020204" pitchFamily="34" charset="0"/>
              </a:rPr>
              <a:t>5.7L cr.</a:t>
            </a:r>
          </a:p>
        </p:txBody>
      </p:sp>
      <p:sp>
        <p:nvSpPr>
          <p:cNvPr id="13" name="TextBox 12"/>
          <p:cNvSpPr txBox="1"/>
          <p:nvPr/>
        </p:nvSpPr>
        <p:spPr>
          <a:xfrm>
            <a:off x="3398472" y="2612073"/>
            <a:ext cx="2243376" cy="1283910"/>
          </a:xfrm>
          <a:prstGeom prst="rightArrow">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a:solidFill>
                  <a:schemeClr val="bg1"/>
                </a:solidFill>
                <a:latin typeface="Franklin Gothic Heavy" panose="020B0903020102020204" pitchFamily="34" charset="0"/>
              </a:rPr>
              <a:t>MINUS</a:t>
            </a:r>
          </a:p>
        </p:txBody>
      </p:sp>
      <p:sp>
        <p:nvSpPr>
          <p:cNvPr id="14" name="Title 1"/>
          <p:cNvSpPr txBox="1">
            <a:spLocks/>
          </p:cNvSpPr>
          <p:nvPr/>
        </p:nvSpPr>
        <p:spPr>
          <a:xfrm>
            <a:off x="1347019" y="6238527"/>
            <a:ext cx="10215716" cy="619473"/>
          </a:xfrm>
          <a:prstGeom prst="roundRect">
            <a:avLst/>
          </a:prstGeom>
          <a:solidFill>
            <a:srgbClr val="C00000"/>
          </a:solidFill>
          <a:ln w="38100" cap="flat" cmpd="sng" algn="ctr">
            <a:solidFill>
              <a:srgbClr val="FF0000"/>
            </a:solidFill>
            <a:prstDash val="solid"/>
          </a:ln>
          <a:effectLst/>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vl2pPr>
              <a:defRPr/>
            </a:lvl2pPr>
            <a:lvl3pPr>
              <a:defRPr/>
            </a:lvl3pPr>
            <a:lvl4pPr>
              <a:defRPr/>
            </a:lvl4pPr>
            <a:lvl5pPr>
              <a:defRPr/>
            </a:lvl5pPr>
            <a:lvl6pPr>
              <a:defRPr/>
            </a:lvl6pPr>
            <a:lvl7pPr>
              <a:defRPr/>
            </a:lvl7pPr>
            <a:lvl8pPr>
              <a:defRPr/>
            </a:lvl8pPr>
            <a:lvl9pPr>
              <a:defRPr/>
            </a:lvl9pPr>
          </a:lstStyle>
          <a:p>
            <a:r>
              <a:rPr lang="en-US" sz="3600" dirty="0"/>
              <a:t>NET Tax Revenue : </a:t>
            </a:r>
            <a:r>
              <a:rPr lang="hi-IN" sz="3600" dirty="0"/>
              <a:t>चोख्खी महेसुल आवक</a:t>
            </a:r>
            <a:r>
              <a:rPr lang="en-US" sz="3600" dirty="0"/>
              <a:t>: 10.5L cr.</a:t>
            </a:r>
          </a:p>
        </p:txBody>
      </p:sp>
      <p:sp>
        <p:nvSpPr>
          <p:cNvPr id="6" name="Equal 5"/>
          <p:cNvSpPr/>
          <p:nvPr/>
        </p:nvSpPr>
        <p:spPr>
          <a:xfrm>
            <a:off x="7177821" y="474785"/>
            <a:ext cx="766216" cy="87608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Equal 14"/>
          <p:cNvSpPr/>
          <p:nvPr/>
        </p:nvSpPr>
        <p:spPr>
          <a:xfrm>
            <a:off x="82617" y="5981911"/>
            <a:ext cx="766216" cy="87608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Plus 15"/>
          <p:cNvSpPr/>
          <p:nvPr/>
        </p:nvSpPr>
        <p:spPr>
          <a:xfrm>
            <a:off x="1819181" y="683867"/>
            <a:ext cx="463963" cy="41295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p:cNvSpPr/>
          <p:nvPr/>
        </p:nvSpPr>
        <p:spPr>
          <a:xfrm>
            <a:off x="4160791" y="654137"/>
            <a:ext cx="463963" cy="41295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p:cNvSpPr/>
          <p:nvPr/>
        </p:nvSpPr>
        <p:spPr>
          <a:xfrm>
            <a:off x="8730800" y="3200142"/>
            <a:ext cx="463963" cy="41295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94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0-#ppt_w/2"/>
                                          </p:val>
                                        </p:tav>
                                        <p:tav tm="100000">
                                          <p:val>
                                            <p:strVal val="#ppt_x"/>
                                          </p:val>
                                        </p:tav>
                                      </p:tavLst>
                                    </p:anim>
                                    <p:anim calcmode="lin" valueType="num">
                                      <p:cBhvr additive="base">
                                        <p:cTn id="39" dur="500" fill="hold"/>
                                        <p:tgtEl>
                                          <p:spTgt spid="1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0-#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1" grpId="0" animBg="1"/>
      <p:bldP spid="12" grpId="0" animBg="1"/>
      <p:bldP spid="13" grpId="0" animBg="1"/>
      <p:bldP spid="1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Revenue: Non-Tax</a:t>
            </a:r>
          </a:p>
        </p:txBody>
      </p:sp>
      <p:pic>
        <p:nvPicPr>
          <p:cNvPr id="5" name="Content Placeholder 4"/>
          <p:cNvPicPr>
            <a:picLocks noGrp="1" noChangeAspect="1"/>
          </p:cNvPicPr>
          <p:nvPr>
            <p:ph sz="quarter" idx="13"/>
          </p:nvPr>
        </p:nvPicPr>
        <p:blipFill>
          <a:blip r:embed="rId2"/>
          <a:stretch>
            <a:fillRect/>
          </a:stretch>
        </p:blipFill>
        <p:spPr>
          <a:xfrm>
            <a:off x="2687998" y="1438275"/>
            <a:ext cx="7090642" cy="3371850"/>
          </a:xfrm>
          <a:prstGeom prst="rect">
            <a:avLst/>
          </a:prstGeom>
        </p:spPr>
      </p:pic>
    </p:spTree>
    <p:extLst>
      <p:ext uri="{BB962C8B-B14F-4D97-AF65-F5344CB8AC3E}">
        <p14:creationId xmlns:p14="http://schemas.microsoft.com/office/powerpoint/2010/main" val="503706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a:bodyPr>
          <a:lstStyle/>
          <a:p>
            <a:r>
              <a:rPr lang="en-US" dirty="0"/>
              <a:t>States first roll-out public services, then begin taxations to gain legitimacy.</a:t>
            </a:r>
          </a:p>
          <a:p>
            <a:r>
              <a:rPr lang="en-US" dirty="0"/>
              <a:t>US-UK forced to raise fiscal capacity during Wars, Economic-Depression</a:t>
            </a:r>
          </a:p>
          <a:p>
            <a:r>
              <a:rPr lang="en-US" dirty="0"/>
              <a:t>India not gone through this path</a:t>
            </a:r>
          </a:p>
        </p:txBody>
      </p:sp>
      <p:sp>
        <p:nvSpPr>
          <p:cNvPr id="5" name="Title 4"/>
          <p:cNvSpPr>
            <a:spLocks noGrp="1"/>
          </p:cNvSpPr>
          <p:nvPr>
            <p:ph type="title"/>
          </p:nvPr>
        </p:nvSpPr>
        <p:spPr/>
        <p:txBody>
          <a:bodyPr/>
          <a:lstStyle/>
          <a:p>
            <a:r>
              <a:rPr lang="en-US" dirty="0"/>
              <a:t>Democracies of World-US: Oldest, India: Largest</a:t>
            </a:r>
          </a:p>
        </p:txBody>
      </p:sp>
      <p:pic>
        <p:nvPicPr>
          <p:cNvPr id="11" name="Content Placeholder 6"/>
          <p:cNvPicPr>
            <a:picLocks noGrp="1" noChangeAspect="1"/>
          </p:cNvPicPr>
          <p:nvPr>
            <p:ph type="pic" sz="quarter" idx="13"/>
          </p:nvPr>
        </p:nvPicPr>
        <p:blipFill>
          <a:blip r:embed="rId3"/>
          <a:srcRect t="595" b="595"/>
          <a:stretch>
            <a:fillRect/>
          </a:stretch>
        </p:blipFill>
        <p:spPr/>
      </p:pic>
    </p:spTree>
    <p:extLst>
      <p:ext uri="{BB962C8B-B14F-4D97-AF65-F5344CB8AC3E}">
        <p14:creationId xmlns:p14="http://schemas.microsoft.com/office/powerpoint/2010/main" val="15072818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 y="4160022"/>
            <a:ext cx="1781521" cy="1339014"/>
          </a:xfrm>
          <a:prstGeom prst="rect">
            <a:avLst/>
          </a:prstGeom>
        </p:spPr>
      </p:pic>
      <p:sp>
        <p:nvSpPr>
          <p:cNvPr id="3" name="Title 2"/>
          <p:cNvSpPr>
            <a:spLocks noGrp="1"/>
          </p:cNvSpPr>
          <p:nvPr>
            <p:ph type="title"/>
          </p:nvPr>
        </p:nvSpPr>
        <p:spPr/>
        <p:txBody>
          <a:bodyPr/>
          <a:lstStyle/>
          <a:p>
            <a:r>
              <a:rPr lang="en-US" dirty="0"/>
              <a:t>TODAY: Budget </a:t>
            </a:r>
            <a:r>
              <a:rPr lang="en-US" dirty="0">
                <a:latin typeface="Arial Black" panose="020B0A04020102020204" pitchFamily="34" charset="0"/>
              </a:rPr>
              <a:t>►</a:t>
            </a:r>
            <a:r>
              <a:rPr lang="en-US" dirty="0"/>
              <a:t>Revenue Part</a:t>
            </a:r>
          </a:p>
        </p:txBody>
      </p:sp>
      <p:pic>
        <p:nvPicPr>
          <p:cNvPr id="5" name="Content Placeholder 4"/>
          <p:cNvPicPr>
            <a:picLocks noGrp="1" noChangeAspect="1"/>
          </p:cNvPicPr>
          <p:nvPr>
            <p:ph idx="1"/>
          </p:nvPr>
        </p:nvPicPr>
        <p:blipFill>
          <a:blip r:embed="rId3"/>
          <a:stretch>
            <a:fillRect/>
          </a:stretch>
        </p:blipFill>
        <p:spPr>
          <a:xfrm>
            <a:off x="1846835" y="914400"/>
            <a:ext cx="8449117" cy="5313363"/>
          </a:xfrm>
          <a:prstGeom prst="rect">
            <a:avLst/>
          </a:prstGeom>
        </p:spPr>
      </p:pic>
      <p:sp>
        <p:nvSpPr>
          <p:cNvPr id="6" name="Rectangular Callout 5"/>
          <p:cNvSpPr/>
          <p:nvPr/>
        </p:nvSpPr>
        <p:spPr>
          <a:xfrm>
            <a:off x="158621" y="2901821"/>
            <a:ext cx="2220685" cy="755780"/>
          </a:xfrm>
          <a:prstGeom prst="wedgeRectCallout">
            <a:avLst>
              <a:gd name="adj1" fmla="val 40932"/>
              <a:gd name="adj2" fmla="val 121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Arial Black" panose="020B0A04020102020204" pitchFamily="34" charset="0"/>
              </a:rPr>
              <a:t>▲</a:t>
            </a:r>
            <a:r>
              <a:rPr lang="en-US" sz="2400" dirty="0"/>
              <a:t>Fiscal capacity, why &amp; how?</a:t>
            </a:r>
          </a:p>
        </p:txBody>
      </p:sp>
      <p:sp>
        <p:nvSpPr>
          <p:cNvPr id="7" name="Rectangular Callout 6"/>
          <p:cNvSpPr/>
          <p:nvPr/>
        </p:nvSpPr>
        <p:spPr>
          <a:xfrm>
            <a:off x="65314" y="5471982"/>
            <a:ext cx="2313992" cy="1227397"/>
          </a:xfrm>
          <a:prstGeom prst="wedgeRectCallout">
            <a:avLst>
              <a:gd name="adj1" fmla="val 40881"/>
              <a:gd name="adj2" fmla="val -11051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Arial Black" panose="020B0A04020102020204" pitchFamily="34" charset="0"/>
              </a:rPr>
              <a:t>▼</a:t>
            </a:r>
            <a:r>
              <a:rPr lang="en-US" sz="2400" dirty="0"/>
              <a:t>Tax avoidance, evasion &amp; litigation. How?</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08" y="1341039"/>
            <a:ext cx="2136710" cy="1560782"/>
          </a:xfrm>
          <a:prstGeom prst="rect">
            <a:avLst/>
          </a:prstGeom>
        </p:spPr>
      </p:pic>
      <p:sp>
        <p:nvSpPr>
          <p:cNvPr id="10" name="Rectangular Callout 9"/>
          <p:cNvSpPr/>
          <p:nvPr/>
        </p:nvSpPr>
        <p:spPr>
          <a:xfrm>
            <a:off x="6400800" y="5471981"/>
            <a:ext cx="3573624" cy="1227397"/>
          </a:xfrm>
          <a:prstGeom prst="wedgeRectCallout">
            <a:avLst>
              <a:gd name="adj1" fmla="val -58040"/>
              <a:gd name="adj2" fmla="val -17155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 Lakh Cr. Subsidies going to rich, but We can’t JAM-DBT everything because….? </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714" y="3938254"/>
            <a:ext cx="2136710" cy="1560782"/>
          </a:xfrm>
          <a:prstGeom prst="rect">
            <a:avLst/>
          </a:prstGeom>
        </p:spPr>
      </p:pic>
      <p:pic>
        <p:nvPicPr>
          <p:cNvPr id="12" name="Content Placeholder 4"/>
          <p:cNvPicPr>
            <a:picLocks noChangeAspect="1"/>
          </p:cNvPicPr>
          <p:nvPr/>
        </p:nvPicPr>
        <p:blipFill>
          <a:blip r:embed="rId5"/>
          <a:stretch>
            <a:fillRect/>
          </a:stretch>
        </p:blipFill>
        <p:spPr>
          <a:xfrm>
            <a:off x="3428325" y="5001874"/>
            <a:ext cx="2827899" cy="1344766"/>
          </a:xfrm>
          <a:prstGeom prst="rect">
            <a:avLst/>
          </a:prstGeom>
        </p:spPr>
      </p:pic>
      <p:sp>
        <p:nvSpPr>
          <p:cNvPr id="2" name="Right Arrow 1"/>
          <p:cNvSpPr/>
          <p:nvPr/>
        </p:nvSpPr>
        <p:spPr>
          <a:xfrm rot="1242601">
            <a:off x="3175819" y="4160022"/>
            <a:ext cx="589936" cy="3628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62" y="3849629"/>
            <a:ext cx="914095" cy="91409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08" y="1279468"/>
            <a:ext cx="914095" cy="914095"/>
          </a:xfrm>
          <a:prstGeom prst="rect">
            <a:avLst/>
          </a:prstGeom>
        </p:spPr>
      </p:pic>
    </p:spTree>
    <p:extLst>
      <p:ext uri="{BB962C8B-B14F-4D97-AF65-F5344CB8AC3E}">
        <p14:creationId xmlns:p14="http://schemas.microsoft.com/office/powerpoint/2010/main" val="69140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162663101"/>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p:cNvSpPr>
            <a:spLocks noGrp="1"/>
          </p:cNvSpPr>
          <p:nvPr>
            <p:ph type="title"/>
          </p:nvPr>
        </p:nvSpPr>
        <p:spPr/>
        <p:txBody>
          <a:bodyPr/>
          <a:lstStyle/>
          <a:p>
            <a:r>
              <a:rPr lang="en-US" dirty="0"/>
              <a:t>Sources of non-tax revenue</a:t>
            </a:r>
          </a:p>
        </p:txBody>
      </p:sp>
      <p:sp>
        <p:nvSpPr>
          <p:cNvPr id="2" name="Pentagon 1"/>
          <p:cNvSpPr/>
          <p:nvPr/>
        </p:nvSpPr>
        <p:spPr>
          <a:xfrm>
            <a:off x="2615381" y="914399"/>
            <a:ext cx="7492181" cy="344129"/>
          </a:xfrm>
          <a:prstGeom prst="homePlate">
            <a:avLst/>
          </a:prstGeom>
          <a:ln w="28575">
            <a:solidFill>
              <a:srgbClr val="FFFF00"/>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Decreasing order </a:t>
            </a:r>
          </a:p>
        </p:txBody>
      </p:sp>
      <p:sp>
        <p:nvSpPr>
          <p:cNvPr id="5" name="Pentagon 4"/>
          <p:cNvSpPr/>
          <p:nvPr/>
        </p:nvSpPr>
        <p:spPr>
          <a:xfrm rot="5400000">
            <a:off x="1946787" y="4564140"/>
            <a:ext cx="3923072" cy="344129"/>
          </a:xfrm>
          <a:prstGeom prst="homePlate">
            <a:avLst/>
          </a:prstGeom>
          <a:ln w="28575">
            <a:solidFill>
              <a:srgbClr val="FFFF00"/>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Decreasing order </a:t>
            </a:r>
          </a:p>
        </p:txBody>
      </p:sp>
      <p:sp>
        <p:nvSpPr>
          <p:cNvPr id="6" name="Pentagon 5"/>
          <p:cNvSpPr/>
          <p:nvPr/>
        </p:nvSpPr>
        <p:spPr>
          <a:xfrm rot="5400000">
            <a:off x="5702735" y="4724400"/>
            <a:ext cx="3923072" cy="344129"/>
          </a:xfrm>
          <a:prstGeom prst="homePlate">
            <a:avLst/>
          </a:prstGeom>
          <a:ln w="28575">
            <a:solidFill>
              <a:srgbClr val="FFFF00"/>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Decreasing order </a:t>
            </a:r>
          </a:p>
        </p:txBody>
      </p:sp>
    </p:spTree>
    <p:extLst>
      <p:ext uri="{BB962C8B-B14F-4D97-AF65-F5344CB8AC3E}">
        <p14:creationId xmlns:p14="http://schemas.microsoft.com/office/powerpoint/2010/main" val="423162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DE875652-D584-41E9-B7DA-B24AC110E940}"/>
                                            </p:graphicEl>
                                          </p:spTgt>
                                        </p:tgtEl>
                                        <p:attrNameLst>
                                          <p:attrName>style.visibility</p:attrName>
                                        </p:attrNameLst>
                                      </p:cBhvr>
                                      <p:to>
                                        <p:strVal val="visible"/>
                                      </p:to>
                                    </p:set>
                                    <p:animEffect transition="in" filter="fade">
                                      <p:cBhvr>
                                        <p:cTn id="7" dur="500"/>
                                        <p:tgtEl>
                                          <p:spTgt spid="9">
                                            <p:graphicEl>
                                              <a:dgm id="{DE875652-D584-41E9-B7DA-B24AC110E94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2EC13C69-470B-4A9D-AC6D-0E712AD3BDD6}"/>
                                            </p:graphicEl>
                                          </p:spTgt>
                                        </p:tgtEl>
                                        <p:attrNameLst>
                                          <p:attrName>style.visibility</p:attrName>
                                        </p:attrNameLst>
                                      </p:cBhvr>
                                      <p:to>
                                        <p:strVal val="visible"/>
                                      </p:to>
                                    </p:set>
                                    <p:animEffect transition="in" filter="fade">
                                      <p:cBhvr>
                                        <p:cTn id="12" dur="500"/>
                                        <p:tgtEl>
                                          <p:spTgt spid="9">
                                            <p:graphicEl>
                                              <a:dgm id="{2EC13C69-470B-4A9D-AC6D-0E712AD3BDD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graphicEl>
                                              <a:dgm id="{F44564CF-E0C7-4499-8EE6-8AFA6450BB9A}"/>
                                            </p:graphicEl>
                                          </p:spTgt>
                                        </p:tgtEl>
                                        <p:attrNameLst>
                                          <p:attrName>style.visibility</p:attrName>
                                        </p:attrNameLst>
                                      </p:cBhvr>
                                      <p:to>
                                        <p:strVal val="visible"/>
                                      </p:to>
                                    </p:set>
                                    <p:animEffect transition="in" filter="fade">
                                      <p:cBhvr>
                                        <p:cTn id="15" dur="500"/>
                                        <p:tgtEl>
                                          <p:spTgt spid="9">
                                            <p:graphicEl>
                                              <a:dgm id="{F44564CF-E0C7-4499-8EE6-8AFA6450BB9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graphicEl>
                                              <a:dgm id="{8D81AEEA-6057-4661-8EF2-8CDCB057AF09}"/>
                                            </p:graphicEl>
                                          </p:spTgt>
                                        </p:tgtEl>
                                        <p:attrNameLst>
                                          <p:attrName>style.visibility</p:attrName>
                                        </p:attrNameLst>
                                      </p:cBhvr>
                                      <p:to>
                                        <p:strVal val="visible"/>
                                      </p:to>
                                    </p:set>
                                    <p:animEffect transition="in" filter="fade">
                                      <p:cBhvr>
                                        <p:cTn id="20" dur="500"/>
                                        <p:tgtEl>
                                          <p:spTgt spid="9">
                                            <p:graphicEl>
                                              <a:dgm id="{8D81AEEA-6057-4661-8EF2-8CDCB057AF0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graphicEl>
                                              <a:dgm id="{E562CD68-6BF1-46B7-A249-D98668A64031}"/>
                                            </p:graphicEl>
                                          </p:spTgt>
                                        </p:tgtEl>
                                        <p:attrNameLst>
                                          <p:attrName>style.visibility</p:attrName>
                                        </p:attrNameLst>
                                      </p:cBhvr>
                                      <p:to>
                                        <p:strVal val="visible"/>
                                      </p:to>
                                    </p:set>
                                    <p:animEffect transition="in" filter="fade">
                                      <p:cBhvr>
                                        <p:cTn id="23" dur="500"/>
                                        <p:tgtEl>
                                          <p:spTgt spid="9">
                                            <p:graphicEl>
                                              <a:dgm id="{E562CD68-6BF1-46B7-A249-D98668A6403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graphicEl>
                                              <a:dgm id="{E6E5AAAE-1BF5-498E-8D51-E6010C268DCC}"/>
                                            </p:graphicEl>
                                          </p:spTgt>
                                        </p:tgtEl>
                                        <p:attrNameLst>
                                          <p:attrName>style.visibility</p:attrName>
                                        </p:attrNameLst>
                                      </p:cBhvr>
                                      <p:to>
                                        <p:strVal val="visible"/>
                                      </p:to>
                                    </p:set>
                                    <p:animEffect transition="in" filter="fade">
                                      <p:cBhvr>
                                        <p:cTn id="28" dur="500"/>
                                        <p:tgtEl>
                                          <p:spTgt spid="9">
                                            <p:graphicEl>
                                              <a:dgm id="{E6E5AAAE-1BF5-498E-8D51-E6010C268DCC}"/>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graphicEl>
                                              <a:dgm id="{F7D192F6-3450-43D7-979D-6DAE998607F3}"/>
                                            </p:graphicEl>
                                          </p:spTgt>
                                        </p:tgtEl>
                                        <p:attrNameLst>
                                          <p:attrName>style.visibility</p:attrName>
                                        </p:attrNameLst>
                                      </p:cBhvr>
                                      <p:to>
                                        <p:strVal val="visible"/>
                                      </p:to>
                                    </p:set>
                                    <p:animEffect transition="in" filter="fade">
                                      <p:cBhvr>
                                        <p:cTn id="31" dur="500"/>
                                        <p:tgtEl>
                                          <p:spTgt spid="9">
                                            <p:graphicEl>
                                              <a:dgm id="{F7D192F6-3450-43D7-979D-6DAE998607F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Non Tax Revenue</a:t>
            </a:r>
          </a:p>
        </p:txBody>
      </p:sp>
      <p:pic>
        <p:nvPicPr>
          <p:cNvPr id="6" name="Picture 5"/>
          <p:cNvPicPr>
            <a:picLocks noChangeAspect="1"/>
          </p:cNvPicPr>
          <p:nvPr/>
        </p:nvPicPr>
        <p:blipFill>
          <a:blip r:embed="rId2"/>
          <a:stretch>
            <a:fillRect/>
          </a:stretch>
        </p:blipFill>
        <p:spPr>
          <a:xfrm>
            <a:off x="142157" y="953858"/>
            <a:ext cx="6637595" cy="5540220"/>
          </a:xfrm>
          <a:prstGeom prst="rect">
            <a:avLst/>
          </a:prstGeom>
        </p:spPr>
      </p:pic>
      <p:sp>
        <p:nvSpPr>
          <p:cNvPr id="2" name="Rectangular Callout 1"/>
          <p:cNvSpPr/>
          <p:nvPr/>
        </p:nvSpPr>
        <p:spPr>
          <a:xfrm>
            <a:off x="7200900" y="2410691"/>
            <a:ext cx="4755126" cy="914400"/>
          </a:xfrm>
          <a:prstGeom prst="wedgeRectCallout">
            <a:avLst>
              <a:gd name="adj1" fmla="val -63690"/>
              <a:gd name="adj2" fmla="val 11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Railway dividend decided by Railway convention Committee ; </a:t>
            </a:r>
            <a:r>
              <a:rPr lang="en-US" sz="2400"/>
              <a:t>@present its 4%</a:t>
            </a:r>
          </a:p>
        </p:txBody>
      </p:sp>
    </p:spTree>
    <p:extLst>
      <p:ext uri="{BB962C8B-B14F-4D97-AF65-F5344CB8AC3E}">
        <p14:creationId xmlns:p14="http://schemas.microsoft.com/office/powerpoint/2010/main" val="20936226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Non Tax Revenue (</a:t>
            </a:r>
            <a:r>
              <a:rPr lang="en-US" dirty="0" err="1"/>
              <a:t>conti</a:t>
            </a:r>
            <a:r>
              <a:rPr lang="en-US" dirty="0"/>
              <a:t>.)</a:t>
            </a:r>
          </a:p>
        </p:txBody>
      </p:sp>
      <p:pic>
        <p:nvPicPr>
          <p:cNvPr id="2" name="Picture 1"/>
          <p:cNvPicPr>
            <a:picLocks noChangeAspect="1"/>
          </p:cNvPicPr>
          <p:nvPr/>
        </p:nvPicPr>
        <p:blipFill>
          <a:blip r:embed="rId2"/>
          <a:stretch>
            <a:fillRect/>
          </a:stretch>
        </p:blipFill>
        <p:spPr>
          <a:xfrm>
            <a:off x="0" y="926301"/>
            <a:ext cx="5801032" cy="5731064"/>
          </a:xfrm>
          <a:prstGeom prst="rect">
            <a:avLst/>
          </a:prstGeom>
        </p:spPr>
      </p:pic>
      <p:pic>
        <p:nvPicPr>
          <p:cNvPr id="5" name="Picture 4"/>
          <p:cNvPicPr>
            <a:picLocks noChangeAspect="1"/>
          </p:cNvPicPr>
          <p:nvPr/>
        </p:nvPicPr>
        <p:blipFill>
          <a:blip r:embed="rId3"/>
          <a:stretch>
            <a:fillRect/>
          </a:stretch>
        </p:blipFill>
        <p:spPr>
          <a:xfrm>
            <a:off x="5801032" y="926301"/>
            <a:ext cx="6284807" cy="4669628"/>
          </a:xfrm>
          <a:prstGeom prst="rect">
            <a:avLst/>
          </a:prstGeom>
        </p:spPr>
      </p:pic>
      <p:sp>
        <p:nvSpPr>
          <p:cNvPr id="3" name="Rounded Rectangular Callout 2"/>
          <p:cNvSpPr/>
          <p:nvPr/>
        </p:nvSpPr>
        <p:spPr>
          <a:xfrm>
            <a:off x="9642763" y="1610591"/>
            <a:ext cx="2110566" cy="467591"/>
          </a:xfrm>
          <a:prstGeom prst="wedgeRoundRectCallout">
            <a:avLst>
              <a:gd name="adj1" fmla="val 31353"/>
              <a:gd name="adj2" fmla="val 149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Spectrum sale</a:t>
            </a:r>
          </a:p>
        </p:txBody>
      </p:sp>
      <p:sp>
        <p:nvSpPr>
          <p:cNvPr id="6" name="Rounded Rectangular Callout 5"/>
          <p:cNvSpPr/>
          <p:nvPr/>
        </p:nvSpPr>
        <p:spPr>
          <a:xfrm>
            <a:off x="9522671" y="5637493"/>
            <a:ext cx="2110566" cy="467591"/>
          </a:xfrm>
          <a:prstGeom prst="wedgeRoundRectCallout">
            <a:avLst>
              <a:gd name="adj1" fmla="val 33322"/>
              <a:gd name="adj2" fmla="val -35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Railways Revenue</a:t>
            </a:r>
          </a:p>
        </p:txBody>
      </p:sp>
    </p:spTree>
    <p:extLst>
      <p:ext uri="{BB962C8B-B14F-4D97-AF65-F5344CB8AC3E}">
        <p14:creationId xmlns:p14="http://schemas.microsoft.com/office/powerpoint/2010/main" val="3025536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Survey 2015</a:t>
            </a:r>
          </a:p>
        </p:txBody>
      </p:sp>
      <p:sp>
        <p:nvSpPr>
          <p:cNvPr id="4" name="Content Placeholder 3"/>
          <p:cNvSpPr>
            <a:spLocks noGrp="1"/>
          </p:cNvSpPr>
          <p:nvPr>
            <p:ph idx="1"/>
          </p:nvPr>
        </p:nvSpPr>
        <p:spPr>
          <a:xfrm>
            <a:off x="838200" y="194734"/>
            <a:ext cx="10515600" cy="5982230"/>
          </a:xfrm>
        </p:spPr>
        <p:txBody>
          <a:bodyPr/>
          <a:lstStyle/>
          <a:p>
            <a:pPr marL="0" indent="0">
              <a:buNone/>
            </a:pPr>
            <a:r>
              <a:rPr lang="en-US" dirty="0"/>
              <a:t>Which of the following are sources of </a:t>
            </a:r>
            <a:r>
              <a:rPr lang="en-US" u="sng" dirty="0">
                <a:solidFill>
                  <a:srgbClr val="FFC000"/>
                </a:solidFill>
              </a:rPr>
              <a:t>non-tax revenue </a:t>
            </a:r>
            <a:r>
              <a:rPr lang="en-US" dirty="0"/>
              <a:t>for Government of India?</a:t>
            </a:r>
          </a:p>
          <a:p>
            <a:pPr marL="742950" indent="-742950">
              <a:buFont typeface="+mj-lt"/>
              <a:buAutoNum type="alphaUcPeriod"/>
            </a:pPr>
            <a:r>
              <a:rPr lang="en-US" dirty="0"/>
              <a:t>Dividend from RBI</a:t>
            </a:r>
          </a:p>
          <a:p>
            <a:pPr marL="742950" indent="-742950">
              <a:buFont typeface="+mj-lt"/>
              <a:buAutoNum type="alphaUcPeriod"/>
            </a:pPr>
            <a:r>
              <a:rPr lang="en-US" dirty="0"/>
              <a:t>Spectrum auction in telecom sector.</a:t>
            </a:r>
          </a:p>
          <a:p>
            <a:pPr marL="742950" indent="-742950">
              <a:buFont typeface="+mj-lt"/>
              <a:buAutoNum type="alphaUcPeriod"/>
            </a:pPr>
            <a:r>
              <a:rPr lang="en-US" dirty="0"/>
              <a:t>Royalty from offshore oil field</a:t>
            </a:r>
          </a:p>
          <a:p>
            <a:pPr marL="0" indent="0">
              <a:buNone/>
            </a:pPr>
            <a:r>
              <a:rPr lang="en-US" dirty="0"/>
              <a:t>Answer choices</a:t>
            </a:r>
          </a:p>
          <a:p>
            <a:pPr marL="0" indent="0">
              <a:buNone/>
            </a:pPr>
            <a:r>
              <a:rPr lang="en-US" dirty="0">
                <a:solidFill>
                  <a:srgbClr val="FFC000"/>
                </a:solidFill>
              </a:rPr>
              <a:t>A):</a:t>
            </a:r>
            <a:r>
              <a:rPr lang="en-US" dirty="0"/>
              <a:t> Only 1 and 2; </a:t>
            </a:r>
            <a:r>
              <a:rPr lang="en-US" dirty="0">
                <a:solidFill>
                  <a:srgbClr val="FFC000"/>
                </a:solidFill>
              </a:rPr>
              <a:t>B): </a:t>
            </a:r>
            <a:r>
              <a:rPr lang="en-US" dirty="0"/>
              <a:t>Only 2 and 3; </a:t>
            </a:r>
          </a:p>
          <a:p>
            <a:pPr marL="0" indent="0">
              <a:buNone/>
            </a:pPr>
            <a:r>
              <a:rPr lang="en-US" dirty="0">
                <a:solidFill>
                  <a:srgbClr val="FFC000"/>
                </a:solidFill>
              </a:rPr>
              <a:t>C): </a:t>
            </a:r>
            <a:r>
              <a:rPr lang="en-US" dirty="0"/>
              <a:t>Only 1 and 3; </a:t>
            </a:r>
            <a:r>
              <a:rPr lang="en-US" dirty="0">
                <a:solidFill>
                  <a:srgbClr val="FFC000"/>
                </a:solidFill>
              </a:rPr>
              <a:t>D): </a:t>
            </a:r>
            <a:r>
              <a:rPr lang="en-US" dirty="0"/>
              <a:t>All of them</a:t>
            </a:r>
          </a:p>
          <a:p>
            <a:pPr marL="0" indent="0">
              <a:buNone/>
            </a:pPr>
            <a:endParaRPr lang="en-US" dirty="0"/>
          </a:p>
        </p:txBody>
      </p:sp>
    </p:spTree>
    <p:extLst>
      <p:ext uri="{BB962C8B-B14F-4D97-AF65-F5344CB8AC3E}">
        <p14:creationId xmlns:p14="http://schemas.microsoft.com/office/powerpoint/2010/main" val="35764681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360230891"/>
              </p:ext>
            </p:extLst>
          </p:nvPr>
        </p:nvGraphicFramePr>
        <p:xfrm>
          <a:off x="6096000" y="914401"/>
          <a:ext cx="5951538" cy="3335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a:t>1949: Nationalization, RBI fully owned by </a:t>
            </a:r>
            <a:r>
              <a:rPr lang="en-US"/>
              <a:t>GoI</a:t>
            </a:r>
            <a:endParaRPr lang="en-US" dirty="0"/>
          </a:p>
        </p:txBody>
      </p:sp>
      <p:graphicFrame>
        <p:nvGraphicFramePr>
          <p:cNvPr id="7" name="Chart 6"/>
          <p:cNvGraphicFramePr/>
          <p:nvPr>
            <p:extLst>
              <p:ext uri="{D42A27DB-BD31-4B8C-83A1-F6EECF244321}">
                <p14:modId xmlns:p14="http://schemas.microsoft.com/office/powerpoint/2010/main" val="1569891935"/>
              </p:ext>
            </p:extLst>
          </p:nvPr>
        </p:nvGraphicFramePr>
        <p:xfrm>
          <a:off x="359064" y="914400"/>
          <a:ext cx="5736936" cy="5418667"/>
        </p:xfrm>
        <a:graphic>
          <a:graphicData uri="http://schemas.openxmlformats.org/drawingml/2006/chart">
            <c:chart xmlns:c="http://schemas.openxmlformats.org/drawingml/2006/chart" xmlns:r="http://schemas.openxmlformats.org/officeDocument/2006/relationships" r:id="rId8"/>
          </a:graphicData>
        </a:graphic>
      </p:graphicFrame>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5904" y="4060442"/>
            <a:ext cx="3048264" cy="2286198"/>
          </a:xfrm>
          <a:prstGeom prst="rect">
            <a:avLst/>
          </a:prstGeom>
        </p:spPr>
      </p:pic>
      <p:sp>
        <p:nvSpPr>
          <p:cNvPr id="9" name="Rectangle 8"/>
          <p:cNvSpPr/>
          <p:nvPr/>
        </p:nvSpPr>
        <p:spPr>
          <a:xfrm>
            <a:off x="359064" y="6332256"/>
            <a:ext cx="5813136" cy="394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RBI has paid higher dividend to Government during </a:t>
            </a:r>
            <a:r>
              <a:rPr lang="en-US" dirty="0" err="1"/>
              <a:t>Rajan’s</a:t>
            </a:r>
            <a:r>
              <a:rPr lang="en-US" dirty="0"/>
              <a:t>  “Raj”</a:t>
            </a:r>
          </a:p>
        </p:txBody>
      </p:sp>
      <p:sp>
        <p:nvSpPr>
          <p:cNvPr id="11" name="Rounded Rectangular Callout 10"/>
          <p:cNvSpPr/>
          <p:nvPr/>
        </p:nvSpPr>
        <p:spPr>
          <a:xfrm>
            <a:off x="6858000" y="4496959"/>
            <a:ext cx="5189538" cy="1849681"/>
          </a:xfrm>
          <a:prstGeom prst="wedgeRoundRectCallout">
            <a:avLst>
              <a:gd name="adj1" fmla="val 3477"/>
              <a:gd name="adj2" fmla="val -783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India’s Forex Reserve  consists of </a:t>
            </a:r>
          </a:p>
          <a:p>
            <a:pPr marL="342900" indent="-342900">
              <a:buFont typeface="+mj-lt"/>
              <a:buAutoNum type="arabicPeriod"/>
            </a:pPr>
            <a:r>
              <a:rPr lang="en-US" sz="2800" dirty="0"/>
              <a:t>Foreign Currency (mostly in foreign sovereign bonds)</a:t>
            </a:r>
          </a:p>
          <a:p>
            <a:pPr marL="342900" indent="-342900">
              <a:buFont typeface="+mj-lt"/>
              <a:buAutoNum type="arabicPeriod"/>
            </a:pPr>
            <a:r>
              <a:rPr lang="en-US" sz="2800" dirty="0"/>
              <a:t>Gold 3) SDR 4) Reverse </a:t>
            </a:r>
            <a:r>
              <a:rPr lang="en-US" sz="2800" dirty="0" err="1"/>
              <a:t>Transche</a:t>
            </a:r>
            <a:endParaRPr lang="en-US" sz="2800" dirty="0"/>
          </a:p>
        </p:txBody>
      </p:sp>
    </p:spTree>
    <p:extLst>
      <p:ext uri="{BB962C8B-B14F-4D97-AF65-F5344CB8AC3E}">
        <p14:creationId xmlns:p14="http://schemas.microsoft.com/office/powerpoint/2010/main" val="27855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ECA47C8A-A8D4-499C-AC71-48BE2FB89D77}"/>
                                            </p:graphicEl>
                                          </p:spTgt>
                                        </p:tgtEl>
                                        <p:attrNameLst>
                                          <p:attrName>style.visibility</p:attrName>
                                        </p:attrNameLst>
                                      </p:cBhvr>
                                      <p:to>
                                        <p:strVal val="visible"/>
                                      </p:to>
                                    </p:set>
                                    <p:animEffect transition="in" filter="fade">
                                      <p:cBhvr>
                                        <p:cTn id="7" dur="500"/>
                                        <p:tgtEl>
                                          <p:spTgt spid="2">
                                            <p:graphicEl>
                                              <a:dgm id="{ECA47C8A-A8D4-499C-AC71-48BE2FB89D7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4E7202CF-B375-4703-A8B1-2E56125CC2F5}"/>
                                            </p:graphicEl>
                                          </p:spTgt>
                                        </p:tgtEl>
                                        <p:attrNameLst>
                                          <p:attrName>style.visibility</p:attrName>
                                        </p:attrNameLst>
                                      </p:cBhvr>
                                      <p:to>
                                        <p:strVal val="visible"/>
                                      </p:to>
                                    </p:set>
                                    <p:animEffect transition="in" filter="fade">
                                      <p:cBhvr>
                                        <p:cTn id="10" dur="500"/>
                                        <p:tgtEl>
                                          <p:spTgt spid="2">
                                            <p:graphicEl>
                                              <a:dgm id="{4E7202CF-B375-4703-A8B1-2E56125CC2F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FEC491CC-0698-4333-B650-4DF293D9C84C}"/>
                                            </p:graphicEl>
                                          </p:spTgt>
                                        </p:tgtEl>
                                        <p:attrNameLst>
                                          <p:attrName>style.visibility</p:attrName>
                                        </p:attrNameLst>
                                      </p:cBhvr>
                                      <p:to>
                                        <p:strVal val="visible"/>
                                      </p:to>
                                    </p:set>
                                    <p:animEffect transition="in" filter="fade">
                                      <p:cBhvr>
                                        <p:cTn id="15" dur="500"/>
                                        <p:tgtEl>
                                          <p:spTgt spid="2">
                                            <p:graphicEl>
                                              <a:dgm id="{FEC491CC-0698-4333-B650-4DF293D9C84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E1B182AE-2B35-4DD7-9984-E724522EDB6C}"/>
                                            </p:graphicEl>
                                          </p:spTgt>
                                        </p:tgtEl>
                                        <p:attrNameLst>
                                          <p:attrName>style.visibility</p:attrName>
                                        </p:attrNameLst>
                                      </p:cBhvr>
                                      <p:to>
                                        <p:strVal val="visible"/>
                                      </p:to>
                                    </p:set>
                                    <p:animEffect transition="in" filter="fade">
                                      <p:cBhvr>
                                        <p:cTn id="18" dur="500"/>
                                        <p:tgtEl>
                                          <p:spTgt spid="2">
                                            <p:graphicEl>
                                              <a:dgm id="{E1B182AE-2B35-4DD7-9984-E724522EDB6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C9AE82C6-3F8E-4604-9337-9FC627FF5951}"/>
                                            </p:graphicEl>
                                          </p:spTgt>
                                        </p:tgtEl>
                                        <p:attrNameLst>
                                          <p:attrName>style.visibility</p:attrName>
                                        </p:attrNameLst>
                                      </p:cBhvr>
                                      <p:to>
                                        <p:strVal val="visible"/>
                                      </p:to>
                                    </p:set>
                                    <p:animEffect transition="in" filter="fade">
                                      <p:cBhvr>
                                        <p:cTn id="23" dur="500"/>
                                        <p:tgtEl>
                                          <p:spTgt spid="2">
                                            <p:graphicEl>
                                              <a:dgm id="{C9AE82C6-3F8E-4604-9337-9FC627FF5951}"/>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B12CD7F6-3BCC-4C32-90B2-81A842F84635}"/>
                                            </p:graphicEl>
                                          </p:spTgt>
                                        </p:tgtEl>
                                        <p:attrNameLst>
                                          <p:attrName>style.visibility</p:attrName>
                                        </p:attrNameLst>
                                      </p:cBhvr>
                                      <p:to>
                                        <p:strVal val="visible"/>
                                      </p:to>
                                    </p:set>
                                    <p:animEffect transition="in" filter="fade">
                                      <p:cBhvr>
                                        <p:cTn id="26" dur="500"/>
                                        <p:tgtEl>
                                          <p:spTgt spid="2">
                                            <p:graphicEl>
                                              <a:dgm id="{B12CD7F6-3BCC-4C32-90B2-81A842F84635}"/>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Graphic spid="7" grpId="0">
        <p:bldAsOne/>
      </p:bldGraphic>
      <p:bldP spid="1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Survey 2015</a:t>
            </a:r>
          </a:p>
        </p:txBody>
      </p:sp>
      <p:sp>
        <p:nvSpPr>
          <p:cNvPr id="4" name="Content Placeholder 3"/>
          <p:cNvSpPr>
            <a:spLocks noGrp="1"/>
          </p:cNvSpPr>
          <p:nvPr>
            <p:ph idx="1"/>
          </p:nvPr>
        </p:nvSpPr>
        <p:spPr>
          <a:xfrm>
            <a:off x="838200" y="127000"/>
            <a:ext cx="10515600" cy="6049963"/>
          </a:xfrm>
        </p:spPr>
        <p:txBody>
          <a:bodyPr>
            <a:normAutofit/>
          </a:bodyPr>
          <a:lstStyle/>
          <a:p>
            <a:pPr marL="0" indent="0">
              <a:buNone/>
            </a:pPr>
            <a:r>
              <a:rPr lang="en-US" dirty="0"/>
              <a:t>Which of the following are sources of non-tax revenue for Government of India?</a:t>
            </a:r>
          </a:p>
          <a:p>
            <a:pPr marL="742950" indent="-742950">
              <a:buFont typeface="+mj-lt"/>
              <a:buAutoNum type="alphaUcPeriod"/>
            </a:pPr>
            <a:r>
              <a:rPr lang="en-US" dirty="0">
                <a:solidFill>
                  <a:srgbClr val="00B050"/>
                </a:solidFill>
              </a:rPr>
              <a:t>Dividend from RBI</a:t>
            </a:r>
          </a:p>
          <a:p>
            <a:pPr marL="742950" indent="-742950">
              <a:buFont typeface="+mj-lt"/>
              <a:buAutoNum type="alphaUcPeriod"/>
            </a:pPr>
            <a:r>
              <a:rPr lang="en-US" dirty="0">
                <a:solidFill>
                  <a:srgbClr val="00B050"/>
                </a:solidFill>
              </a:rPr>
              <a:t>Spectrum auction in telecom sector.</a:t>
            </a:r>
          </a:p>
          <a:p>
            <a:pPr marL="742950" indent="-742950">
              <a:buFont typeface="+mj-lt"/>
              <a:buAutoNum type="alphaUcPeriod"/>
            </a:pPr>
            <a:r>
              <a:rPr lang="en-US" dirty="0">
                <a:solidFill>
                  <a:srgbClr val="00B050"/>
                </a:solidFill>
              </a:rPr>
              <a:t>Royalty from offshore oil field</a:t>
            </a:r>
          </a:p>
          <a:p>
            <a:pPr marL="0" indent="0">
              <a:buNone/>
            </a:pPr>
            <a:r>
              <a:rPr lang="en-US" dirty="0"/>
              <a:t>Answer choices</a:t>
            </a:r>
          </a:p>
          <a:p>
            <a:pPr marL="0" indent="0">
              <a:buNone/>
            </a:pPr>
            <a:r>
              <a:rPr lang="en-US" dirty="0">
                <a:solidFill>
                  <a:srgbClr val="FFC000"/>
                </a:solidFill>
              </a:rPr>
              <a:t>A):</a:t>
            </a:r>
            <a:r>
              <a:rPr lang="en-US" dirty="0"/>
              <a:t> Only 1 and 2; </a:t>
            </a:r>
            <a:r>
              <a:rPr lang="en-US" dirty="0">
                <a:solidFill>
                  <a:srgbClr val="FFC000"/>
                </a:solidFill>
              </a:rPr>
              <a:t>B): </a:t>
            </a:r>
            <a:r>
              <a:rPr lang="en-US" dirty="0"/>
              <a:t>Only 2 and 3; </a:t>
            </a:r>
          </a:p>
          <a:p>
            <a:pPr marL="0" indent="0">
              <a:buNone/>
            </a:pPr>
            <a:r>
              <a:rPr lang="en-US" dirty="0">
                <a:solidFill>
                  <a:srgbClr val="FFC000"/>
                </a:solidFill>
              </a:rPr>
              <a:t>C): </a:t>
            </a:r>
            <a:r>
              <a:rPr lang="en-US" dirty="0"/>
              <a:t>Only 1 and 3; </a:t>
            </a:r>
            <a:r>
              <a:rPr lang="en-US" dirty="0">
                <a:solidFill>
                  <a:srgbClr val="FFC000"/>
                </a:solidFill>
              </a:rPr>
              <a:t>D): All of them</a:t>
            </a:r>
          </a:p>
          <a:p>
            <a:pPr marL="0" indent="0">
              <a:buNone/>
            </a:pPr>
            <a:endParaRPr lang="en-US" dirty="0"/>
          </a:p>
        </p:txBody>
      </p:sp>
    </p:spTree>
    <p:extLst>
      <p:ext uri="{BB962C8B-B14F-4D97-AF65-F5344CB8AC3E}">
        <p14:creationId xmlns:p14="http://schemas.microsoft.com/office/powerpoint/2010/main" val="16738742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 y="4160022"/>
            <a:ext cx="1781521" cy="1339014"/>
          </a:xfrm>
          <a:prstGeom prst="rect">
            <a:avLst/>
          </a:prstGeom>
        </p:spPr>
      </p:pic>
      <p:sp>
        <p:nvSpPr>
          <p:cNvPr id="3" name="Title 2"/>
          <p:cNvSpPr>
            <a:spLocks noGrp="1"/>
          </p:cNvSpPr>
          <p:nvPr>
            <p:ph type="title"/>
          </p:nvPr>
        </p:nvSpPr>
        <p:spPr/>
        <p:txBody>
          <a:bodyPr/>
          <a:lstStyle/>
          <a:p>
            <a:r>
              <a:rPr lang="en-US" dirty="0"/>
              <a:t>TODAY: Budget </a:t>
            </a:r>
            <a:r>
              <a:rPr lang="en-US" dirty="0">
                <a:latin typeface="Arial Black" panose="020B0A04020102020204" pitchFamily="34" charset="0"/>
              </a:rPr>
              <a:t>►</a:t>
            </a:r>
            <a:r>
              <a:rPr lang="en-US" dirty="0"/>
              <a:t>Revenue Part</a:t>
            </a:r>
          </a:p>
        </p:txBody>
      </p:sp>
      <p:pic>
        <p:nvPicPr>
          <p:cNvPr id="5" name="Content Placeholder 4"/>
          <p:cNvPicPr>
            <a:picLocks noGrp="1" noChangeAspect="1"/>
          </p:cNvPicPr>
          <p:nvPr>
            <p:ph idx="1"/>
          </p:nvPr>
        </p:nvPicPr>
        <p:blipFill>
          <a:blip r:embed="rId3"/>
          <a:stretch>
            <a:fillRect/>
          </a:stretch>
        </p:blipFill>
        <p:spPr>
          <a:xfrm>
            <a:off x="1846835" y="914400"/>
            <a:ext cx="8449117" cy="5313363"/>
          </a:xfrm>
          <a:prstGeom prst="rect">
            <a:avLst/>
          </a:prstGeom>
        </p:spPr>
      </p:pic>
      <p:sp>
        <p:nvSpPr>
          <p:cNvPr id="6" name="Rectangular Callout 5"/>
          <p:cNvSpPr/>
          <p:nvPr/>
        </p:nvSpPr>
        <p:spPr>
          <a:xfrm>
            <a:off x="158621" y="2901821"/>
            <a:ext cx="2220685" cy="755780"/>
          </a:xfrm>
          <a:prstGeom prst="wedgeRectCallout">
            <a:avLst>
              <a:gd name="adj1" fmla="val 40932"/>
              <a:gd name="adj2" fmla="val 121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Arial Black" panose="020B0A04020102020204" pitchFamily="34" charset="0"/>
              </a:rPr>
              <a:t>▲</a:t>
            </a:r>
            <a:r>
              <a:rPr lang="en-US" sz="2400" dirty="0"/>
              <a:t>Fiscal capacity, why &amp; how?</a:t>
            </a:r>
          </a:p>
        </p:txBody>
      </p:sp>
      <p:sp>
        <p:nvSpPr>
          <p:cNvPr id="7" name="Rectangular Callout 6"/>
          <p:cNvSpPr/>
          <p:nvPr/>
        </p:nvSpPr>
        <p:spPr>
          <a:xfrm>
            <a:off x="65314" y="5471982"/>
            <a:ext cx="2313992" cy="1227397"/>
          </a:xfrm>
          <a:prstGeom prst="wedgeRectCallout">
            <a:avLst>
              <a:gd name="adj1" fmla="val 40881"/>
              <a:gd name="adj2" fmla="val -11051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Arial Black" panose="020B0A04020102020204" pitchFamily="34" charset="0"/>
              </a:rPr>
              <a:t>▼</a:t>
            </a:r>
            <a:r>
              <a:rPr lang="en-US" sz="2400" dirty="0"/>
              <a:t>Tax avoidance, evasion &amp; litigation. How?</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08" y="1341039"/>
            <a:ext cx="2136710" cy="1560782"/>
          </a:xfrm>
          <a:prstGeom prst="rect">
            <a:avLst/>
          </a:prstGeom>
        </p:spPr>
      </p:pic>
      <p:sp>
        <p:nvSpPr>
          <p:cNvPr id="10" name="Rectangular Callout 9"/>
          <p:cNvSpPr/>
          <p:nvPr/>
        </p:nvSpPr>
        <p:spPr>
          <a:xfrm>
            <a:off x="6400800" y="5471981"/>
            <a:ext cx="3573624" cy="1227397"/>
          </a:xfrm>
          <a:prstGeom prst="wedgeRectCallout">
            <a:avLst>
              <a:gd name="adj1" fmla="val -58040"/>
              <a:gd name="adj2" fmla="val -17155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 Lakh Cr. Subsidies going to rich, but We can’t JAM-DBT everything because….? </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714" y="3938254"/>
            <a:ext cx="2136710" cy="1560782"/>
          </a:xfrm>
          <a:prstGeom prst="rect">
            <a:avLst/>
          </a:prstGeom>
        </p:spPr>
      </p:pic>
      <p:pic>
        <p:nvPicPr>
          <p:cNvPr id="12" name="Content Placeholder 4"/>
          <p:cNvPicPr>
            <a:picLocks noChangeAspect="1"/>
          </p:cNvPicPr>
          <p:nvPr/>
        </p:nvPicPr>
        <p:blipFill>
          <a:blip r:embed="rId5"/>
          <a:stretch>
            <a:fillRect/>
          </a:stretch>
        </p:blipFill>
        <p:spPr>
          <a:xfrm>
            <a:off x="3428325" y="5001874"/>
            <a:ext cx="2827899" cy="1344766"/>
          </a:xfrm>
          <a:prstGeom prst="rect">
            <a:avLst/>
          </a:prstGeom>
        </p:spPr>
      </p:pic>
      <p:sp>
        <p:nvSpPr>
          <p:cNvPr id="2" name="Right Arrow 1"/>
          <p:cNvSpPr/>
          <p:nvPr/>
        </p:nvSpPr>
        <p:spPr>
          <a:xfrm rot="1242601">
            <a:off x="4460480" y="2739606"/>
            <a:ext cx="1071820" cy="538079"/>
          </a:xfrm>
          <a:prstGeom prst="rightArrow">
            <a:avLst>
              <a:gd name="adj1" fmla="val 59459"/>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NEXT</a:t>
            </a: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62" y="3849629"/>
            <a:ext cx="914095" cy="91409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08" y="1279468"/>
            <a:ext cx="914095" cy="91409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1791" y="2636851"/>
            <a:ext cx="914095" cy="91409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5050" y="4108876"/>
            <a:ext cx="914095" cy="914095"/>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7696" y="4071870"/>
            <a:ext cx="914095" cy="914095"/>
          </a:xfrm>
          <a:prstGeom prst="rect">
            <a:avLst/>
          </a:prstGeom>
        </p:spPr>
      </p:pic>
    </p:spTree>
    <p:extLst>
      <p:ext uri="{BB962C8B-B14F-4D97-AF65-F5344CB8AC3E}">
        <p14:creationId xmlns:p14="http://schemas.microsoft.com/office/powerpoint/2010/main" val="36509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best results..</a:t>
            </a:r>
          </a:p>
        </p:txBody>
      </p:sp>
      <p:pic>
        <p:nvPicPr>
          <p:cNvPr id="3" name="Picture 2"/>
          <p:cNvPicPr>
            <a:picLocks noChangeAspect="1"/>
          </p:cNvPicPr>
          <p:nvPr/>
        </p:nvPicPr>
        <p:blipFill>
          <a:blip r:embed="rId2"/>
          <a:stretch>
            <a:fillRect/>
          </a:stretch>
        </p:blipFill>
        <p:spPr>
          <a:xfrm>
            <a:off x="-529" y="1130643"/>
            <a:ext cx="12193057" cy="5212532"/>
          </a:xfrm>
          <a:prstGeom prst="rect">
            <a:avLst/>
          </a:prstGeom>
        </p:spPr>
      </p:pic>
      <p:sp>
        <p:nvSpPr>
          <p:cNvPr id="4" name="Right Arrow 3"/>
          <p:cNvSpPr/>
          <p:nvPr/>
        </p:nvSpPr>
        <p:spPr>
          <a:xfrm>
            <a:off x="8132885" y="1146408"/>
            <a:ext cx="4059115" cy="1688841"/>
          </a:xfrm>
          <a:prstGeom prst="rightArrow">
            <a:avLst>
              <a:gd name="adj1" fmla="val 78926"/>
              <a:gd name="adj2" fmla="val 31723"/>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Before next lecture ; </a:t>
            </a:r>
          </a:p>
          <a:p>
            <a:pPr algn="ctr"/>
            <a:r>
              <a:rPr lang="en-US" sz="2000" dirty="0"/>
              <a:t>Finance “L2”</a:t>
            </a:r>
          </a:p>
          <a:p>
            <a:pPr algn="ctr"/>
            <a:r>
              <a:rPr lang="en-US" sz="2000" dirty="0"/>
              <a:t>Budget “L4” + GST, 14</a:t>
            </a:r>
            <a:r>
              <a:rPr lang="en-US" sz="2000" baseline="30000" dirty="0"/>
              <a:t>th</a:t>
            </a:r>
            <a:r>
              <a:rPr lang="en-US" sz="2000" dirty="0"/>
              <a:t> FC</a:t>
            </a:r>
          </a:p>
          <a:p>
            <a:pPr algn="ctr"/>
            <a:r>
              <a:rPr lang="en-US" sz="2000" dirty="0">
                <a:hlinkClick r:id="rId3"/>
              </a:rPr>
              <a:t>youtube.com/user/</a:t>
            </a:r>
            <a:r>
              <a:rPr lang="en-US" sz="2000" dirty="0" err="1">
                <a:hlinkClick r:id="rId3"/>
              </a:rPr>
              <a:t>TheMrunalPatel</a:t>
            </a:r>
            <a:endParaRPr lang="en-US" sz="2000" dirty="0"/>
          </a:p>
        </p:txBody>
      </p:sp>
      <p:sp>
        <p:nvSpPr>
          <p:cNvPr id="5" name="Right Arrow 4"/>
          <p:cNvSpPr/>
          <p:nvPr/>
        </p:nvSpPr>
        <p:spPr>
          <a:xfrm>
            <a:off x="0" y="1020445"/>
            <a:ext cx="3794449" cy="1940768"/>
          </a:xfrm>
          <a:prstGeom prst="rightArrow">
            <a:avLst>
              <a:gd name="adj1" fmla="val 75447"/>
              <a:gd name="adj2" fmla="val 26442"/>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u="sng" dirty="0"/>
              <a:t>Self study After Today’s Lecture</a:t>
            </a:r>
          </a:p>
          <a:p>
            <a:pPr lvl="0" algn="ctr"/>
            <a:r>
              <a:rPr lang="en-US" sz="2000" dirty="0">
                <a:latin typeface="Franklin Gothic Medium Cond" panose="020B0606030402020204" pitchFamily="34" charset="0"/>
              </a:rPr>
              <a:t>V1C7- </a:t>
            </a:r>
            <a:r>
              <a:rPr lang="en-US" sz="2000">
                <a:latin typeface="Franklin Gothic Medium Cond" panose="020B0606030402020204" pitchFamily="34" charset="0"/>
              </a:rPr>
              <a:t>fiscal capacity </a:t>
            </a:r>
            <a:endParaRPr lang="en-US" sz="2000" dirty="0">
              <a:latin typeface="Franklin Gothic Medium Cond" panose="020B0606030402020204" pitchFamily="34" charset="0"/>
            </a:endParaRPr>
          </a:p>
        </p:txBody>
      </p:sp>
      <p:sp>
        <p:nvSpPr>
          <p:cNvPr id="8" name="Flowchart: Alternate Process 7"/>
          <p:cNvSpPr/>
          <p:nvPr/>
        </p:nvSpPr>
        <p:spPr>
          <a:xfrm>
            <a:off x="1530220" y="6156565"/>
            <a:ext cx="7921691" cy="611103"/>
          </a:xfrm>
          <a:prstGeom prst="flowChartAlternateProcess">
            <a:avLst/>
          </a:prstGeom>
          <a:solidFill>
            <a:srgbClr val="0070C0"/>
          </a:solidFill>
          <a:ln>
            <a:solidFill>
              <a:srgbClr val="00206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solidFill>
                  <a:schemeClr val="bg1"/>
                </a:solidFill>
              </a:rPr>
              <a:t>+ Daily English newspaper: Hindu (1</a:t>
            </a:r>
            <a:r>
              <a:rPr lang="en-US" sz="2400" baseline="30000" dirty="0">
                <a:solidFill>
                  <a:schemeClr val="bg1"/>
                </a:solidFill>
              </a:rPr>
              <a:t>st</a:t>
            </a:r>
            <a:r>
              <a:rPr lang="en-US" sz="2400" dirty="0">
                <a:solidFill>
                  <a:schemeClr val="bg1"/>
                </a:solidFill>
              </a:rPr>
              <a:t> Preference) OR  </a:t>
            </a:r>
            <a:r>
              <a:rPr lang="en-US" sz="2400" dirty="0" err="1">
                <a:solidFill>
                  <a:schemeClr val="bg1"/>
                </a:solidFill>
              </a:rPr>
              <a:t>Indianexpress</a:t>
            </a:r>
            <a:endParaRPr lang="en-US" sz="2400" dirty="0">
              <a:solidFill>
                <a:schemeClr val="bg1"/>
              </a:solidFill>
            </a:endParaRPr>
          </a:p>
        </p:txBody>
      </p:sp>
    </p:spTree>
    <p:extLst>
      <p:ext uri="{BB962C8B-B14F-4D97-AF65-F5344CB8AC3E}">
        <p14:creationId xmlns:p14="http://schemas.microsoft.com/office/powerpoint/2010/main" val="136735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736" y="0"/>
            <a:ext cx="12264736" cy="1600199"/>
          </a:xfrm>
        </p:spPr>
        <p:txBody>
          <a:bodyPr>
            <a:normAutofit/>
          </a:bodyPr>
          <a:lstStyle/>
          <a:p>
            <a:r>
              <a:rPr lang="en-US" dirty="0"/>
              <a:t>In 1</a:t>
            </a:r>
            <a:r>
              <a:rPr lang="en-US" baseline="30000" dirty="0"/>
              <a:t>st</a:t>
            </a:r>
            <a:r>
              <a:rPr lang="en-US" dirty="0"/>
              <a:t> world: direct tax &gt;&gt; Indirect= more accountable Govt.; Heath-edu Expenditure higher</a:t>
            </a:r>
          </a:p>
        </p:txBody>
      </p:sp>
      <p:pic>
        <p:nvPicPr>
          <p:cNvPr id="6" name="Content Placeholder 2"/>
          <p:cNvPicPr>
            <a:picLocks noChangeAspect="1"/>
          </p:cNvPicPr>
          <p:nvPr/>
        </p:nvPicPr>
        <p:blipFill>
          <a:blip r:embed="rId2"/>
          <a:stretch>
            <a:fillRect/>
          </a:stretch>
        </p:blipFill>
        <p:spPr>
          <a:xfrm>
            <a:off x="150143" y="1701514"/>
            <a:ext cx="10416874" cy="4931104"/>
          </a:xfrm>
          <a:prstGeom prst="rect">
            <a:avLst/>
          </a:prstGeom>
        </p:spPr>
      </p:pic>
      <p:sp>
        <p:nvSpPr>
          <p:cNvPr id="7" name="Rectangle 6"/>
          <p:cNvSpPr/>
          <p:nvPr/>
        </p:nvSpPr>
        <p:spPr>
          <a:xfrm>
            <a:off x="150143" y="6116560"/>
            <a:ext cx="10416874" cy="516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600" dirty="0">
                <a:latin typeface="Franklin Gothic Medium Cond" panose="020B0606030402020204" pitchFamily="34" charset="0"/>
              </a:rPr>
              <a:t>India’s Health-edu. expenditure: GDP low among BRICS</a:t>
            </a:r>
            <a:endParaRPr lang="en-US" sz="3600" dirty="0"/>
          </a:p>
        </p:txBody>
      </p:sp>
      <p:sp>
        <p:nvSpPr>
          <p:cNvPr id="2" name="Frame 1"/>
          <p:cNvSpPr/>
          <p:nvPr/>
        </p:nvSpPr>
        <p:spPr>
          <a:xfrm>
            <a:off x="8013290" y="2792364"/>
            <a:ext cx="747251" cy="3736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9901084" y="2792364"/>
            <a:ext cx="665934" cy="3736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ular Callout 3"/>
          <p:cNvSpPr/>
          <p:nvPr/>
        </p:nvSpPr>
        <p:spPr>
          <a:xfrm>
            <a:off x="10707329" y="1927123"/>
            <a:ext cx="1337187" cy="2448232"/>
          </a:xfrm>
          <a:prstGeom prst="wedgeRectCallout">
            <a:avLst>
              <a:gd name="adj1" fmla="val -64951"/>
              <a:gd name="adj2" fmla="val -1059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As such Union DT &gt;indirect;</a:t>
            </a:r>
          </a:p>
          <a:p>
            <a:pPr algn="ctr"/>
            <a:r>
              <a:rPr lang="en-US" dirty="0"/>
              <a:t>But </a:t>
            </a:r>
            <a:r>
              <a:rPr lang="en-US" dirty="0" err="1"/>
              <a:t>union+state</a:t>
            </a:r>
            <a:r>
              <a:rPr lang="en-US" dirty="0"/>
              <a:t> combined then</a:t>
            </a:r>
          </a:p>
          <a:p>
            <a:pPr algn="ctr"/>
            <a:r>
              <a:rPr lang="en-US" dirty="0"/>
              <a:t>DT&gt;&gt;Indirect</a:t>
            </a:r>
          </a:p>
        </p:txBody>
      </p:sp>
    </p:spTree>
    <p:extLst>
      <p:ext uri="{BB962C8B-B14F-4D97-AF65-F5344CB8AC3E}">
        <p14:creationId xmlns:p14="http://schemas.microsoft.com/office/powerpoint/2010/main" val="383465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“Taxation is the economic glue that binds citizens to the state in a necessary two- way relationship.” Elaborate</a:t>
            </a:r>
          </a:p>
          <a:p>
            <a:endParaRPr lang="en-US" dirty="0"/>
          </a:p>
        </p:txBody>
      </p:sp>
      <p:sp>
        <p:nvSpPr>
          <p:cNvPr id="4" name="Title 3"/>
          <p:cNvSpPr>
            <a:spLocks noGrp="1"/>
          </p:cNvSpPr>
          <p:nvPr>
            <p:ph type="title"/>
          </p:nvPr>
        </p:nvSpPr>
        <p:spPr/>
        <p:txBody>
          <a:bodyPr/>
          <a:lstStyle/>
          <a:p>
            <a:r>
              <a:rPr lang="en-US" dirty="0"/>
              <a:t>GS2 | GS3</a:t>
            </a:r>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401481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How2 </a:t>
            </a:r>
            <a:r>
              <a:rPr lang="en-US" dirty="0">
                <a:latin typeface="Arial Black" panose="020B0A04020102020204" pitchFamily="34" charset="0"/>
              </a:rPr>
              <a:t>▲</a:t>
            </a:r>
            <a:r>
              <a:rPr lang="en-US" dirty="0"/>
              <a:t>Fiscal Capacity? Reform#1: don’t raise IT ceiling</a:t>
            </a:r>
          </a:p>
        </p:txBody>
      </p:sp>
      <p:pic>
        <p:nvPicPr>
          <p:cNvPr id="6" name="Picture 5"/>
          <p:cNvPicPr>
            <a:picLocks noChangeAspect="1"/>
          </p:cNvPicPr>
          <p:nvPr/>
        </p:nvPicPr>
        <p:blipFill>
          <a:blip r:embed="rId2"/>
          <a:stretch>
            <a:fillRect/>
          </a:stretch>
        </p:blipFill>
        <p:spPr>
          <a:xfrm>
            <a:off x="119944" y="927704"/>
            <a:ext cx="9554998" cy="5736983"/>
          </a:xfrm>
          <a:prstGeom prst="rect">
            <a:avLst/>
          </a:prstGeom>
        </p:spPr>
      </p:pic>
      <p:sp>
        <p:nvSpPr>
          <p:cNvPr id="7" name="Right Arrow 6"/>
          <p:cNvSpPr/>
          <p:nvPr/>
        </p:nvSpPr>
        <p:spPr>
          <a:xfrm>
            <a:off x="7592850" y="3200398"/>
            <a:ext cx="1759974" cy="953729"/>
          </a:xfrm>
          <a:prstGeom prst="rightArrow">
            <a:avLst>
              <a:gd name="adj1" fmla="val 706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Missing tax payers</a:t>
            </a:r>
          </a:p>
        </p:txBody>
      </p:sp>
      <p:sp>
        <p:nvSpPr>
          <p:cNvPr id="8" name="Right Arrow Callout 7"/>
          <p:cNvSpPr/>
          <p:nvPr/>
        </p:nvSpPr>
        <p:spPr>
          <a:xfrm>
            <a:off x="1111045" y="2244437"/>
            <a:ext cx="5220929" cy="2386558"/>
          </a:xfrm>
          <a:prstGeom prst="rightArrowCallout">
            <a:avLst>
              <a:gd name="adj1" fmla="val 25000"/>
              <a:gd name="adj2" fmla="val 25000"/>
              <a:gd name="adj3" fmla="val 26140"/>
              <a:gd name="adj4" fmla="val 932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If threshold kept @Rs.1.5L</a:t>
            </a:r>
          </a:p>
          <a:p>
            <a:r>
              <a:rPr lang="en-US" sz="3200" dirty="0"/>
              <a:t>1.65 cr. New tax payers</a:t>
            </a:r>
          </a:p>
          <a:p>
            <a:r>
              <a:rPr lang="en-US" sz="3200" dirty="0"/>
              <a:t>Rs.31,500 cr. Addl. </a:t>
            </a:r>
          </a:p>
          <a:p>
            <a:r>
              <a:rPr lang="en-US" sz="3200" dirty="0"/>
              <a:t>+0.32% increase in Tax : GDP ratio</a:t>
            </a:r>
          </a:p>
        </p:txBody>
      </p:sp>
      <p:sp>
        <p:nvSpPr>
          <p:cNvPr id="9" name="Rounded Rectangle 8"/>
          <p:cNvSpPr/>
          <p:nvPr/>
        </p:nvSpPr>
        <p:spPr>
          <a:xfrm>
            <a:off x="9216738" y="4508032"/>
            <a:ext cx="3051910" cy="9899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Adam Smith’s canon- ▼ Tax Expenditure by ICT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3277" y="1002890"/>
            <a:ext cx="2298275" cy="1727413"/>
          </a:xfrm>
          <a:prstGeom prst="rect">
            <a:avLst/>
          </a:prstGeom>
        </p:spPr>
      </p:pic>
      <p:sp>
        <p:nvSpPr>
          <p:cNvPr id="11" name="Up Arrow Callout 10"/>
          <p:cNvSpPr/>
          <p:nvPr/>
        </p:nvSpPr>
        <p:spPr>
          <a:xfrm>
            <a:off x="9832258" y="2871018"/>
            <a:ext cx="2290916" cy="1612491"/>
          </a:xfrm>
          <a:prstGeom prst="upArrowCallout">
            <a:avLst>
              <a:gd name="adj1" fmla="val 25000"/>
              <a:gd name="adj2" fmla="val 25000"/>
              <a:gd name="adj3" fmla="val 25000"/>
              <a:gd name="adj4"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Agreed</a:t>
            </a:r>
          </a:p>
          <a:p>
            <a:pPr algn="ctr"/>
            <a:r>
              <a:rPr lang="en-US" sz="2400" dirty="0"/>
              <a:t>Budget-2016: Tax slabs unchanged</a:t>
            </a:r>
          </a:p>
        </p:txBody>
      </p:sp>
    </p:spTree>
    <p:extLst>
      <p:ext uri="{BB962C8B-B14F-4D97-AF65-F5344CB8AC3E}">
        <p14:creationId xmlns:p14="http://schemas.microsoft.com/office/powerpoint/2010/main" val="24480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374" y="914400"/>
          <a:ext cx="11895177" cy="5455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How2 </a:t>
            </a:r>
            <a:r>
              <a:rPr lang="en-US" dirty="0">
                <a:latin typeface="Arial Black" panose="020B0A04020102020204" pitchFamily="34" charset="0"/>
              </a:rPr>
              <a:t>▲</a:t>
            </a:r>
            <a:r>
              <a:rPr lang="en-US" dirty="0"/>
              <a:t>Fiscal Capacity? Reform#2: Reduce LEAKAGE</a:t>
            </a:r>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7233408" y="2754761"/>
            <a:ext cx="4904972" cy="3582887"/>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03277" y="1002890"/>
            <a:ext cx="2298275" cy="1727413"/>
          </a:xfrm>
          <a:prstGeom prst="rect">
            <a:avLst/>
          </a:prstGeom>
        </p:spPr>
      </p:pic>
      <p:sp>
        <p:nvSpPr>
          <p:cNvPr id="7" name="Up Arrow Callout 6"/>
          <p:cNvSpPr/>
          <p:nvPr/>
        </p:nvSpPr>
        <p:spPr>
          <a:xfrm>
            <a:off x="9778638" y="2305839"/>
            <a:ext cx="2359742" cy="848927"/>
          </a:xfrm>
          <a:prstGeom prst="upArrowCallout">
            <a:avLst>
              <a:gd name="adj1" fmla="val 25000"/>
              <a:gd name="adj2" fmla="val 25000"/>
              <a:gd name="adj3" fmla="val 25000"/>
              <a:gd name="adj4" fmla="val 7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Agreed</a:t>
            </a:r>
          </a:p>
        </p:txBody>
      </p:sp>
    </p:spTree>
    <p:extLst>
      <p:ext uri="{BB962C8B-B14F-4D97-AF65-F5344CB8AC3E}">
        <p14:creationId xmlns:p14="http://schemas.microsoft.com/office/powerpoint/2010/main" val="205651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133A9B2-37C8-4D98-BBB1-60CEC45D6E11}"/>
                                            </p:graphicEl>
                                          </p:spTgt>
                                        </p:tgtEl>
                                        <p:attrNameLst>
                                          <p:attrName>style.visibility</p:attrName>
                                        </p:attrNameLst>
                                      </p:cBhvr>
                                      <p:to>
                                        <p:strVal val="visible"/>
                                      </p:to>
                                    </p:set>
                                    <p:animEffect transition="in" filter="fade">
                                      <p:cBhvr>
                                        <p:cTn id="12" dur="500"/>
                                        <p:tgtEl>
                                          <p:spTgt spid="4">
                                            <p:graphicEl>
                                              <a:dgm id="{A133A9B2-37C8-4D98-BBB1-60CEC45D6E1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3A4045BE-F1EC-4174-B3DE-44B8170A57B8}"/>
                                            </p:graphicEl>
                                          </p:spTgt>
                                        </p:tgtEl>
                                        <p:attrNameLst>
                                          <p:attrName>style.visibility</p:attrName>
                                        </p:attrNameLst>
                                      </p:cBhvr>
                                      <p:to>
                                        <p:strVal val="visible"/>
                                      </p:to>
                                    </p:set>
                                    <p:animEffect transition="in" filter="fade">
                                      <p:cBhvr>
                                        <p:cTn id="15" dur="500"/>
                                        <p:tgtEl>
                                          <p:spTgt spid="4">
                                            <p:graphicEl>
                                              <a:dgm id="{3A4045BE-F1EC-4174-B3DE-44B8170A57B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03CEED0E-6807-4D22-89C5-96993A482993}"/>
                                            </p:graphicEl>
                                          </p:spTgt>
                                        </p:tgtEl>
                                        <p:attrNameLst>
                                          <p:attrName>style.visibility</p:attrName>
                                        </p:attrNameLst>
                                      </p:cBhvr>
                                      <p:to>
                                        <p:strVal val="visible"/>
                                      </p:to>
                                    </p:set>
                                    <p:animEffect transition="in" filter="fade">
                                      <p:cBhvr>
                                        <p:cTn id="20" dur="500"/>
                                        <p:tgtEl>
                                          <p:spTgt spid="4">
                                            <p:graphicEl>
                                              <a:dgm id="{03CEED0E-6807-4D22-89C5-96993A48299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584F15B-8793-4A9C-8289-FA77AA05D1B9}"/>
                                            </p:graphicEl>
                                          </p:spTgt>
                                        </p:tgtEl>
                                        <p:attrNameLst>
                                          <p:attrName>style.visibility</p:attrName>
                                        </p:attrNameLst>
                                      </p:cBhvr>
                                      <p:to>
                                        <p:strVal val="visible"/>
                                      </p:to>
                                    </p:set>
                                    <p:animEffect transition="in" filter="fade">
                                      <p:cBhvr>
                                        <p:cTn id="23" dur="500"/>
                                        <p:tgtEl>
                                          <p:spTgt spid="4">
                                            <p:graphicEl>
                                              <a:dgm id="{8584F15B-8793-4A9C-8289-FA77AA05D1B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C71141CE-84A5-4D9C-8AC3-B5C501FDB1B7}"/>
                                            </p:graphicEl>
                                          </p:spTgt>
                                        </p:tgtEl>
                                        <p:attrNameLst>
                                          <p:attrName>style.visibility</p:attrName>
                                        </p:attrNameLst>
                                      </p:cBhvr>
                                      <p:to>
                                        <p:strVal val="visible"/>
                                      </p:to>
                                    </p:set>
                                    <p:animEffect transition="in" filter="fade">
                                      <p:cBhvr>
                                        <p:cTn id="28" dur="500"/>
                                        <p:tgtEl>
                                          <p:spTgt spid="4">
                                            <p:graphicEl>
                                              <a:dgm id="{C71141CE-84A5-4D9C-8AC3-B5C501FDB1B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080409DA-3A0E-4741-B34E-638811CE7A85}"/>
                                            </p:graphicEl>
                                          </p:spTgt>
                                        </p:tgtEl>
                                        <p:attrNameLst>
                                          <p:attrName>style.visibility</p:attrName>
                                        </p:attrNameLst>
                                      </p:cBhvr>
                                      <p:to>
                                        <p:strVal val="visible"/>
                                      </p:to>
                                    </p:set>
                                    <p:animEffect transition="in" filter="fade">
                                      <p:cBhvr>
                                        <p:cTn id="31" dur="500"/>
                                        <p:tgtEl>
                                          <p:spTgt spid="4">
                                            <p:graphicEl>
                                              <a:dgm id="{080409DA-3A0E-4741-B34E-638811CE7A8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Benefits: Progressive</a:t>
            </a:r>
          </a:p>
          <a:p>
            <a:r>
              <a:rPr lang="en-US" dirty="0"/>
              <a:t>Difficult to evade (non-mobile good)</a:t>
            </a:r>
          </a:p>
          <a:p>
            <a:r>
              <a:rPr lang="en-US" dirty="0"/>
              <a:t>▲ Tax rates= sand in the wheels of property speculation. (NHB Housing index)</a:t>
            </a:r>
          </a:p>
          <a:p>
            <a:r>
              <a:rPr lang="en-US" dirty="0"/>
              <a:t>▲Local finance =Urban infra. </a:t>
            </a:r>
          </a:p>
        </p:txBody>
      </p:sp>
      <p:sp>
        <p:nvSpPr>
          <p:cNvPr id="4" name="Title 3"/>
          <p:cNvSpPr>
            <a:spLocks noGrp="1"/>
          </p:cNvSpPr>
          <p:nvPr>
            <p:ph type="title"/>
          </p:nvPr>
        </p:nvSpPr>
        <p:spPr/>
        <p:txBody>
          <a:bodyPr/>
          <a:lstStyle/>
          <a:p>
            <a:r>
              <a:rPr lang="en-US" dirty="0"/>
              <a:t>How2 </a:t>
            </a:r>
            <a:r>
              <a:rPr lang="en-US" dirty="0">
                <a:latin typeface="Arial Black" panose="020B0A04020102020204" pitchFamily="34" charset="0"/>
              </a:rPr>
              <a:t>▲</a:t>
            </a:r>
            <a:r>
              <a:rPr lang="en-US" dirty="0"/>
              <a:t>Fiscal Capacity? Reform#3: Build property tax regime</a:t>
            </a:r>
          </a:p>
        </p:txBody>
      </p:sp>
      <p:pic>
        <p:nvPicPr>
          <p:cNvPr id="5" name="Content Placeholder 4"/>
          <p:cNvPicPr>
            <a:picLocks noGrp="1" noChangeAspect="1"/>
          </p:cNvPicPr>
          <p:nvPr>
            <p:ph type="pic" sz="quarter" idx="13"/>
          </p:nvPr>
        </p:nvPicPr>
        <p:blipFill>
          <a:blip r:embed="rId3"/>
          <a:srcRect l="7102" r="7102"/>
          <a:stretch>
            <a:fillRect/>
          </a:stretch>
        </p:blipFill>
        <p:spPr/>
      </p:pic>
      <p:sp>
        <p:nvSpPr>
          <p:cNvPr id="8" name="Up Arrow Callout 7"/>
          <p:cNvSpPr/>
          <p:nvPr/>
        </p:nvSpPr>
        <p:spPr>
          <a:xfrm>
            <a:off x="534989" y="5820697"/>
            <a:ext cx="11657012" cy="89473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Budget-2016: nothing special in this direction but tax benefits to buyers and builders to promote affordable housing for all.</a:t>
            </a:r>
          </a:p>
        </p:txBody>
      </p:sp>
    </p:spTree>
    <p:extLst>
      <p:ext uri="{BB962C8B-B14F-4D97-AF65-F5344CB8AC3E}">
        <p14:creationId xmlns:p14="http://schemas.microsoft.com/office/powerpoint/2010/main" val="330490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69413" y="3128169"/>
            <a:ext cx="2314575" cy="2657475"/>
          </a:xfrm>
        </p:spPr>
      </p:pic>
      <p:sp>
        <p:nvSpPr>
          <p:cNvPr id="2" name="Content Placeholder 1"/>
          <p:cNvSpPr>
            <a:spLocks noGrp="1"/>
          </p:cNvSpPr>
          <p:nvPr>
            <p:ph idx="1"/>
          </p:nvPr>
        </p:nvSpPr>
        <p:spPr/>
        <p:txBody>
          <a:bodyPr/>
          <a:lstStyle/>
          <a:p>
            <a:r>
              <a:rPr lang="en-US" dirty="0"/>
              <a:t>Increase property tax as per inflation &amp; Development</a:t>
            </a:r>
          </a:p>
          <a:p>
            <a:r>
              <a:rPr lang="en-US" dirty="0"/>
              <a:t>Assessment every 4-5 years.</a:t>
            </a:r>
          </a:p>
          <a:p>
            <a:r>
              <a:rPr lang="en-US" dirty="0"/>
              <a:t>Stringent action on evasion</a:t>
            </a:r>
          </a:p>
          <a:p>
            <a:endParaRPr lang="en-US" dirty="0"/>
          </a:p>
        </p:txBody>
      </p:sp>
      <p:sp>
        <p:nvSpPr>
          <p:cNvPr id="3" name="Title 2"/>
          <p:cNvSpPr>
            <a:spLocks noGrp="1"/>
          </p:cNvSpPr>
          <p:nvPr>
            <p:ph type="title"/>
          </p:nvPr>
        </p:nvSpPr>
        <p:spPr/>
        <p:txBody>
          <a:bodyPr>
            <a:normAutofit/>
          </a:bodyPr>
          <a:lstStyle/>
          <a:p>
            <a:r>
              <a:rPr lang="en-US" dirty="0"/>
              <a:t>Property Tax to augment PRI</a:t>
            </a:r>
          </a:p>
        </p:txBody>
      </p:sp>
      <p:sp>
        <p:nvSpPr>
          <p:cNvPr id="4" name="Text Placeholder 3"/>
          <p:cNvSpPr>
            <a:spLocks noGrp="1"/>
          </p:cNvSpPr>
          <p:nvPr>
            <p:ph type="body" sz="quarter" idx="13"/>
          </p:nvPr>
        </p:nvSpPr>
        <p:spPr/>
        <p:txBody>
          <a:bodyPr/>
          <a:lstStyle/>
          <a:p>
            <a:r>
              <a:rPr lang="en-US" dirty="0"/>
              <a:t>14</a:t>
            </a:r>
            <a:r>
              <a:rPr lang="en-US" baseline="30000" dirty="0"/>
              <a:t>th</a:t>
            </a:r>
            <a:r>
              <a:rPr lang="en-US" dirty="0"/>
              <a:t> FC</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08" y="3451123"/>
            <a:ext cx="4664015" cy="3406877"/>
          </a:xfrm>
          <a:prstGeom prst="rect">
            <a:avLst/>
          </a:prstGeom>
        </p:spPr>
      </p:pic>
      <p:sp>
        <p:nvSpPr>
          <p:cNvPr id="9" name="Rectangular Callout 8"/>
          <p:cNvSpPr/>
          <p:nvPr/>
        </p:nvSpPr>
        <p:spPr>
          <a:xfrm>
            <a:off x="2698165" y="3451123"/>
            <a:ext cx="6183368" cy="1455174"/>
          </a:xfrm>
          <a:prstGeom prst="wedgeRectCallout">
            <a:avLst>
              <a:gd name="adj1" fmla="val -59342"/>
              <a:gd name="adj2" fmla="val 441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Yes, I agree.</a:t>
            </a:r>
          </a:p>
          <a:p>
            <a:pPr algn="ctr"/>
            <a:r>
              <a:rPr lang="en-US" sz="2800" dirty="0"/>
              <a:t>If State/PRI </a:t>
            </a:r>
            <a:r>
              <a:rPr lang="en-US" sz="2800" dirty="0">
                <a:latin typeface="Arial Black" panose="020B0A04020102020204" pitchFamily="34" charset="0"/>
              </a:rPr>
              <a:t>▲ </a:t>
            </a:r>
            <a:r>
              <a:rPr lang="en-US" sz="2800" dirty="0"/>
              <a:t>revenue through property tax</a:t>
            </a:r>
          </a:p>
          <a:p>
            <a:pPr algn="ctr"/>
            <a:r>
              <a:rPr lang="en-US" sz="2800" dirty="0"/>
              <a:t>Then less pressure on union finances.</a:t>
            </a:r>
          </a:p>
        </p:txBody>
      </p:sp>
      <p:sp>
        <p:nvSpPr>
          <p:cNvPr id="10" name="Up Arrow Callout 9"/>
          <p:cNvSpPr/>
          <p:nvPr/>
        </p:nvSpPr>
        <p:spPr>
          <a:xfrm>
            <a:off x="8446439" y="5779910"/>
            <a:ext cx="3746090" cy="1032387"/>
          </a:xfrm>
          <a:prstGeom prst="upArrowCallou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800" dirty="0"/>
              <a:t>14</a:t>
            </a:r>
            <a:r>
              <a:rPr lang="en-US" sz="2800" baseline="30000" dirty="0"/>
              <a:t>TH</a:t>
            </a:r>
            <a:r>
              <a:rPr lang="en-US" sz="2800" dirty="0"/>
              <a:t> FC self-study “L4/P7”</a:t>
            </a:r>
          </a:p>
        </p:txBody>
      </p:sp>
    </p:spTree>
    <p:extLst>
      <p:ext uri="{BB962C8B-B14F-4D97-AF65-F5344CB8AC3E}">
        <p14:creationId xmlns:p14="http://schemas.microsoft.com/office/powerpoint/2010/main" val="2075839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518066"/>
            <a:ext cx="3089275" cy="2061830"/>
          </a:xfrm>
        </p:spPr>
      </p:pic>
      <p:graphicFrame>
        <p:nvGraphicFramePr>
          <p:cNvPr id="3" name="Content Placeholder 2"/>
          <p:cNvGraphicFramePr>
            <a:graphicFrameLocks noGrp="1"/>
          </p:cNvGraphicFramePr>
          <p:nvPr>
            <p:ph idx="1"/>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a:t>GST introduction</a:t>
            </a:r>
          </a:p>
        </p:txBody>
      </p:sp>
      <p:sp>
        <p:nvSpPr>
          <p:cNvPr id="7" name="Text Placeholder 6"/>
          <p:cNvSpPr>
            <a:spLocks noGrp="1"/>
          </p:cNvSpPr>
          <p:nvPr>
            <p:ph type="body" sz="quarter" idx="13"/>
          </p:nvPr>
        </p:nvSpPr>
        <p:spPr/>
        <p:txBody>
          <a:bodyPr/>
          <a:lstStyle/>
          <a:p>
            <a:r>
              <a:rPr lang="en-US" dirty="0"/>
              <a:t>Fiscal capacity </a:t>
            </a:r>
          </a:p>
        </p:txBody>
      </p:sp>
      <p:sp>
        <p:nvSpPr>
          <p:cNvPr id="10" name="Up Arrow Callout 9"/>
          <p:cNvSpPr/>
          <p:nvPr/>
        </p:nvSpPr>
        <p:spPr>
          <a:xfrm>
            <a:off x="8445910" y="5299676"/>
            <a:ext cx="3746090" cy="1287937"/>
          </a:xfrm>
          <a:prstGeom prst="upArrowCallou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800" dirty="0"/>
              <a:t>Fir </a:t>
            </a:r>
            <a:r>
              <a:rPr lang="en-US" sz="2800" dirty="0" err="1"/>
              <a:t>bhi</a:t>
            </a:r>
            <a:r>
              <a:rPr lang="en-US" sz="2800" dirty="0"/>
              <a:t>, GST self-study “L4/P8”</a:t>
            </a:r>
          </a:p>
        </p:txBody>
      </p:sp>
    </p:spTree>
    <p:extLst>
      <p:ext uri="{BB962C8B-B14F-4D97-AF65-F5344CB8AC3E}">
        <p14:creationId xmlns:p14="http://schemas.microsoft.com/office/powerpoint/2010/main" val="145036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 y="4160022"/>
            <a:ext cx="1781521" cy="1339014"/>
          </a:xfrm>
          <a:prstGeom prst="rect">
            <a:avLst/>
          </a:prstGeom>
        </p:spPr>
      </p:pic>
      <p:sp>
        <p:nvSpPr>
          <p:cNvPr id="3" name="Title 2"/>
          <p:cNvSpPr>
            <a:spLocks noGrp="1"/>
          </p:cNvSpPr>
          <p:nvPr>
            <p:ph type="title"/>
          </p:nvPr>
        </p:nvSpPr>
        <p:spPr/>
        <p:txBody>
          <a:bodyPr/>
          <a:lstStyle/>
          <a:p>
            <a:r>
              <a:rPr lang="en-US" dirty="0"/>
              <a:t>TODAY: Budget </a:t>
            </a:r>
            <a:r>
              <a:rPr lang="en-US" dirty="0">
                <a:latin typeface="Arial Black" panose="020B0A04020102020204" pitchFamily="34" charset="0"/>
              </a:rPr>
              <a:t>►</a:t>
            </a:r>
            <a:r>
              <a:rPr lang="en-US" dirty="0"/>
              <a:t>Revenue Part</a:t>
            </a:r>
          </a:p>
        </p:txBody>
      </p:sp>
      <p:pic>
        <p:nvPicPr>
          <p:cNvPr id="5" name="Content Placeholder 4"/>
          <p:cNvPicPr>
            <a:picLocks noGrp="1" noChangeAspect="1"/>
          </p:cNvPicPr>
          <p:nvPr>
            <p:ph idx="1"/>
          </p:nvPr>
        </p:nvPicPr>
        <p:blipFill>
          <a:blip r:embed="rId3"/>
          <a:stretch>
            <a:fillRect/>
          </a:stretch>
        </p:blipFill>
        <p:spPr>
          <a:xfrm>
            <a:off x="1846835" y="914400"/>
            <a:ext cx="8449117" cy="5313363"/>
          </a:xfrm>
          <a:prstGeom prst="rect">
            <a:avLst/>
          </a:prstGeom>
        </p:spPr>
      </p:pic>
      <p:sp>
        <p:nvSpPr>
          <p:cNvPr id="6" name="Rectangular Callout 5"/>
          <p:cNvSpPr/>
          <p:nvPr/>
        </p:nvSpPr>
        <p:spPr>
          <a:xfrm>
            <a:off x="158621" y="2901821"/>
            <a:ext cx="2220685" cy="755780"/>
          </a:xfrm>
          <a:prstGeom prst="wedgeRectCallout">
            <a:avLst>
              <a:gd name="adj1" fmla="val 40932"/>
              <a:gd name="adj2" fmla="val 121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Arial Black" panose="020B0A04020102020204" pitchFamily="34" charset="0"/>
              </a:rPr>
              <a:t>▲</a:t>
            </a:r>
            <a:r>
              <a:rPr lang="en-US" sz="2400" dirty="0"/>
              <a:t>Fiscal capacity, why &amp; how?</a:t>
            </a:r>
          </a:p>
        </p:txBody>
      </p:sp>
      <p:sp>
        <p:nvSpPr>
          <p:cNvPr id="7" name="Rectangular Callout 6"/>
          <p:cNvSpPr/>
          <p:nvPr/>
        </p:nvSpPr>
        <p:spPr>
          <a:xfrm>
            <a:off x="65314" y="5471982"/>
            <a:ext cx="2313992" cy="1227397"/>
          </a:xfrm>
          <a:prstGeom prst="wedgeRectCallout">
            <a:avLst>
              <a:gd name="adj1" fmla="val 40881"/>
              <a:gd name="adj2" fmla="val -11051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Arial Black" panose="020B0A04020102020204" pitchFamily="34" charset="0"/>
              </a:rPr>
              <a:t>▼</a:t>
            </a:r>
            <a:r>
              <a:rPr lang="en-US" sz="2400" dirty="0"/>
              <a:t>Tax avoidance, evasion &amp; litigation. How?</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08" y="1341039"/>
            <a:ext cx="2136710" cy="1560782"/>
          </a:xfrm>
          <a:prstGeom prst="rect">
            <a:avLst/>
          </a:prstGeom>
        </p:spPr>
      </p:pic>
      <p:sp>
        <p:nvSpPr>
          <p:cNvPr id="10" name="Rectangular Callout 9"/>
          <p:cNvSpPr/>
          <p:nvPr/>
        </p:nvSpPr>
        <p:spPr>
          <a:xfrm>
            <a:off x="6204155" y="5499036"/>
            <a:ext cx="3573624" cy="1227397"/>
          </a:xfrm>
          <a:prstGeom prst="wedgeRectCallout">
            <a:avLst>
              <a:gd name="adj1" fmla="val -58040"/>
              <a:gd name="adj2" fmla="val -17155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 Lakh Cr. Subsidies going to rich, but We can’t JAM-DBT everything because….? </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714" y="3938254"/>
            <a:ext cx="2136710" cy="1560782"/>
          </a:xfrm>
          <a:prstGeom prst="rect">
            <a:avLst/>
          </a:prstGeom>
        </p:spPr>
      </p:pic>
    </p:spTree>
    <p:extLst>
      <p:ext uri="{BB962C8B-B14F-4D97-AF65-F5344CB8AC3E}">
        <p14:creationId xmlns:p14="http://schemas.microsoft.com/office/powerpoint/2010/main" val="419350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4198319923"/>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a:t>On Tax administration reform commission recommendation </a:t>
            </a:r>
          </a:p>
        </p:txBody>
      </p:sp>
      <p:sp>
        <p:nvSpPr>
          <p:cNvPr id="9" name="Rectangle 8"/>
          <p:cNvSpPr/>
          <p:nvPr/>
        </p:nvSpPr>
        <p:spPr>
          <a:xfrm>
            <a:off x="3108960" y="1045029"/>
            <a:ext cx="3108960" cy="600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Functions</a:t>
            </a:r>
          </a:p>
        </p:txBody>
      </p:sp>
    </p:spTree>
    <p:extLst>
      <p:ext uri="{BB962C8B-B14F-4D97-AF65-F5344CB8AC3E}">
        <p14:creationId xmlns:p14="http://schemas.microsoft.com/office/powerpoint/2010/main" val="327953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C8973644-3DC5-4A37-A941-1146B04383B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3F041C0B-D708-450A-BB9C-57616B4E4B5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graphicEl>
                                              <a:dgm id="{A5C7DD53-28AB-4FCD-973B-29DDD25B4B1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730ED12D-10C8-4ACA-8428-C5AC5BCCBE2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7F825E60-05F9-45A4-BF76-3440BFE9918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CCA0A2B3-9290-45DA-BAF5-D127A3B8743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60176607"/>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a:t>On Tax administration reform commission recommendation </a:t>
            </a:r>
          </a:p>
        </p:txBody>
      </p:sp>
      <p:sp>
        <p:nvSpPr>
          <p:cNvPr id="2" name="Rectangle 1"/>
          <p:cNvSpPr/>
          <p:nvPr/>
        </p:nvSpPr>
        <p:spPr>
          <a:xfrm>
            <a:off x="3108960" y="1045029"/>
            <a:ext cx="3108960" cy="600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Membership</a:t>
            </a:r>
          </a:p>
        </p:txBody>
      </p:sp>
    </p:spTree>
    <p:extLst>
      <p:ext uri="{BB962C8B-B14F-4D97-AF65-F5344CB8AC3E}">
        <p14:creationId xmlns:p14="http://schemas.microsoft.com/office/powerpoint/2010/main" val="245154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C8973644-3DC5-4A37-A941-1146B04383B1}"/>
                                            </p:graphicEl>
                                          </p:spTgt>
                                        </p:tgtEl>
                                        <p:attrNameLst>
                                          <p:attrName>style.visibility</p:attrName>
                                        </p:attrNameLst>
                                      </p:cBhvr>
                                      <p:to>
                                        <p:strVal val="visible"/>
                                      </p:to>
                                    </p:set>
                                    <p:animEffect transition="in" filter="fade">
                                      <p:cBhvr>
                                        <p:cTn id="7" dur="500"/>
                                        <p:tgtEl>
                                          <p:spTgt spid="8">
                                            <p:graphicEl>
                                              <a:dgm id="{C8973644-3DC5-4A37-A941-1146B04383B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3F041C0B-D708-450A-BB9C-57616B4E4B56}"/>
                                            </p:graphicEl>
                                          </p:spTgt>
                                        </p:tgtEl>
                                        <p:attrNameLst>
                                          <p:attrName>style.visibility</p:attrName>
                                        </p:attrNameLst>
                                      </p:cBhvr>
                                      <p:to>
                                        <p:strVal val="visible"/>
                                      </p:to>
                                    </p:set>
                                    <p:animEffect transition="in" filter="fade">
                                      <p:cBhvr>
                                        <p:cTn id="10" dur="500"/>
                                        <p:tgtEl>
                                          <p:spTgt spid="8">
                                            <p:graphicEl>
                                              <a:dgm id="{3F041C0B-D708-450A-BB9C-57616B4E4B5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A5C7DD53-28AB-4FCD-973B-29DDD25B4B1E}"/>
                                            </p:graphicEl>
                                          </p:spTgt>
                                        </p:tgtEl>
                                        <p:attrNameLst>
                                          <p:attrName>style.visibility</p:attrName>
                                        </p:attrNameLst>
                                      </p:cBhvr>
                                      <p:to>
                                        <p:strVal val="visible"/>
                                      </p:to>
                                    </p:set>
                                    <p:animEffect transition="in" filter="fade">
                                      <p:cBhvr>
                                        <p:cTn id="15" dur="500"/>
                                        <p:tgtEl>
                                          <p:spTgt spid="8">
                                            <p:graphicEl>
                                              <a:dgm id="{A5C7DD53-28AB-4FCD-973B-29DDD25B4B1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730ED12D-10C8-4ACA-8428-C5AC5BCCBE2D}"/>
                                            </p:graphicEl>
                                          </p:spTgt>
                                        </p:tgtEl>
                                        <p:attrNameLst>
                                          <p:attrName>style.visibility</p:attrName>
                                        </p:attrNameLst>
                                      </p:cBhvr>
                                      <p:to>
                                        <p:strVal val="visible"/>
                                      </p:to>
                                    </p:set>
                                    <p:animEffect transition="in" filter="fade">
                                      <p:cBhvr>
                                        <p:cTn id="18" dur="500"/>
                                        <p:tgtEl>
                                          <p:spTgt spid="8">
                                            <p:graphicEl>
                                              <a:dgm id="{730ED12D-10C8-4ACA-8428-C5AC5BCCBE2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7F825E60-05F9-45A4-BF76-3440BFE99187}"/>
                                            </p:graphicEl>
                                          </p:spTgt>
                                        </p:tgtEl>
                                        <p:attrNameLst>
                                          <p:attrName>style.visibility</p:attrName>
                                        </p:attrNameLst>
                                      </p:cBhvr>
                                      <p:to>
                                        <p:strVal val="visible"/>
                                      </p:to>
                                    </p:set>
                                    <p:animEffect transition="in" filter="fade">
                                      <p:cBhvr>
                                        <p:cTn id="23" dur="500"/>
                                        <p:tgtEl>
                                          <p:spTgt spid="8">
                                            <p:graphicEl>
                                              <a:dgm id="{7F825E60-05F9-45A4-BF76-3440BFE99187}"/>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CCA0A2B3-9290-45DA-BAF5-D127A3B87433}"/>
                                            </p:graphicEl>
                                          </p:spTgt>
                                        </p:tgtEl>
                                        <p:attrNameLst>
                                          <p:attrName>style.visibility</p:attrName>
                                        </p:attrNameLst>
                                      </p:cBhvr>
                                      <p:to>
                                        <p:strVal val="visible"/>
                                      </p:to>
                                    </p:set>
                                    <p:animEffect transition="in" filter="fade">
                                      <p:cBhvr>
                                        <p:cTn id="28" dur="500"/>
                                        <p:tgtEl>
                                          <p:spTgt spid="8">
                                            <p:graphicEl>
                                              <a:dgm id="{CCA0A2B3-9290-45DA-BAF5-D127A3B874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Franklin Gothic Medium Cond" panose="020B0606030402020204" pitchFamily="34" charset="0"/>
              </a:rPr>
              <a:t>In February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6912" y="942426"/>
            <a:ext cx="3177815" cy="9983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093" y="3503115"/>
            <a:ext cx="2956816" cy="1104996"/>
          </a:xfrm>
          <a:prstGeom prst="rect">
            <a:avLst/>
          </a:prstGeom>
        </p:spPr>
      </p:pic>
      <p:sp>
        <p:nvSpPr>
          <p:cNvPr id="10" name="Pentagon 9"/>
          <p:cNvSpPr/>
          <p:nvPr/>
        </p:nvSpPr>
        <p:spPr>
          <a:xfrm rot="1926217">
            <a:off x="5889772" y="1813373"/>
            <a:ext cx="3578289" cy="1045029"/>
          </a:xfrm>
          <a:prstGeom prst="homePlat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strike="sngStrike" dirty="0">
                <a:latin typeface="Franklin Gothic Medium Cond" panose="020B0606030402020204" pitchFamily="34" charset="0"/>
              </a:rPr>
              <a:t>Most </a:t>
            </a:r>
            <a:r>
              <a:rPr lang="en-US" sz="2800" dirty="0">
                <a:latin typeface="Franklin Gothic Medium Cond" panose="020B0606030402020204" pitchFamily="34" charset="0"/>
              </a:rPr>
              <a:t>Some suggestions accepted</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90" y="464503"/>
            <a:ext cx="4613028" cy="3369633"/>
          </a:xfrm>
          <a:prstGeom prst="rect">
            <a:avLst/>
          </a:prstGeom>
        </p:spPr>
      </p:pic>
      <p:sp>
        <p:nvSpPr>
          <p:cNvPr id="3" name="Rectangular Callout 2"/>
          <p:cNvSpPr/>
          <p:nvPr/>
        </p:nvSpPr>
        <p:spPr>
          <a:xfrm>
            <a:off x="48290" y="3981038"/>
            <a:ext cx="5683916" cy="2783555"/>
          </a:xfrm>
          <a:prstGeom prst="wedgeRectCallout">
            <a:avLst>
              <a:gd name="adj1" fmla="val -26458"/>
              <a:gd name="adj2" fmla="val -70690"/>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u="sng" dirty="0"/>
              <a:t>Democracy=contract, Taxation=glue</a:t>
            </a:r>
          </a:p>
          <a:p>
            <a:r>
              <a:rPr lang="en-US" sz="2400" dirty="0"/>
              <a:t>#1: don’t raise slabs….accepted</a:t>
            </a:r>
          </a:p>
          <a:p>
            <a:r>
              <a:rPr lang="en-US" sz="2400" dirty="0"/>
              <a:t>#2: stop leakage…partially accepted; 	EPFO#EPICFAIL</a:t>
            </a:r>
          </a:p>
          <a:p>
            <a:r>
              <a:rPr lang="en-US" sz="2400" dirty="0"/>
              <a:t>#3: property tax regime: </a:t>
            </a:r>
            <a:r>
              <a:rPr lang="en-US" sz="2400" strike="sngStrike" dirty="0">
                <a:effectLst>
                  <a:outerShdw blurRad="38100" dist="38100" dir="2700000" algn="tl">
                    <a:srgbClr val="000000">
                      <a:alpha val="43137"/>
                    </a:srgbClr>
                  </a:outerShdw>
                </a:effectLst>
              </a:rPr>
              <a:t>union wealth tax</a:t>
            </a:r>
          </a:p>
          <a:p>
            <a:r>
              <a:rPr lang="en-US" sz="2400" dirty="0"/>
              <a:t>#4: GST </a:t>
            </a:r>
            <a:r>
              <a:rPr lang="en-US" sz="2400" strike="sngStrike" dirty="0"/>
              <a:t>enforce accountability </a:t>
            </a:r>
          </a:p>
          <a:p>
            <a:r>
              <a:rPr lang="en-US" sz="2400" strike="sngStrike" dirty="0"/>
              <a:t>+ TARC’s two bodies</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093" y="4468534"/>
            <a:ext cx="2952750" cy="2219325"/>
          </a:xfrm>
          <a:prstGeom prst="rect">
            <a:avLst/>
          </a:prstGeom>
        </p:spPr>
      </p:pic>
      <p:sp>
        <p:nvSpPr>
          <p:cNvPr id="11" name="Rectangular Callout 10"/>
          <p:cNvSpPr/>
          <p:nvPr/>
        </p:nvSpPr>
        <p:spPr>
          <a:xfrm>
            <a:off x="9472172" y="4738423"/>
            <a:ext cx="2581397" cy="1200987"/>
          </a:xfrm>
          <a:prstGeom prst="wedgeRectCallout">
            <a:avLst>
              <a:gd name="adj1" fmla="val -82449"/>
              <a:gd name="adj2" fmla="val 11997"/>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2800" dirty="0"/>
              <a:t>Things are easier said than done.</a:t>
            </a:r>
            <a:endParaRPr lang="en-US" sz="2400" dirty="0"/>
          </a:p>
        </p:txBody>
      </p:sp>
    </p:spTree>
    <p:extLst>
      <p:ext uri="{BB962C8B-B14F-4D97-AF65-F5344CB8AC3E}">
        <p14:creationId xmlns:p14="http://schemas.microsoft.com/office/powerpoint/2010/main" val="314761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500"/>
                                        <p:tgtEl>
                                          <p:spTgt spid="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tretch/>
        </p:blipFill>
        <p:spPr>
          <a:xfrm>
            <a:off x="1996084" y="1168035"/>
            <a:ext cx="8199831" cy="4755292"/>
          </a:xfrm>
          <a:prstGeom prst="rect">
            <a:avLst/>
          </a:prstGeom>
        </p:spPr>
      </p:pic>
      <p:sp>
        <p:nvSpPr>
          <p:cNvPr id="4" name="Title 3"/>
          <p:cNvSpPr>
            <a:spLocks noGrp="1"/>
          </p:cNvSpPr>
          <p:nvPr>
            <p:ph type="title"/>
          </p:nvPr>
        </p:nvSpPr>
        <p:spPr/>
        <p:txBody>
          <a:bodyPr>
            <a:normAutofit fontScale="90000"/>
          </a:bodyPr>
          <a:lstStyle/>
          <a:p>
            <a:r>
              <a:rPr lang="en-US" dirty="0"/>
              <a:t>Need to augment fiscal capacity</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93806"/>
            <a:ext cx="4879382" cy="3564194"/>
          </a:xfrm>
          <a:prstGeom prst="rect">
            <a:avLst/>
          </a:prstGeom>
        </p:spPr>
      </p:pic>
      <p:sp>
        <p:nvSpPr>
          <p:cNvPr id="5" name="Rectangular Callout 4"/>
          <p:cNvSpPr/>
          <p:nvPr/>
        </p:nvSpPr>
        <p:spPr>
          <a:xfrm>
            <a:off x="68826" y="993058"/>
            <a:ext cx="6037006" cy="1484671"/>
          </a:xfrm>
          <a:prstGeom prst="wedgeRectCallout">
            <a:avLst>
              <a:gd name="adj1" fmla="val -26045"/>
              <a:gd name="adj2" fmla="val 122765"/>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u="sng" strike="sngStrike" dirty="0"/>
              <a:t>No, 1</a:t>
            </a:r>
            <a:r>
              <a:rPr lang="en-US" sz="2800" u="sng" strike="sngStrike" baseline="30000" dirty="0"/>
              <a:t>st</a:t>
            </a:r>
            <a:r>
              <a:rPr lang="en-US" sz="2800" u="sng" strike="sngStrike" dirty="0"/>
              <a:t> listen to me…</a:t>
            </a:r>
          </a:p>
          <a:p>
            <a:pPr marL="285750" indent="-285750">
              <a:buFont typeface="Arial" panose="020B0604020202020204" pitchFamily="34" charset="0"/>
              <a:buChar char="•"/>
            </a:pPr>
            <a:r>
              <a:rPr lang="en-US" sz="2400" strike="sngStrike" dirty="0"/>
              <a:t>Vol1-07-fiscal Capacity For The 21st Century</a:t>
            </a:r>
          </a:p>
        </p:txBody>
      </p:sp>
    </p:spTree>
    <p:extLst>
      <p:ext uri="{BB962C8B-B14F-4D97-AF65-F5344CB8AC3E}">
        <p14:creationId xmlns:p14="http://schemas.microsoft.com/office/powerpoint/2010/main" val="1696474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b="5637"/>
          <a:stretch/>
        </p:blipFill>
        <p:spPr>
          <a:xfrm>
            <a:off x="1622713" y="675743"/>
            <a:ext cx="8946573" cy="6182257"/>
          </a:xfrm>
          <a:prstGeom prst="rect">
            <a:avLst/>
          </a:prstGeom>
        </p:spPr>
      </p:pic>
      <p:sp>
        <p:nvSpPr>
          <p:cNvPr id="5" name="Title 4"/>
          <p:cNvSpPr>
            <a:spLocks noGrp="1"/>
          </p:cNvSpPr>
          <p:nvPr>
            <p:ph type="title"/>
          </p:nvPr>
        </p:nvSpPr>
        <p:spPr/>
        <p:txBody>
          <a:bodyPr>
            <a:normAutofit fontScale="90000"/>
          </a:bodyPr>
          <a:lstStyle/>
          <a:p>
            <a:r>
              <a:rPr lang="en-US" dirty="0"/>
              <a:t>Where is consolidated fund? Art. 266</a:t>
            </a:r>
          </a:p>
        </p:txBody>
      </p:sp>
      <p:pic>
        <p:nvPicPr>
          <p:cNvPr id="2" name="Picture 1"/>
          <p:cNvPicPr>
            <a:picLocks noChangeAspect="1"/>
          </p:cNvPicPr>
          <p:nvPr/>
        </p:nvPicPr>
        <p:blipFill>
          <a:blip r:embed="rId4"/>
          <a:stretch>
            <a:fillRect/>
          </a:stretch>
        </p:blipFill>
        <p:spPr>
          <a:xfrm>
            <a:off x="1768136" y="2239354"/>
            <a:ext cx="1143099" cy="1143099"/>
          </a:xfrm>
          <a:prstGeom prst="rect">
            <a:avLst/>
          </a:prstGeom>
        </p:spPr>
      </p:pic>
      <p:pic>
        <p:nvPicPr>
          <p:cNvPr id="6" name="Picture 5"/>
          <p:cNvPicPr>
            <a:picLocks noChangeAspect="1"/>
          </p:cNvPicPr>
          <p:nvPr/>
        </p:nvPicPr>
        <p:blipFill>
          <a:blip r:embed="rId4"/>
          <a:stretch>
            <a:fillRect/>
          </a:stretch>
        </p:blipFill>
        <p:spPr>
          <a:xfrm>
            <a:off x="2111036" y="5146358"/>
            <a:ext cx="1143099" cy="1143099"/>
          </a:xfrm>
          <a:prstGeom prst="rect">
            <a:avLst/>
          </a:prstGeom>
        </p:spPr>
      </p:pic>
      <p:pic>
        <p:nvPicPr>
          <p:cNvPr id="7" name="Picture 6"/>
          <p:cNvPicPr>
            <a:picLocks noChangeAspect="1"/>
          </p:cNvPicPr>
          <p:nvPr/>
        </p:nvPicPr>
        <p:blipFill>
          <a:blip r:embed="rId4"/>
          <a:stretch>
            <a:fillRect/>
          </a:stretch>
        </p:blipFill>
        <p:spPr>
          <a:xfrm>
            <a:off x="6392091" y="2860358"/>
            <a:ext cx="1143099" cy="1143099"/>
          </a:xfrm>
          <a:prstGeom prst="rect">
            <a:avLst/>
          </a:prstGeom>
        </p:spPr>
      </p:pic>
      <p:pic>
        <p:nvPicPr>
          <p:cNvPr id="9" name="Picture 8"/>
          <p:cNvPicPr>
            <a:picLocks noChangeAspect="1"/>
          </p:cNvPicPr>
          <p:nvPr/>
        </p:nvPicPr>
        <p:blipFill>
          <a:blip r:embed="rId4"/>
          <a:stretch>
            <a:fillRect/>
          </a:stretch>
        </p:blipFill>
        <p:spPr>
          <a:xfrm>
            <a:off x="6095999" y="5582777"/>
            <a:ext cx="1143099" cy="1143099"/>
          </a:xfrm>
          <a:prstGeom prst="rect">
            <a:avLst/>
          </a:prstGeom>
        </p:spPr>
      </p:pic>
      <p:sp>
        <p:nvSpPr>
          <p:cNvPr id="3" name="Rectangle 2"/>
          <p:cNvSpPr/>
          <p:nvPr/>
        </p:nvSpPr>
        <p:spPr>
          <a:xfrm>
            <a:off x="9046968" y="3008670"/>
            <a:ext cx="3145032" cy="38054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400" u="sng" dirty="0"/>
              <a:t>CFI has:</a:t>
            </a:r>
          </a:p>
          <a:p>
            <a:pPr marL="285750" lvl="0" indent="-285750">
              <a:buFont typeface="Arial" panose="020B0604020202020204" pitchFamily="34" charset="0"/>
              <a:buChar char="•"/>
            </a:pPr>
            <a:r>
              <a:rPr lang="en-US" sz="2400" dirty="0"/>
              <a:t>Incoming Revenue</a:t>
            </a:r>
          </a:p>
          <a:p>
            <a:pPr marL="285750" lvl="0" indent="-285750">
              <a:buFont typeface="Arial" panose="020B0604020202020204" pitchFamily="34" charset="0"/>
              <a:buChar char="•"/>
            </a:pPr>
            <a:r>
              <a:rPr lang="en-US" sz="2400" dirty="0"/>
              <a:t>Loans raised</a:t>
            </a:r>
          </a:p>
          <a:p>
            <a:pPr marL="285750" lvl="0" indent="-285750">
              <a:buFont typeface="Arial" panose="020B0604020202020204" pitchFamily="34" charset="0"/>
              <a:buChar char="•"/>
            </a:pPr>
            <a:r>
              <a:rPr lang="en-US" sz="2400" dirty="0"/>
              <a:t>Loans recovered</a:t>
            </a:r>
          </a:p>
          <a:p>
            <a:pPr marL="285750" lvl="0" indent="-285750">
              <a:buFont typeface="Arial" panose="020B0604020202020204" pitchFamily="34" charset="0"/>
              <a:buChar char="•"/>
            </a:pPr>
            <a:r>
              <a:rPr lang="en-US" sz="2400" dirty="0"/>
              <a:t>Whatever else parliament may provide </a:t>
            </a:r>
          </a:p>
          <a:p>
            <a:pPr marL="285750" lvl="0" indent="-285750">
              <a:buFont typeface="Arial" panose="020B0604020202020204" pitchFamily="34" charset="0"/>
              <a:buChar char="•"/>
            </a:pPr>
            <a:r>
              <a:rPr lang="en-US" sz="2400" dirty="0"/>
              <a:t>Withdrawal need Parliament Permission (- Charged Expenditure)</a:t>
            </a:r>
          </a:p>
        </p:txBody>
      </p:sp>
      <p:sp>
        <p:nvSpPr>
          <p:cNvPr id="10" name="Rectangle 9"/>
          <p:cNvSpPr/>
          <p:nvPr/>
        </p:nvSpPr>
        <p:spPr>
          <a:xfrm>
            <a:off x="-1" y="3875810"/>
            <a:ext cx="2194263" cy="29382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457200" lvl="0" indent="-457200">
              <a:buFont typeface="Arial" panose="020B0604020202020204" pitchFamily="34" charset="0"/>
              <a:buChar char="•"/>
            </a:pPr>
            <a:r>
              <a:rPr lang="en-US" sz="2400" dirty="0"/>
              <a:t>Surcharge</a:t>
            </a:r>
          </a:p>
          <a:p>
            <a:pPr marL="457200" lvl="0" indent="-457200">
              <a:buFont typeface="Arial" panose="020B0604020202020204" pitchFamily="34" charset="0"/>
              <a:buChar char="•"/>
            </a:pPr>
            <a:r>
              <a:rPr lang="en-US" sz="2400" dirty="0"/>
              <a:t>Swatch Bharat Cess</a:t>
            </a:r>
          </a:p>
          <a:p>
            <a:pPr marL="457200" lvl="0" indent="-457200">
              <a:buFont typeface="Arial" panose="020B0604020202020204" pitchFamily="34" charset="0"/>
              <a:buChar char="•"/>
            </a:pPr>
            <a:r>
              <a:rPr lang="en-US" sz="2400" dirty="0"/>
              <a:t>Krishi Kalyan Cess</a:t>
            </a:r>
          </a:p>
          <a:p>
            <a:pPr marL="457200" lvl="0" indent="-457200">
              <a:buFont typeface="Arial" panose="020B0604020202020204" pitchFamily="34" charset="0"/>
              <a:buChar char="•"/>
            </a:pPr>
            <a:r>
              <a:rPr lang="en-US" sz="2400" dirty="0"/>
              <a:t>Clean Energy Cess</a:t>
            </a:r>
          </a:p>
        </p:txBody>
      </p:sp>
    </p:spTree>
    <p:extLst>
      <p:ext uri="{BB962C8B-B14F-4D97-AF65-F5344CB8AC3E}">
        <p14:creationId xmlns:p14="http://schemas.microsoft.com/office/powerpoint/2010/main" val="195478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fade">
                                      <p:cBhvr>
                                        <p:cTn id="22" dur="500"/>
                                        <p:tgtEl>
                                          <p:spTgt spid="3">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500"/>
                                        <p:tgtEl>
                                          <p:spTgt spid="3">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bg/>
                                          </p:spTgt>
                                        </p:tgtEl>
                                        <p:attrNameLst>
                                          <p:attrName>style.visibility</p:attrName>
                                        </p:attrNameLst>
                                      </p:cBhvr>
                                      <p:to>
                                        <p:strVal val="visible"/>
                                      </p:to>
                                    </p:set>
                                    <p:animEffect transition="in" filter="fade">
                                      <p:cBhvr>
                                        <p:cTn id="55" dur="500"/>
                                        <p:tgtEl>
                                          <p:spTgt spid="10">
                                            <p:bg/>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
                                            <p:txEl>
                                              <p:pRg st="0" end="0"/>
                                            </p:txEl>
                                          </p:spTgt>
                                        </p:tgtEl>
                                        <p:attrNameLst>
                                          <p:attrName>style.visibility</p:attrName>
                                        </p:attrNameLst>
                                      </p:cBhvr>
                                      <p:to>
                                        <p:strVal val="visible"/>
                                      </p:to>
                                    </p:set>
                                    <p:animEffect transition="in" filter="fade">
                                      <p:cBhvr>
                                        <p:cTn id="60" dur="500"/>
                                        <p:tgtEl>
                                          <p:spTgt spid="10">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xEl>
                                              <p:pRg st="1" end="1"/>
                                            </p:txEl>
                                          </p:spTgt>
                                        </p:tgtEl>
                                        <p:attrNameLst>
                                          <p:attrName>style.visibility</p:attrName>
                                        </p:attrNameLst>
                                      </p:cBhvr>
                                      <p:to>
                                        <p:strVal val="visible"/>
                                      </p:to>
                                    </p:set>
                                    <p:animEffect transition="in" filter="fade">
                                      <p:cBhvr>
                                        <p:cTn id="65" dur="500"/>
                                        <p:tgtEl>
                                          <p:spTgt spid="10">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
                                            <p:txEl>
                                              <p:pRg st="2" end="2"/>
                                            </p:txEl>
                                          </p:spTgt>
                                        </p:tgtEl>
                                        <p:attrNameLst>
                                          <p:attrName>style.visibility</p:attrName>
                                        </p:attrNameLst>
                                      </p:cBhvr>
                                      <p:to>
                                        <p:strVal val="visible"/>
                                      </p:to>
                                    </p:set>
                                    <p:animEffect transition="in" filter="fade">
                                      <p:cBhvr>
                                        <p:cTn id="70" dur="500"/>
                                        <p:tgtEl>
                                          <p:spTgt spid="10">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txEl>
                                              <p:pRg st="3" end="3"/>
                                            </p:txEl>
                                          </p:spTgt>
                                        </p:tgtEl>
                                        <p:attrNameLst>
                                          <p:attrName>style.visibility</p:attrName>
                                        </p:attrNameLst>
                                      </p:cBhvr>
                                      <p:to>
                                        <p:strVal val="visible"/>
                                      </p:to>
                                    </p:set>
                                    <p:animEffect transition="in" filter="fade">
                                      <p:cBhvr>
                                        <p:cTn id="75"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10"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43659570"/>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Charged items on consolidated fund of each…</a:t>
            </a:r>
          </a:p>
        </p:txBody>
      </p:sp>
      <p:sp>
        <p:nvSpPr>
          <p:cNvPr id="5" name="Rounded Rectangular Callout 4"/>
          <p:cNvSpPr/>
          <p:nvPr/>
        </p:nvSpPr>
        <p:spPr>
          <a:xfrm>
            <a:off x="7398327" y="4010891"/>
            <a:ext cx="4538086" cy="1880754"/>
          </a:xfrm>
          <a:prstGeom prst="wedgeRoundRectCallout">
            <a:avLst>
              <a:gd name="adj1" fmla="val -82735"/>
              <a:gd name="adj2" fmla="val 37853"/>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t>In Goa, Diu &amp; Daman- ‘63</a:t>
            </a:r>
          </a:p>
          <a:p>
            <a:pPr algn="ctr"/>
            <a:r>
              <a:rPr lang="en-US" sz="2800" dirty="0"/>
              <a:t>Highest civil &amp; criminal court; </a:t>
            </a:r>
          </a:p>
          <a:p>
            <a:pPr algn="ctr"/>
            <a:r>
              <a:rPr lang="en-US" sz="2800" dirty="0" err="1"/>
              <a:t>Appeal►Bombay</a:t>
            </a:r>
            <a:r>
              <a:rPr lang="en-US" sz="2800" dirty="0"/>
              <a:t> HC ►SC</a:t>
            </a:r>
          </a:p>
        </p:txBody>
      </p:sp>
      <p:sp>
        <p:nvSpPr>
          <p:cNvPr id="6" name="Rectangle 5"/>
          <p:cNvSpPr/>
          <p:nvPr/>
        </p:nvSpPr>
        <p:spPr>
          <a:xfrm>
            <a:off x="9144000" y="914400"/>
            <a:ext cx="2792413" cy="158980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u="sng" dirty="0"/>
              <a:t>Charged items</a:t>
            </a:r>
          </a:p>
          <a:p>
            <a:pPr algn="ctr"/>
            <a:r>
              <a:rPr lang="en-US" sz="2800" dirty="0"/>
              <a:t>Can be discussed</a:t>
            </a:r>
          </a:p>
          <a:p>
            <a:pPr algn="ctr"/>
            <a:r>
              <a:rPr lang="en-US" sz="2800" dirty="0"/>
              <a:t>Can’t be voted</a:t>
            </a:r>
          </a:p>
        </p:txBody>
      </p:sp>
    </p:spTree>
    <p:extLst>
      <p:ext uri="{BB962C8B-B14F-4D97-AF65-F5344CB8AC3E}">
        <p14:creationId xmlns:p14="http://schemas.microsoft.com/office/powerpoint/2010/main" val="336767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DEA32FE-356C-4571-8224-7573A8A951CA}"/>
                                            </p:graphicEl>
                                          </p:spTgt>
                                        </p:tgtEl>
                                        <p:attrNameLst>
                                          <p:attrName>style.visibility</p:attrName>
                                        </p:attrNameLst>
                                      </p:cBhvr>
                                      <p:to>
                                        <p:strVal val="visible"/>
                                      </p:to>
                                    </p:set>
                                    <p:animEffect transition="in" filter="fade">
                                      <p:cBhvr>
                                        <p:cTn id="7" dur="500"/>
                                        <p:tgtEl>
                                          <p:spTgt spid="4">
                                            <p:graphicEl>
                                              <a:dgm id="{6DEA32FE-356C-4571-8224-7573A8A951C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74E5947-DD32-4350-8367-C2829BC96C3E}"/>
                                            </p:graphicEl>
                                          </p:spTgt>
                                        </p:tgtEl>
                                        <p:attrNameLst>
                                          <p:attrName>style.visibility</p:attrName>
                                        </p:attrNameLst>
                                      </p:cBhvr>
                                      <p:to>
                                        <p:strVal val="visible"/>
                                      </p:to>
                                    </p:set>
                                    <p:animEffect transition="in" filter="fade">
                                      <p:cBhvr>
                                        <p:cTn id="12" dur="500"/>
                                        <p:tgtEl>
                                          <p:spTgt spid="4">
                                            <p:graphicEl>
                                              <a:dgm id="{474E5947-DD32-4350-8367-C2829BC96C3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267CC85-E55F-40B1-920A-22F6ED4A7C6C}"/>
                                            </p:graphicEl>
                                          </p:spTgt>
                                        </p:tgtEl>
                                        <p:attrNameLst>
                                          <p:attrName>style.visibility</p:attrName>
                                        </p:attrNameLst>
                                      </p:cBhvr>
                                      <p:to>
                                        <p:strVal val="visible"/>
                                      </p:to>
                                    </p:set>
                                    <p:animEffect transition="in" filter="fade">
                                      <p:cBhvr>
                                        <p:cTn id="17" dur="500"/>
                                        <p:tgtEl>
                                          <p:spTgt spid="4">
                                            <p:graphicEl>
                                              <a:dgm id="{E267CC85-E55F-40B1-920A-22F6ED4A7C6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A19A63A-4FFE-4ED0-B812-A769A6050531}"/>
                                            </p:graphicEl>
                                          </p:spTgt>
                                        </p:tgtEl>
                                        <p:attrNameLst>
                                          <p:attrName>style.visibility</p:attrName>
                                        </p:attrNameLst>
                                      </p:cBhvr>
                                      <p:to>
                                        <p:strVal val="visible"/>
                                      </p:to>
                                    </p:set>
                                    <p:animEffect transition="in" filter="fade">
                                      <p:cBhvr>
                                        <p:cTn id="22" dur="500"/>
                                        <p:tgtEl>
                                          <p:spTgt spid="4">
                                            <p:graphicEl>
                                              <a:dgm id="{BA19A63A-4FFE-4ED0-B812-A769A605053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8AFC8BED-3F0D-4AF4-B44E-CECCD46267DB}"/>
                                            </p:graphicEl>
                                          </p:spTgt>
                                        </p:tgtEl>
                                        <p:attrNameLst>
                                          <p:attrName>style.visibility</p:attrName>
                                        </p:attrNameLst>
                                      </p:cBhvr>
                                      <p:to>
                                        <p:strVal val="visible"/>
                                      </p:to>
                                    </p:set>
                                    <p:animEffect transition="in" filter="fade">
                                      <p:cBhvr>
                                        <p:cTn id="27" dur="500"/>
                                        <p:tgtEl>
                                          <p:spTgt spid="4">
                                            <p:graphicEl>
                                              <a:dgm id="{8AFC8BED-3F0D-4AF4-B44E-CECCD46267DB}"/>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7232AE78-48C2-45AF-98AC-DD47730FC734}"/>
                                            </p:graphicEl>
                                          </p:spTgt>
                                        </p:tgtEl>
                                        <p:attrNameLst>
                                          <p:attrName>style.visibility</p:attrName>
                                        </p:attrNameLst>
                                      </p:cBhvr>
                                      <p:to>
                                        <p:strVal val="visible"/>
                                      </p:to>
                                    </p:set>
                                    <p:animEffect transition="in" filter="fade">
                                      <p:cBhvr>
                                        <p:cTn id="32" dur="500"/>
                                        <p:tgtEl>
                                          <p:spTgt spid="4">
                                            <p:graphicEl>
                                              <a:dgm id="{7232AE78-48C2-45AF-98AC-DD47730FC73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5637"/>
          <a:stretch/>
        </p:blipFill>
        <p:spPr>
          <a:xfrm>
            <a:off x="1622713" y="675743"/>
            <a:ext cx="8946573" cy="6182257"/>
          </a:xfrm>
          <a:prstGeom prst="rect">
            <a:avLst/>
          </a:prstGeom>
        </p:spPr>
      </p:pic>
      <p:sp>
        <p:nvSpPr>
          <p:cNvPr id="5" name="Title 4"/>
          <p:cNvSpPr>
            <a:spLocks noGrp="1"/>
          </p:cNvSpPr>
          <p:nvPr>
            <p:ph type="title"/>
          </p:nvPr>
        </p:nvSpPr>
        <p:spPr/>
        <p:txBody>
          <a:bodyPr>
            <a:normAutofit fontScale="90000"/>
          </a:bodyPr>
          <a:lstStyle/>
          <a:p>
            <a:r>
              <a:rPr lang="en-US" dirty="0"/>
              <a:t>Where is Public Account? Art. 266</a:t>
            </a:r>
          </a:p>
        </p:txBody>
      </p:sp>
      <p:sp>
        <p:nvSpPr>
          <p:cNvPr id="3" name="Rectangle 2"/>
          <p:cNvSpPr/>
          <p:nvPr/>
        </p:nvSpPr>
        <p:spPr>
          <a:xfrm>
            <a:off x="9816356" y="5098975"/>
            <a:ext cx="2351809" cy="96931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sz="2800" dirty="0"/>
              <a:t>National investment Fund</a:t>
            </a:r>
          </a:p>
        </p:txBody>
      </p:sp>
      <p:sp>
        <p:nvSpPr>
          <p:cNvPr id="10" name="Rectangle 9"/>
          <p:cNvSpPr/>
          <p:nvPr/>
        </p:nvSpPr>
        <p:spPr>
          <a:xfrm>
            <a:off x="-1" y="4554124"/>
            <a:ext cx="2784765" cy="15141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r>
              <a:rPr lang="en-US" sz="2400" dirty="0"/>
              <a:t>Edu Cess: </a:t>
            </a:r>
            <a:r>
              <a:rPr lang="en-US" sz="2400" dirty="0" err="1"/>
              <a:t>Prarambhik</a:t>
            </a:r>
            <a:r>
              <a:rPr lang="en-US" sz="2400" dirty="0"/>
              <a:t> </a:t>
            </a:r>
            <a:r>
              <a:rPr lang="en-US" sz="2400" dirty="0" err="1"/>
              <a:t>Shiksha</a:t>
            </a:r>
            <a:r>
              <a:rPr lang="en-US" sz="2400" dirty="0"/>
              <a:t> </a:t>
            </a:r>
            <a:r>
              <a:rPr lang="en-US" sz="2400" dirty="0" err="1"/>
              <a:t>Kosh</a:t>
            </a:r>
            <a:r>
              <a:rPr lang="en-US" sz="2400" dirty="0"/>
              <a:t> (HRD, </a:t>
            </a:r>
            <a:r>
              <a:rPr lang="en-US" sz="2400" dirty="0" err="1"/>
              <a:t>Nonlapse</a:t>
            </a:r>
            <a:r>
              <a:rPr lang="en-US" sz="2400" dirty="0"/>
              <a:t>) SSA+MDM</a:t>
            </a:r>
          </a:p>
        </p:txBody>
      </p:sp>
      <p:sp>
        <p:nvSpPr>
          <p:cNvPr id="11" name="Rectangle 10"/>
          <p:cNvSpPr/>
          <p:nvPr/>
        </p:nvSpPr>
        <p:spPr>
          <a:xfrm>
            <a:off x="4622017" y="3487528"/>
            <a:ext cx="1778783" cy="11637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sz="2000" dirty="0"/>
              <a:t>Provident fund, post office deposits</a:t>
            </a:r>
          </a:p>
        </p:txBody>
      </p:sp>
      <p:pic>
        <p:nvPicPr>
          <p:cNvPr id="12" name="Picture 11"/>
          <p:cNvPicPr>
            <a:picLocks noChangeAspect="1"/>
          </p:cNvPicPr>
          <p:nvPr/>
        </p:nvPicPr>
        <p:blipFill>
          <a:blip r:embed="rId3"/>
          <a:stretch>
            <a:fillRect/>
          </a:stretch>
        </p:blipFill>
        <p:spPr>
          <a:xfrm>
            <a:off x="4487956" y="2683662"/>
            <a:ext cx="1143099" cy="1143099"/>
          </a:xfrm>
          <a:prstGeom prst="rect">
            <a:avLst/>
          </a:prstGeom>
        </p:spPr>
      </p:pic>
      <p:pic>
        <p:nvPicPr>
          <p:cNvPr id="13" name="Picture 12"/>
          <p:cNvPicPr>
            <a:picLocks noChangeAspect="1"/>
          </p:cNvPicPr>
          <p:nvPr/>
        </p:nvPicPr>
        <p:blipFill>
          <a:blip r:embed="rId3"/>
          <a:stretch>
            <a:fillRect/>
          </a:stretch>
        </p:blipFill>
        <p:spPr>
          <a:xfrm>
            <a:off x="412583" y="3764411"/>
            <a:ext cx="1143099" cy="1143099"/>
          </a:xfrm>
          <a:prstGeom prst="rect">
            <a:avLst/>
          </a:prstGeom>
        </p:spPr>
      </p:pic>
      <p:pic>
        <p:nvPicPr>
          <p:cNvPr id="7" name="Picture 6"/>
          <p:cNvPicPr>
            <a:picLocks noChangeAspect="1"/>
          </p:cNvPicPr>
          <p:nvPr/>
        </p:nvPicPr>
        <p:blipFill>
          <a:blip r:embed="rId3"/>
          <a:stretch>
            <a:fillRect/>
          </a:stretch>
        </p:blipFill>
        <p:spPr>
          <a:xfrm>
            <a:off x="8852138" y="5149215"/>
            <a:ext cx="1143099" cy="1143099"/>
          </a:xfrm>
          <a:prstGeom prst="rect">
            <a:avLst/>
          </a:prstGeom>
        </p:spPr>
      </p:pic>
    </p:spTree>
    <p:extLst>
      <p:ext uri="{BB962C8B-B14F-4D97-AF65-F5344CB8AC3E}">
        <p14:creationId xmlns:p14="http://schemas.microsoft.com/office/powerpoint/2010/main" val="226848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Public account: components of..</a:t>
            </a:r>
          </a:p>
        </p:txBody>
      </p:sp>
      <p:pic>
        <p:nvPicPr>
          <p:cNvPr id="3" name="Picture 2"/>
          <p:cNvPicPr>
            <a:picLocks noChangeAspect="1"/>
          </p:cNvPicPr>
          <p:nvPr/>
        </p:nvPicPr>
        <p:blipFill>
          <a:blip r:embed="rId2"/>
          <a:stretch>
            <a:fillRect/>
          </a:stretch>
        </p:blipFill>
        <p:spPr>
          <a:xfrm>
            <a:off x="141744" y="918186"/>
            <a:ext cx="5708450" cy="5909451"/>
          </a:xfrm>
          <a:prstGeom prst="rect">
            <a:avLst/>
          </a:prstGeom>
        </p:spPr>
      </p:pic>
      <p:pic>
        <p:nvPicPr>
          <p:cNvPr id="4" name="Picture 3"/>
          <p:cNvPicPr>
            <a:picLocks noChangeAspect="1"/>
          </p:cNvPicPr>
          <p:nvPr/>
        </p:nvPicPr>
        <p:blipFill>
          <a:blip r:embed="rId3"/>
          <a:stretch>
            <a:fillRect/>
          </a:stretch>
        </p:blipFill>
        <p:spPr>
          <a:xfrm>
            <a:off x="5984992" y="918186"/>
            <a:ext cx="6040914" cy="4587879"/>
          </a:xfrm>
          <a:prstGeom prst="rect">
            <a:avLst/>
          </a:prstGeom>
        </p:spPr>
      </p:pic>
    </p:spTree>
    <p:extLst>
      <p:ext uri="{BB962C8B-B14F-4D97-AF65-F5344CB8AC3E}">
        <p14:creationId xmlns:p14="http://schemas.microsoft.com/office/powerpoint/2010/main" val="3913538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569796572"/>
              </p:ext>
            </p:extLst>
          </p:nvPr>
        </p:nvGraphicFramePr>
        <p:xfrm>
          <a:off x="0" y="196646"/>
          <a:ext cx="11730038" cy="6175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ight Arrow 7"/>
          <p:cNvSpPr/>
          <p:nvPr/>
        </p:nvSpPr>
        <p:spPr>
          <a:xfrm rot="5400000">
            <a:off x="8703357" y="2192092"/>
            <a:ext cx="5614781" cy="1623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Refilling needs parliament permission </a:t>
            </a:r>
          </a:p>
        </p:txBody>
      </p:sp>
      <p:pic>
        <p:nvPicPr>
          <p:cNvPr id="2" name="Picture 1"/>
          <p:cNvPicPr>
            <a:picLocks noChangeAspect="1"/>
          </p:cNvPicPr>
          <p:nvPr/>
        </p:nvPicPr>
        <p:blipFill>
          <a:blip r:embed="rId7"/>
          <a:stretch>
            <a:fillRect/>
          </a:stretch>
        </p:blipFill>
        <p:spPr>
          <a:xfrm>
            <a:off x="10490376" y="5645420"/>
            <a:ext cx="1701624" cy="892813"/>
          </a:xfrm>
          <a:prstGeom prst="rect">
            <a:avLst/>
          </a:prstGeom>
        </p:spPr>
      </p:pic>
    </p:spTree>
    <p:extLst>
      <p:ext uri="{BB962C8B-B14F-4D97-AF65-F5344CB8AC3E}">
        <p14:creationId xmlns:p14="http://schemas.microsoft.com/office/powerpoint/2010/main" val="203149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91DA610-8EF9-4E03-AEF9-553DD2CAFA4D}"/>
                                            </p:graphicEl>
                                          </p:spTgt>
                                        </p:tgtEl>
                                        <p:attrNameLst>
                                          <p:attrName>style.visibility</p:attrName>
                                        </p:attrNameLst>
                                      </p:cBhvr>
                                      <p:to>
                                        <p:strVal val="visible"/>
                                      </p:to>
                                    </p:set>
                                    <p:animEffect transition="in" filter="fade">
                                      <p:cBhvr>
                                        <p:cTn id="7" dur="500"/>
                                        <p:tgtEl>
                                          <p:spTgt spid="6">
                                            <p:graphicEl>
                                              <a:dgm id="{D91DA610-8EF9-4E03-AEF9-553DD2CAFA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759D02B6-F505-4EEE-B7E0-D3F86B8E0D16}"/>
                                            </p:graphicEl>
                                          </p:spTgt>
                                        </p:tgtEl>
                                        <p:attrNameLst>
                                          <p:attrName>style.visibility</p:attrName>
                                        </p:attrNameLst>
                                      </p:cBhvr>
                                      <p:to>
                                        <p:strVal val="visible"/>
                                      </p:to>
                                    </p:set>
                                    <p:animEffect transition="in" filter="fade">
                                      <p:cBhvr>
                                        <p:cTn id="12" dur="500"/>
                                        <p:tgtEl>
                                          <p:spTgt spid="6">
                                            <p:graphicEl>
                                              <a:dgm id="{759D02B6-F505-4EEE-B7E0-D3F86B8E0D1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27C90B4D-51C1-4505-B900-BEBB0F18687F}"/>
                                            </p:graphicEl>
                                          </p:spTgt>
                                        </p:tgtEl>
                                        <p:attrNameLst>
                                          <p:attrName>style.visibility</p:attrName>
                                        </p:attrNameLst>
                                      </p:cBhvr>
                                      <p:to>
                                        <p:strVal val="visible"/>
                                      </p:to>
                                    </p:set>
                                    <p:animEffect transition="in" filter="fade">
                                      <p:cBhvr>
                                        <p:cTn id="17" dur="500"/>
                                        <p:tgtEl>
                                          <p:spTgt spid="6">
                                            <p:graphicEl>
                                              <a:dgm id="{27C90B4D-51C1-4505-B900-BEBB0F18687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9E2E728F-FDFA-41D2-A199-18551B63FEA9}"/>
                                            </p:graphicEl>
                                          </p:spTgt>
                                        </p:tgtEl>
                                        <p:attrNameLst>
                                          <p:attrName>style.visibility</p:attrName>
                                        </p:attrNameLst>
                                      </p:cBhvr>
                                      <p:to>
                                        <p:strVal val="visible"/>
                                      </p:to>
                                    </p:set>
                                    <p:animEffect transition="in" filter="fade">
                                      <p:cBhvr>
                                        <p:cTn id="22" dur="500"/>
                                        <p:tgtEl>
                                          <p:spTgt spid="6">
                                            <p:graphicEl>
                                              <a:dgm id="{9E2E728F-FDFA-41D2-A199-18551B63FEA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C4BA4214-1687-404F-A463-99CCCD6BAB36}"/>
                                            </p:graphicEl>
                                          </p:spTgt>
                                        </p:tgtEl>
                                        <p:attrNameLst>
                                          <p:attrName>style.visibility</p:attrName>
                                        </p:attrNameLst>
                                      </p:cBhvr>
                                      <p:to>
                                        <p:strVal val="visible"/>
                                      </p:to>
                                    </p:set>
                                    <p:animEffect transition="in" filter="fade">
                                      <p:cBhvr>
                                        <p:cTn id="27" dur="500"/>
                                        <p:tgtEl>
                                          <p:spTgt spid="6">
                                            <p:graphicEl>
                                              <a:dgm id="{C4BA4214-1687-404F-A463-99CCCD6BAB3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CE16522D-E90D-46DC-AE77-CD40A70162B9}"/>
                                            </p:graphicEl>
                                          </p:spTgt>
                                        </p:tgtEl>
                                        <p:attrNameLst>
                                          <p:attrName>style.visibility</p:attrName>
                                        </p:attrNameLst>
                                      </p:cBhvr>
                                      <p:to>
                                        <p:strVal val="visible"/>
                                      </p:to>
                                    </p:set>
                                    <p:animEffect transition="in" filter="fade">
                                      <p:cBhvr>
                                        <p:cTn id="32" dur="500"/>
                                        <p:tgtEl>
                                          <p:spTgt spid="6">
                                            <p:graphicEl>
                                              <a:dgm id="{CE16522D-E90D-46DC-AE77-CD40A70162B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60222085"/>
              </p:ext>
            </p:extLst>
          </p:nvPr>
        </p:nvGraphicFramePr>
        <p:xfrm>
          <a:off x="-1002435" y="987136"/>
          <a:ext cx="8390371" cy="568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pPr algn="l"/>
            <a:r>
              <a:rPr lang="en-US" dirty="0"/>
              <a:t>But where is Controller General of Accounts ?</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8463" y="-421738"/>
            <a:ext cx="2975264" cy="4895930"/>
          </a:xfrm>
          <a:prstGeom prst="rect">
            <a:avLst/>
          </a:prstGeom>
        </p:spPr>
      </p:pic>
      <p:sp>
        <p:nvSpPr>
          <p:cNvPr id="6" name="Right Arrow 5"/>
          <p:cNvSpPr/>
          <p:nvPr/>
        </p:nvSpPr>
        <p:spPr>
          <a:xfrm>
            <a:off x="5780363" y="1827761"/>
            <a:ext cx="3893574" cy="1614192"/>
          </a:xfrm>
          <a:prstGeom prst="rightArrow">
            <a:avLst>
              <a:gd name="adj1" fmla="val 68033"/>
              <a:gd name="adj2" fmla="val 2293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ICAS via UPSC-CSE</a:t>
            </a:r>
          </a:p>
          <a:p>
            <a:pPr algn="ctr"/>
            <a:r>
              <a:rPr lang="en-US" sz="2800" dirty="0"/>
              <a:t>[IYB-2016 Page 387]</a:t>
            </a:r>
          </a:p>
        </p:txBody>
      </p:sp>
      <p:sp>
        <p:nvSpPr>
          <p:cNvPr id="7" name="Rectangular Callout 6"/>
          <p:cNvSpPr/>
          <p:nvPr/>
        </p:nvSpPr>
        <p:spPr>
          <a:xfrm>
            <a:off x="6421582" y="5226627"/>
            <a:ext cx="3106881" cy="1049482"/>
          </a:xfrm>
          <a:prstGeom prst="wedgeRectCallout">
            <a:avLst>
              <a:gd name="adj1" fmla="val -62639"/>
              <a:gd name="adj2" fmla="val 219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Renamed in Budget 2016</a:t>
            </a:r>
          </a:p>
        </p:txBody>
      </p:sp>
      <p:sp>
        <p:nvSpPr>
          <p:cNvPr id="8" name="Rectangular Callout 7"/>
          <p:cNvSpPr/>
          <p:nvPr/>
        </p:nvSpPr>
        <p:spPr>
          <a:xfrm>
            <a:off x="9673937" y="4739303"/>
            <a:ext cx="2310245" cy="1049482"/>
          </a:xfrm>
          <a:prstGeom prst="wedgeRectCallout">
            <a:avLst>
              <a:gd name="adj1" fmla="val 10940"/>
              <a:gd name="adj2" fmla="val -8304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I also “play” for the country!</a:t>
            </a:r>
          </a:p>
        </p:txBody>
      </p:sp>
      <p:sp>
        <p:nvSpPr>
          <p:cNvPr id="9" name="Rectangle 8"/>
          <p:cNvSpPr/>
          <p:nvPr/>
        </p:nvSpPr>
        <p:spPr>
          <a:xfrm>
            <a:off x="5634889" y="897383"/>
            <a:ext cx="4039048" cy="10892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342900" indent="-342900">
              <a:buFont typeface="Arial" panose="020B0604020202020204" pitchFamily="34" charset="0"/>
              <a:buChar char="•"/>
            </a:pPr>
            <a:r>
              <a:rPr lang="en-US" sz="2400" dirty="0"/>
              <a:t>Budget►</a:t>
            </a:r>
          </a:p>
          <a:p>
            <a:pPr marL="342900" indent="-342900">
              <a:buFont typeface="Arial" panose="020B0604020202020204" pitchFamily="34" charset="0"/>
              <a:buChar char="•"/>
            </a:pPr>
            <a:r>
              <a:rPr lang="en-US" sz="2400" dirty="0" err="1"/>
              <a:t>Survey►CSO,CEA,Finsec,FM</a:t>
            </a:r>
            <a:endParaRPr lang="en-US" sz="2400" dirty="0"/>
          </a:p>
        </p:txBody>
      </p:sp>
    </p:spTree>
    <p:extLst>
      <p:ext uri="{BB962C8B-B14F-4D97-AF65-F5344CB8AC3E}">
        <p14:creationId xmlns:p14="http://schemas.microsoft.com/office/powerpoint/2010/main" val="74575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A7FF810-541C-4274-8A9E-20E97E3A4D96}"/>
                                            </p:graphicEl>
                                          </p:spTgt>
                                        </p:tgtEl>
                                        <p:attrNameLst>
                                          <p:attrName>style.visibility</p:attrName>
                                        </p:attrNameLst>
                                      </p:cBhvr>
                                      <p:to>
                                        <p:strVal val="visible"/>
                                      </p:to>
                                    </p:set>
                                    <p:animEffect transition="in" filter="fade">
                                      <p:cBhvr>
                                        <p:cTn id="7" dur="500"/>
                                        <p:tgtEl>
                                          <p:spTgt spid="4">
                                            <p:graphicEl>
                                              <a:dgm id="{AA7FF810-541C-4274-8A9E-20E97E3A4D9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4029BC2-BA7E-4869-AE3F-935AE4E67073}"/>
                                            </p:graphicEl>
                                          </p:spTgt>
                                        </p:tgtEl>
                                        <p:attrNameLst>
                                          <p:attrName>style.visibility</p:attrName>
                                        </p:attrNameLst>
                                      </p:cBhvr>
                                      <p:to>
                                        <p:strVal val="visible"/>
                                      </p:to>
                                    </p:set>
                                    <p:animEffect transition="in" filter="fade">
                                      <p:cBhvr>
                                        <p:cTn id="12" dur="500"/>
                                        <p:tgtEl>
                                          <p:spTgt spid="4">
                                            <p:graphicEl>
                                              <a:dgm id="{34029BC2-BA7E-4869-AE3F-935AE4E6707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19D618CA-5A78-460E-BA04-885A0F6E96B0}"/>
                                            </p:graphicEl>
                                          </p:spTgt>
                                        </p:tgtEl>
                                        <p:attrNameLst>
                                          <p:attrName>style.visibility</p:attrName>
                                        </p:attrNameLst>
                                      </p:cBhvr>
                                      <p:to>
                                        <p:strVal val="visible"/>
                                      </p:to>
                                    </p:set>
                                    <p:animEffect transition="in" filter="fade">
                                      <p:cBhvr>
                                        <p:cTn id="15" dur="500"/>
                                        <p:tgtEl>
                                          <p:spTgt spid="4">
                                            <p:graphicEl>
                                              <a:dgm id="{19D618CA-5A78-460E-BA04-885A0F6E96B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9F2471FF-CDDD-4DA4-9CF5-4FBFDAC5BF28}"/>
                                            </p:graphicEl>
                                          </p:spTgt>
                                        </p:tgtEl>
                                        <p:attrNameLst>
                                          <p:attrName>style.visibility</p:attrName>
                                        </p:attrNameLst>
                                      </p:cBhvr>
                                      <p:to>
                                        <p:strVal val="visible"/>
                                      </p:to>
                                    </p:set>
                                    <p:animEffect transition="in" filter="fade">
                                      <p:cBhvr>
                                        <p:cTn id="20" dur="500"/>
                                        <p:tgtEl>
                                          <p:spTgt spid="4">
                                            <p:graphicEl>
                                              <a:dgm id="{9F2471FF-CDDD-4DA4-9CF5-4FBFDAC5BF2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0C86C9D1-9E8B-4457-BD48-96E8714B0211}"/>
                                            </p:graphicEl>
                                          </p:spTgt>
                                        </p:tgtEl>
                                        <p:attrNameLst>
                                          <p:attrName>style.visibility</p:attrName>
                                        </p:attrNameLst>
                                      </p:cBhvr>
                                      <p:to>
                                        <p:strVal val="visible"/>
                                      </p:to>
                                    </p:set>
                                    <p:animEffect transition="in" filter="fade">
                                      <p:cBhvr>
                                        <p:cTn id="23" dur="500"/>
                                        <p:tgtEl>
                                          <p:spTgt spid="4">
                                            <p:graphicEl>
                                              <a:dgm id="{0C86C9D1-9E8B-4457-BD48-96E8714B021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D3C3027F-2EC0-4561-8737-43E1744F9611}"/>
                                            </p:graphicEl>
                                          </p:spTgt>
                                        </p:tgtEl>
                                        <p:attrNameLst>
                                          <p:attrName>style.visibility</p:attrName>
                                        </p:attrNameLst>
                                      </p:cBhvr>
                                      <p:to>
                                        <p:strVal val="visible"/>
                                      </p:to>
                                    </p:set>
                                    <p:animEffect transition="in" filter="fade">
                                      <p:cBhvr>
                                        <p:cTn id="28" dur="500"/>
                                        <p:tgtEl>
                                          <p:spTgt spid="4">
                                            <p:graphicEl>
                                              <a:dgm id="{D3C3027F-2EC0-4561-8737-43E1744F9611}"/>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7B74A726-25E2-432B-BBDF-1C6313CF547B}"/>
                                            </p:graphicEl>
                                          </p:spTgt>
                                        </p:tgtEl>
                                        <p:attrNameLst>
                                          <p:attrName>style.visibility</p:attrName>
                                        </p:attrNameLst>
                                      </p:cBhvr>
                                      <p:to>
                                        <p:strVal val="visible"/>
                                      </p:to>
                                    </p:set>
                                    <p:animEffect transition="in" filter="fade">
                                      <p:cBhvr>
                                        <p:cTn id="31" dur="500"/>
                                        <p:tgtEl>
                                          <p:spTgt spid="4">
                                            <p:graphicEl>
                                              <a:dgm id="{7B74A726-25E2-432B-BBDF-1C6313CF547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C938F408-6713-4674-A790-B6D16D033998}"/>
                                            </p:graphicEl>
                                          </p:spTgt>
                                        </p:tgtEl>
                                        <p:attrNameLst>
                                          <p:attrName>style.visibility</p:attrName>
                                        </p:attrNameLst>
                                      </p:cBhvr>
                                      <p:to>
                                        <p:strVal val="visible"/>
                                      </p:to>
                                    </p:set>
                                    <p:animEffect transition="in" filter="fade">
                                      <p:cBhvr>
                                        <p:cTn id="36" dur="500"/>
                                        <p:tgtEl>
                                          <p:spTgt spid="4">
                                            <p:graphicEl>
                                              <a:dgm id="{C938F408-6713-4674-A790-B6D16D03399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FC7ED224-3E4F-4ADA-AE8E-8C1FB35E6678}"/>
                                            </p:graphicEl>
                                          </p:spTgt>
                                        </p:tgtEl>
                                        <p:attrNameLst>
                                          <p:attrName>style.visibility</p:attrName>
                                        </p:attrNameLst>
                                      </p:cBhvr>
                                      <p:to>
                                        <p:strVal val="visible"/>
                                      </p:to>
                                    </p:set>
                                    <p:animEffect transition="in" filter="fade">
                                      <p:cBhvr>
                                        <p:cTn id="39" dur="500"/>
                                        <p:tgtEl>
                                          <p:spTgt spid="4">
                                            <p:graphicEl>
                                              <a:dgm id="{FC7ED224-3E4F-4ADA-AE8E-8C1FB35E6678}"/>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FC14EA74-525E-4675-93B9-A730491B9FB4}"/>
                                            </p:graphicEl>
                                          </p:spTgt>
                                        </p:tgtEl>
                                        <p:attrNameLst>
                                          <p:attrName>style.visibility</p:attrName>
                                        </p:attrNameLst>
                                      </p:cBhvr>
                                      <p:to>
                                        <p:strVal val="visible"/>
                                      </p:to>
                                    </p:set>
                                    <p:animEffect transition="in" filter="fade">
                                      <p:cBhvr>
                                        <p:cTn id="44" dur="500"/>
                                        <p:tgtEl>
                                          <p:spTgt spid="4">
                                            <p:graphicEl>
                                              <a:dgm id="{FC14EA74-525E-4675-93B9-A730491B9FB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7010CF0E-91DE-452D-A2F3-8E8CC75D75ED}"/>
                                            </p:graphicEl>
                                          </p:spTgt>
                                        </p:tgtEl>
                                        <p:attrNameLst>
                                          <p:attrName>style.visibility</p:attrName>
                                        </p:attrNameLst>
                                      </p:cBhvr>
                                      <p:to>
                                        <p:strVal val="visible"/>
                                      </p:to>
                                    </p:set>
                                    <p:animEffect transition="in" filter="fade">
                                      <p:cBhvr>
                                        <p:cTn id="47" dur="500"/>
                                        <p:tgtEl>
                                          <p:spTgt spid="4">
                                            <p:graphicEl>
                                              <a:dgm id="{7010CF0E-91DE-452D-A2F3-8E8CC75D75E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6" grpId="0" animBg="1"/>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tretch/>
        </p:blipFill>
        <p:spPr>
          <a:xfrm>
            <a:off x="1996084" y="1168035"/>
            <a:ext cx="8199831" cy="4755292"/>
          </a:xfrm>
          <a:prstGeom prst="rect">
            <a:avLst/>
          </a:prstGeom>
        </p:spPr>
      </p:pic>
      <p:sp>
        <p:nvSpPr>
          <p:cNvPr id="4" name="Title 3"/>
          <p:cNvSpPr>
            <a:spLocks noGrp="1"/>
          </p:cNvSpPr>
          <p:nvPr>
            <p:ph type="title"/>
          </p:nvPr>
        </p:nvSpPr>
        <p:spPr/>
        <p:txBody>
          <a:bodyPr>
            <a:normAutofit fontScale="90000"/>
          </a:bodyPr>
          <a:lstStyle/>
          <a:p>
            <a:r>
              <a:rPr lang="en-US" dirty="0"/>
              <a:t>Budget </a:t>
            </a:r>
            <a:r>
              <a:rPr lang="en-US" dirty="0">
                <a:latin typeface="Arial Black" panose="020B0A04020102020204" pitchFamily="34" charset="0"/>
              </a:rPr>
              <a:t>►</a:t>
            </a:r>
            <a:r>
              <a:rPr lang="en-US" dirty="0"/>
              <a:t> Revenue </a:t>
            </a:r>
            <a:r>
              <a:rPr lang="en-US" dirty="0">
                <a:latin typeface="Arial Black" panose="020B0A04020102020204" pitchFamily="34" charset="0"/>
              </a:rPr>
              <a:t>► </a:t>
            </a:r>
            <a:r>
              <a:rPr lang="en-US" dirty="0"/>
              <a:t>Receipt </a:t>
            </a:r>
            <a:r>
              <a:rPr lang="en-US" dirty="0">
                <a:latin typeface="Arial Black" panose="020B0A04020102020204" pitchFamily="34" charset="0"/>
              </a:rPr>
              <a:t>► </a:t>
            </a:r>
            <a:r>
              <a:rPr lang="en-US" dirty="0"/>
              <a:t>Tax</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93806"/>
            <a:ext cx="4879382" cy="3564194"/>
          </a:xfrm>
          <a:prstGeom prst="rect">
            <a:avLst/>
          </a:prstGeom>
        </p:spPr>
      </p:pic>
      <p:sp>
        <p:nvSpPr>
          <p:cNvPr id="5" name="Rectangular Callout 4"/>
          <p:cNvSpPr/>
          <p:nvPr/>
        </p:nvSpPr>
        <p:spPr>
          <a:xfrm>
            <a:off x="68826" y="993058"/>
            <a:ext cx="6037006" cy="1484671"/>
          </a:xfrm>
          <a:prstGeom prst="wedgeRectCallout">
            <a:avLst>
              <a:gd name="adj1" fmla="val -26045"/>
              <a:gd name="adj2" fmla="val 122765"/>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u="sng" dirty="0"/>
              <a:t>1</a:t>
            </a:r>
            <a:r>
              <a:rPr lang="en-US" sz="2800" u="sng" baseline="30000" dirty="0"/>
              <a:t>st</a:t>
            </a:r>
            <a:r>
              <a:rPr lang="en-US" sz="2800" u="sng" dirty="0"/>
              <a:t> listen to me…</a:t>
            </a:r>
          </a:p>
          <a:p>
            <a:pPr marL="285750" indent="-285750">
              <a:buFont typeface="Arial" panose="020B0604020202020204" pitchFamily="34" charset="0"/>
              <a:buChar char="•"/>
            </a:pPr>
            <a:r>
              <a:rPr lang="en-US" sz="2400" dirty="0"/>
              <a:t>Vol1-07-fiscal Capacity For The 21st Century</a:t>
            </a:r>
          </a:p>
          <a:p>
            <a:pPr marL="285750" indent="-285750">
              <a:buFont typeface="Arial" panose="020B0604020202020204" pitchFamily="34" charset="0"/>
              <a:buChar char="•"/>
            </a:pPr>
            <a:r>
              <a:rPr lang="en-US" sz="2400" dirty="0"/>
              <a:t>Vol2-02-public Finance</a:t>
            </a:r>
            <a:endParaRPr lang="en-US" sz="2400" b="1" dirty="0"/>
          </a:p>
        </p:txBody>
      </p:sp>
      <p:sp>
        <p:nvSpPr>
          <p:cNvPr id="2" name="Rectangular Callout 1"/>
          <p:cNvSpPr/>
          <p:nvPr/>
        </p:nvSpPr>
        <p:spPr>
          <a:xfrm>
            <a:off x="5340927" y="5299364"/>
            <a:ext cx="6782246" cy="1226127"/>
          </a:xfrm>
          <a:prstGeom prst="wedgeRectCallout">
            <a:avLst>
              <a:gd name="adj1" fmla="val -65044"/>
              <a:gd name="adj2" fmla="val 5720"/>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t>Fiscal Capacity: Ability of the government to generate revenue from households and industries.</a:t>
            </a:r>
          </a:p>
        </p:txBody>
      </p:sp>
    </p:spTree>
    <p:extLst>
      <p:ext uri="{BB962C8B-B14F-4D97-AF65-F5344CB8AC3E}">
        <p14:creationId xmlns:p14="http://schemas.microsoft.com/office/powerpoint/2010/main" val="135736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52174192"/>
              </p:ext>
            </p:extLst>
          </p:nvPr>
        </p:nvGraphicFramePr>
        <p:xfrm>
          <a:off x="144030" y="4800601"/>
          <a:ext cx="6807489" cy="2881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Why Appropriation Bill by </a:t>
            </a:r>
            <a:r>
              <a:rPr lang="en-US" dirty="0">
                <a:solidFill>
                  <a:srgbClr val="FFC000"/>
                </a:solidFill>
              </a:rPr>
              <a:t>CGA ► FinMin</a:t>
            </a:r>
            <a:r>
              <a:rPr lang="en-US" dirty="0"/>
              <a:t>?  </a:t>
            </a:r>
          </a:p>
        </p:txBody>
      </p:sp>
      <p:graphicFrame>
        <p:nvGraphicFramePr>
          <p:cNvPr id="5" name="Diagram 4"/>
          <p:cNvGraphicFramePr/>
          <p:nvPr>
            <p:extLst>
              <p:ext uri="{D42A27DB-BD31-4B8C-83A1-F6EECF244321}">
                <p14:modId xmlns:p14="http://schemas.microsoft.com/office/powerpoint/2010/main" val="1353934333"/>
              </p:ext>
            </p:extLst>
          </p:nvPr>
        </p:nvGraphicFramePr>
        <p:xfrm>
          <a:off x="1330037" y="1631372"/>
          <a:ext cx="10733809" cy="34601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ight Arrow Callout 5"/>
          <p:cNvSpPr/>
          <p:nvPr/>
        </p:nvSpPr>
        <p:spPr>
          <a:xfrm>
            <a:off x="1007918" y="1745673"/>
            <a:ext cx="1278082" cy="3595254"/>
          </a:xfrm>
          <a:prstGeom prst="rightArrowCallout">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2800" dirty="0"/>
              <a:t>Estimated Expenditure from Consolidated fund </a:t>
            </a:r>
          </a:p>
        </p:txBody>
      </p:sp>
      <p:sp>
        <p:nvSpPr>
          <p:cNvPr id="7" name="Up Arrow Callout 6"/>
          <p:cNvSpPr/>
          <p:nvPr/>
        </p:nvSpPr>
        <p:spPr>
          <a:xfrm>
            <a:off x="2618509" y="509155"/>
            <a:ext cx="6629400" cy="1236518"/>
          </a:xfrm>
          <a:prstGeom prst="up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114/3: To withdraw the passed money by Lok Sabha</a:t>
            </a:r>
          </a:p>
          <a:p>
            <a:pPr algn="ctr"/>
            <a:r>
              <a:rPr lang="en-US" sz="2400" dirty="0"/>
              <a:t>266: no money out of CFI without law </a:t>
            </a:r>
          </a:p>
        </p:txBody>
      </p:sp>
    </p:spTree>
    <p:extLst>
      <p:ext uri="{BB962C8B-B14F-4D97-AF65-F5344CB8AC3E}">
        <p14:creationId xmlns:p14="http://schemas.microsoft.com/office/powerpoint/2010/main" val="165662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484CA5A-870F-47DC-A4EE-D02D49ED9CDD}"/>
                                            </p:graphicEl>
                                          </p:spTgt>
                                        </p:tgtEl>
                                        <p:attrNameLst>
                                          <p:attrName>style.visibility</p:attrName>
                                        </p:attrNameLst>
                                      </p:cBhvr>
                                      <p:to>
                                        <p:strVal val="visible"/>
                                      </p:to>
                                    </p:set>
                                    <p:animEffect transition="in" filter="fade">
                                      <p:cBhvr>
                                        <p:cTn id="12" dur="500"/>
                                        <p:tgtEl>
                                          <p:spTgt spid="5">
                                            <p:graphicEl>
                                              <a:dgm id="{8484CA5A-870F-47DC-A4EE-D02D49ED9CD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57EBF9BC-08B8-4C28-9DC5-D9BD69890619}"/>
                                            </p:graphicEl>
                                          </p:spTgt>
                                        </p:tgtEl>
                                        <p:attrNameLst>
                                          <p:attrName>style.visibility</p:attrName>
                                        </p:attrNameLst>
                                      </p:cBhvr>
                                      <p:to>
                                        <p:strVal val="visible"/>
                                      </p:to>
                                    </p:set>
                                    <p:animEffect transition="in" filter="fade">
                                      <p:cBhvr>
                                        <p:cTn id="15" dur="500"/>
                                        <p:tgtEl>
                                          <p:spTgt spid="5">
                                            <p:graphicEl>
                                              <a:dgm id="{57EBF9BC-08B8-4C28-9DC5-D9BD6989061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6B585321-8FC6-45D1-BA0C-098F940FFE9E}"/>
                                            </p:graphicEl>
                                          </p:spTgt>
                                        </p:tgtEl>
                                        <p:attrNameLst>
                                          <p:attrName>style.visibility</p:attrName>
                                        </p:attrNameLst>
                                      </p:cBhvr>
                                      <p:to>
                                        <p:strVal val="visible"/>
                                      </p:to>
                                    </p:set>
                                    <p:animEffect transition="in" filter="fade">
                                      <p:cBhvr>
                                        <p:cTn id="20" dur="500"/>
                                        <p:tgtEl>
                                          <p:spTgt spid="5">
                                            <p:graphicEl>
                                              <a:dgm id="{6B585321-8FC6-45D1-BA0C-098F940FFE9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205AEAFB-9FFC-4E39-BC61-AC8EA7D41F51}"/>
                                            </p:graphicEl>
                                          </p:spTgt>
                                        </p:tgtEl>
                                        <p:attrNameLst>
                                          <p:attrName>style.visibility</p:attrName>
                                        </p:attrNameLst>
                                      </p:cBhvr>
                                      <p:to>
                                        <p:strVal val="visible"/>
                                      </p:to>
                                    </p:set>
                                    <p:animEffect transition="in" filter="fade">
                                      <p:cBhvr>
                                        <p:cTn id="23" dur="500"/>
                                        <p:tgtEl>
                                          <p:spTgt spid="5">
                                            <p:graphicEl>
                                              <a:dgm id="{205AEAFB-9FFC-4E39-BC61-AC8EA7D41F5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EF495F31-756C-49CD-9AAE-1C41A68A88D3}"/>
                                            </p:graphicEl>
                                          </p:spTgt>
                                        </p:tgtEl>
                                        <p:attrNameLst>
                                          <p:attrName>style.visibility</p:attrName>
                                        </p:attrNameLst>
                                      </p:cBhvr>
                                      <p:to>
                                        <p:strVal val="visible"/>
                                      </p:to>
                                    </p:set>
                                    <p:animEffect transition="in" filter="fade">
                                      <p:cBhvr>
                                        <p:cTn id="28" dur="500"/>
                                        <p:tgtEl>
                                          <p:spTgt spid="5">
                                            <p:graphicEl>
                                              <a:dgm id="{EF495F31-756C-49CD-9AAE-1C41A68A88D3}"/>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20CC6EAF-3C7D-41F4-9DC1-5A545B89D650}"/>
                                            </p:graphicEl>
                                          </p:spTgt>
                                        </p:tgtEl>
                                        <p:attrNameLst>
                                          <p:attrName>style.visibility</p:attrName>
                                        </p:attrNameLst>
                                      </p:cBhvr>
                                      <p:to>
                                        <p:strVal val="visible"/>
                                      </p:to>
                                    </p:set>
                                    <p:animEffect transition="in" filter="fade">
                                      <p:cBhvr>
                                        <p:cTn id="33" dur="500"/>
                                        <p:tgtEl>
                                          <p:spTgt spid="5">
                                            <p:graphicEl>
                                              <a:dgm id="{20CC6EAF-3C7D-41F4-9DC1-5A545B89D650}"/>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57933" y="403244"/>
            <a:ext cx="8649432" cy="5239020"/>
          </a:xfrm>
          <a:prstGeom prst="rect">
            <a:avLst/>
          </a:prstGeom>
        </p:spPr>
      </p:pic>
      <p:sp>
        <p:nvSpPr>
          <p:cNvPr id="3" name="Title 2"/>
          <p:cNvSpPr>
            <a:spLocks noGrp="1"/>
          </p:cNvSpPr>
          <p:nvPr>
            <p:ph type="title"/>
          </p:nvPr>
        </p:nvSpPr>
        <p:spPr/>
        <p:txBody>
          <a:bodyPr/>
          <a:lstStyle/>
          <a:p>
            <a:r>
              <a:rPr lang="en-US" dirty="0"/>
              <a:t>Why 3 documents?</a:t>
            </a:r>
          </a:p>
        </p:txBody>
      </p:sp>
      <p:sp>
        <p:nvSpPr>
          <p:cNvPr id="4" name="Text Placeholder 3"/>
          <p:cNvSpPr>
            <a:spLocks noGrp="1"/>
          </p:cNvSpPr>
          <p:nvPr>
            <p:ph type="body" sz="quarter" idx="13"/>
          </p:nvPr>
        </p:nvSpPr>
        <p:spPr/>
        <p:txBody>
          <a:bodyPr/>
          <a:lstStyle/>
          <a:p>
            <a:r>
              <a:rPr lang="en-US" dirty="0"/>
              <a:t>Budget</a:t>
            </a:r>
          </a:p>
        </p:txBody>
      </p:sp>
    </p:spTree>
    <p:extLst>
      <p:ext uri="{BB962C8B-B14F-4D97-AF65-F5344CB8AC3E}">
        <p14:creationId xmlns:p14="http://schemas.microsoft.com/office/powerpoint/2010/main" val="1047742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63785545"/>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lstStyle/>
          <a:p>
            <a:r>
              <a:rPr lang="en-US" dirty="0"/>
              <a:t>What’s the difference?</a:t>
            </a:r>
          </a:p>
        </p:txBody>
      </p:sp>
      <p:pic>
        <p:nvPicPr>
          <p:cNvPr id="8" name="Content Placeholder 7"/>
          <p:cNvPicPr>
            <a:picLocks noChangeAspect="1"/>
          </p:cNvPicPr>
          <p:nvPr/>
        </p:nvPicPr>
        <p:blipFill>
          <a:blip r:embed="rId7"/>
          <a:stretch>
            <a:fillRect/>
          </a:stretch>
        </p:blipFill>
        <p:spPr>
          <a:xfrm>
            <a:off x="931692" y="1734750"/>
            <a:ext cx="10279403" cy="3672661"/>
          </a:xfrm>
          <a:prstGeom prst="rect">
            <a:avLst/>
          </a:prstGeom>
        </p:spPr>
      </p:pic>
    </p:spTree>
    <p:extLst>
      <p:ext uri="{BB962C8B-B14F-4D97-AF65-F5344CB8AC3E}">
        <p14:creationId xmlns:p14="http://schemas.microsoft.com/office/powerpoint/2010/main" val="71828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CA5FDFFF-BE1F-4CAE-9F65-3DD135A0FE1A}"/>
                                            </p:graphicEl>
                                          </p:spTgt>
                                        </p:tgtEl>
                                        <p:attrNameLst>
                                          <p:attrName>style.visibility</p:attrName>
                                        </p:attrNameLst>
                                      </p:cBhvr>
                                      <p:to>
                                        <p:strVal val="visible"/>
                                      </p:to>
                                    </p:set>
                                    <p:animEffect transition="in" filter="fade">
                                      <p:cBhvr>
                                        <p:cTn id="7" dur="500"/>
                                        <p:tgtEl>
                                          <p:spTgt spid="7">
                                            <p:graphicEl>
                                              <a:dgm id="{CA5FDFFF-BE1F-4CAE-9F65-3DD135A0FE1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B8237BDD-80A8-4C94-AB58-B960D557A681}"/>
                                            </p:graphicEl>
                                          </p:spTgt>
                                        </p:tgtEl>
                                        <p:attrNameLst>
                                          <p:attrName>style.visibility</p:attrName>
                                        </p:attrNameLst>
                                      </p:cBhvr>
                                      <p:to>
                                        <p:strVal val="visible"/>
                                      </p:to>
                                    </p:set>
                                    <p:animEffect transition="in" filter="fade">
                                      <p:cBhvr>
                                        <p:cTn id="12" dur="500"/>
                                        <p:tgtEl>
                                          <p:spTgt spid="7">
                                            <p:graphicEl>
                                              <a:dgm id="{B8237BDD-80A8-4C94-AB58-B960D557A68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1796111D-F5A5-4036-B84F-8BA5C03AF456}"/>
                                            </p:graphicEl>
                                          </p:spTgt>
                                        </p:tgtEl>
                                        <p:attrNameLst>
                                          <p:attrName>style.visibility</p:attrName>
                                        </p:attrNameLst>
                                      </p:cBhvr>
                                      <p:to>
                                        <p:strVal val="visible"/>
                                      </p:to>
                                    </p:set>
                                    <p:animEffect transition="in" filter="fade">
                                      <p:cBhvr>
                                        <p:cTn id="17" dur="500"/>
                                        <p:tgtEl>
                                          <p:spTgt spid="7">
                                            <p:graphicEl>
                                              <a:dgm id="{1796111D-F5A5-4036-B84F-8BA5C03AF45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542C58CA-9EF2-49CE-AE30-1B30D4D6D260}"/>
                                            </p:graphicEl>
                                          </p:spTgt>
                                        </p:tgtEl>
                                        <p:attrNameLst>
                                          <p:attrName>style.visibility</p:attrName>
                                        </p:attrNameLst>
                                      </p:cBhvr>
                                      <p:to>
                                        <p:strVal val="visible"/>
                                      </p:to>
                                    </p:set>
                                    <p:animEffect transition="in" filter="fade">
                                      <p:cBhvr>
                                        <p:cTn id="22" dur="500"/>
                                        <p:tgtEl>
                                          <p:spTgt spid="7">
                                            <p:graphicEl>
                                              <a:dgm id="{542C58CA-9EF2-49CE-AE30-1B30D4D6D26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77008"/>
          <a:stretch/>
        </p:blipFill>
        <p:spPr>
          <a:xfrm>
            <a:off x="1622713" y="675744"/>
            <a:ext cx="8946573" cy="1506352"/>
          </a:xfrm>
          <a:prstGeom prst="rect">
            <a:avLst/>
          </a:prstGeom>
        </p:spPr>
      </p:pic>
      <p:sp>
        <p:nvSpPr>
          <p:cNvPr id="5" name="Title 4"/>
          <p:cNvSpPr>
            <a:spLocks noGrp="1"/>
          </p:cNvSpPr>
          <p:nvPr>
            <p:ph type="title"/>
          </p:nvPr>
        </p:nvSpPr>
        <p:spPr/>
        <p:txBody>
          <a:bodyPr>
            <a:normAutofit fontScale="90000"/>
          </a:bodyPr>
          <a:lstStyle/>
          <a:p>
            <a:r>
              <a:rPr lang="en-US" dirty="0"/>
              <a:t>Where is consolidated fund? Art. 266</a:t>
            </a:r>
          </a:p>
        </p:txBody>
      </p:sp>
    </p:spTree>
    <p:extLst>
      <p:ext uri="{BB962C8B-B14F-4D97-AF65-F5344CB8AC3E}">
        <p14:creationId xmlns:p14="http://schemas.microsoft.com/office/powerpoint/2010/main" val="1282901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4161"/>
          <a:stretch/>
        </p:blipFill>
        <p:spPr>
          <a:xfrm>
            <a:off x="1622713" y="675743"/>
            <a:ext cx="8946573" cy="2348011"/>
          </a:xfrm>
          <a:prstGeom prst="rect">
            <a:avLst/>
          </a:prstGeom>
        </p:spPr>
      </p:pic>
      <p:sp>
        <p:nvSpPr>
          <p:cNvPr id="5" name="Title 4"/>
          <p:cNvSpPr>
            <a:spLocks noGrp="1"/>
          </p:cNvSpPr>
          <p:nvPr>
            <p:ph type="title"/>
          </p:nvPr>
        </p:nvSpPr>
        <p:spPr/>
        <p:txBody>
          <a:bodyPr>
            <a:normAutofit fontScale="90000"/>
          </a:bodyPr>
          <a:lstStyle/>
          <a:p>
            <a:r>
              <a:rPr lang="en-US" dirty="0"/>
              <a:t>Where is consolidated fund? Art. 266</a:t>
            </a:r>
          </a:p>
        </p:txBody>
      </p:sp>
    </p:spTree>
    <p:extLst>
      <p:ext uri="{BB962C8B-B14F-4D97-AF65-F5344CB8AC3E}">
        <p14:creationId xmlns:p14="http://schemas.microsoft.com/office/powerpoint/2010/main" val="3421754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Budget ► Revenue ► Receipt ► Tax</a:t>
            </a:r>
          </a:p>
        </p:txBody>
      </p:sp>
      <p:pic>
        <p:nvPicPr>
          <p:cNvPr id="6" name="Content Placeholder 5"/>
          <p:cNvPicPr>
            <a:picLocks noGrp="1" noChangeAspect="1"/>
          </p:cNvPicPr>
          <p:nvPr>
            <p:ph sz="quarter" idx="13"/>
          </p:nvPr>
        </p:nvPicPr>
        <p:blipFill rotWithShape="1">
          <a:blip r:embed="rId2"/>
          <a:stretch/>
        </p:blipFill>
        <p:spPr>
          <a:xfrm>
            <a:off x="2046261" y="1438275"/>
            <a:ext cx="5814280" cy="3371850"/>
          </a:xfrm>
          <a:prstGeom prst="rect">
            <a:avLst/>
          </a:prstGeom>
        </p:spPr>
      </p:pic>
    </p:spTree>
    <p:extLst>
      <p:ext uri="{BB962C8B-B14F-4D97-AF65-F5344CB8AC3E}">
        <p14:creationId xmlns:p14="http://schemas.microsoft.com/office/powerpoint/2010/main" val="920946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874" y="709873"/>
            <a:ext cx="1906126" cy="129344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3379" y="479317"/>
            <a:ext cx="1556409" cy="1556409"/>
          </a:xfrm>
          <a:prstGeom prst="rect">
            <a:avLst/>
          </a:prstGeom>
        </p:spPr>
      </p:pic>
      <p:sp>
        <p:nvSpPr>
          <p:cNvPr id="4" name="Title 3"/>
          <p:cNvSpPr>
            <a:spLocks noGrp="1"/>
          </p:cNvSpPr>
          <p:nvPr>
            <p:ph type="title"/>
          </p:nvPr>
        </p:nvSpPr>
        <p:spPr/>
        <p:txBody>
          <a:bodyPr/>
          <a:lstStyle/>
          <a:p>
            <a:r>
              <a:rPr lang="en-US" dirty="0"/>
              <a:t>Direct taxes of Union: Yellow = Gone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62213749"/>
              </p:ext>
            </p:extLst>
          </p:nvPr>
        </p:nvGraphicFramePr>
        <p:xfrm>
          <a:off x="206375" y="1641987"/>
          <a:ext cx="11763952" cy="48315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1015" y="5607724"/>
            <a:ext cx="1086586" cy="1250276"/>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94495" y="1016849"/>
            <a:ext cx="1086586" cy="1250276"/>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07889" y="940435"/>
            <a:ext cx="1415050" cy="960452"/>
          </a:xfrm>
          <a:prstGeom prst="rect">
            <a:avLst/>
          </a:prstGeom>
        </p:spPr>
      </p:pic>
    </p:spTree>
    <p:extLst>
      <p:ext uri="{BB962C8B-B14F-4D97-AF65-F5344CB8AC3E}">
        <p14:creationId xmlns:p14="http://schemas.microsoft.com/office/powerpoint/2010/main" val="165884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97FC5A1-DC64-4C0F-AAD4-B721BCA2D1C3}"/>
                                            </p:graphicEl>
                                          </p:spTgt>
                                        </p:tgtEl>
                                        <p:attrNameLst>
                                          <p:attrName>style.visibility</p:attrName>
                                        </p:attrNameLst>
                                      </p:cBhvr>
                                      <p:to>
                                        <p:strVal val="visible"/>
                                      </p:to>
                                    </p:set>
                                    <p:animEffect transition="in" filter="fade">
                                      <p:cBhvr>
                                        <p:cTn id="7" dur="500"/>
                                        <p:tgtEl>
                                          <p:spTgt spid="6">
                                            <p:graphicEl>
                                              <a:dgm id="{097FC5A1-DC64-4C0F-AAD4-B721BCA2D1C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4E14C4E1-E6D8-4BCB-B6CA-BFB19140BDB1}"/>
                                            </p:graphicEl>
                                          </p:spTgt>
                                        </p:tgtEl>
                                        <p:attrNameLst>
                                          <p:attrName>style.visibility</p:attrName>
                                        </p:attrNameLst>
                                      </p:cBhvr>
                                      <p:to>
                                        <p:strVal val="visible"/>
                                      </p:to>
                                    </p:set>
                                    <p:animEffect transition="in" filter="fade">
                                      <p:cBhvr>
                                        <p:cTn id="12" dur="500"/>
                                        <p:tgtEl>
                                          <p:spTgt spid="6">
                                            <p:graphicEl>
                                              <a:dgm id="{4E14C4E1-E6D8-4BCB-B6CA-BFB19140BDB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AA93B1FC-4FDB-48FF-BE02-5B4514A6FA4C}"/>
                                            </p:graphicEl>
                                          </p:spTgt>
                                        </p:tgtEl>
                                        <p:attrNameLst>
                                          <p:attrName>style.visibility</p:attrName>
                                        </p:attrNameLst>
                                      </p:cBhvr>
                                      <p:to>
                                        <p:strVal val="visible"/>
                                      </p:to>
                                    </p:set>
                                    <p:animEffect transition="in" filter="fade">
                                      <p:cBhvr>
                                        <p:cTn id="17" dur="500"/>
                                        <p:tgtEl>
                                          <p:spTgt spid="6">
                                            <p:graphicEl>
                                              <a:dgm id="{AA93B1FC-4FDB-48FF-BE02-5B4514A6FA4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34A4E5F2-A20F-43DB-AD59-64A67B8574EA}"/>
                                            </p:graphicEl>
                                          </p:spTgt>
                                        </p:tgtEl>
                                        <p:attrNameLst>
                                          <p:attrName>style.visibility</p:attrName>
                                        </p:attrNameLst>
                                      </p:cBhvr>
                                      <p:to>
                                        <p:strVal val="visible"/>
                                      </p:to>
                                    </p:set>
                                    <p:animEffect transition="in" filter="fade">
                                      <p:cBhvr>
                                        <p:cTn id="22" dur="500"/>
                                        <p:tgtEl>
                                          <p:spTgt spid="6">
                                            <p:graphicEl>
                                              <a:dgm id="{34A4E5F2-A20F-43DB-AD59-64A67B8574E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666F7A84-2758-40A5-A8B4-CA07DA861701}"/>
                                            </p:graphicEl>
                                          </p:spTgt>
                                        </p:tgtEl>
                                        <p:attrNameLst>
                                          <p:attrName>style.visibility</p:attrName>
                                        </p:attrNameLst>
                                      </p:cBhvr>
                                      <p:to>
                                        <p:strVal val="visible"/>
                                      </p:to>
                                    </p:set>
                                    <p:animEffect transition="in" filter="fade">
                                      <p:cBhvr>
                                        <p:cTn id="27" dur="500"/>
                                        <p:tgtEl>
                                          <p:spTgt spid="6">
                                            <p:graphicEl>
                                              <a:dgm id="{666F7A84-2758-40A5-A8B4-CA07DA86170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FC2572EF-6229-4214-8A1B-DB03ADE18B7C}"/>
                                            </p:graphicEl>
                                          </p:spTgt>
                                        </p:tgtEl>
                                        <p:attrNameLst>
                                          <p:attrName>style.visibility</p:attrName>
                                        </p:attrNameLst>
                                      </p:cBhvr>
                                      <p:to>
                                        <p:strVal val="visible"/>
                                      </p:to>
                                    </p:set>
                                    <p:animEffect transition="in" filter="fade">
                                      <p:cBhvr>
                                        <p:cTn id="32" dur="500"/>
                                        <p:tgtEl>
                                          <p:spTgt spid="6">
                                            <p:graphicEl>
                                              <a:dgm id="{FC2572EF-6229-4214-8A1B-DB03ADE18B7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1EC061AE-4DE6-43F7-86C4-1AE98E8148B6}"/>
                                            </p:graphicEl>
                                          </p:spTgt>
                                        </p:tgtEl>
                                        <p:attrNameLst>
                                          <p:attrName>style.visibility</p:attrName>
                                        </p:attrNameLst>
                                      </p:cBhvr>
                                      <p:to>
                                        <p:strVal val="visible"/>
                                      </p:to>
                                    </p:set>
                                    <p:animEffect transition="in" filter="fade">
                                      <p:cBhvr>
                                        <p:cTn id="37" dur="500"/>
                                        <p:tgtEl>
                                          <p:spTgt spid="6">
                                            <p:graphicEl>
                                              <a:dgm id="{1EC061AE-4DE6-43F7-86C4-1AE98E8148B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7D6D7FBA-034D-41CE-8D4F-24C3809FF602}"/>
                                            </p:graphicEl>
                                          </p:spTgt>
                                        </p:tgtEl>
                                        <p:attrNameLst>
                                          <p:attrName>style.visibility</p:attrName>
                                        </p:attrNameLst>
                                      </p:cBhvr>
                                      <p:to>
                                        <p:strVal val="visible"/>
                                      </p:to>
                                    </p:set>
                                    <p:animEffect transition="in" filter="fade">
                                      <p:cBhvr>
                                        <p:cTn id="42" dur="500"/>
                                        <p:tgtEl>
                                          <p:spTgt spid="6">
                                            <p:graphicEl>
                                              <a:dgm id="{7D6D7FBA-034D-41CE-8D4F-24C3809FF60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4D5ADD14-03D5-4BB4-9A07-EBD01E876F65}"/>
                                            </p:graphicEl>
                                          </p:spTgt>
                                        </p:tgtEl>
                                        <p:attrNameLst>
                                          <p:attrName>style.visibility</p:attrName>
                                        </p:attrNameLst>
                                      </p:cBhvr>
                                      <p:to>
                                        <p:strVal val="visible"/>
                                      </p:to>
                                    </p:set>
                                    <p:animEffect transition="in" filter="fade">
                                      <p:cBhvr>
                                        <p:cTn id="47" dur="500"/>
                                        <p:tgtEl>
                                          <p:spTgt spid="6">
                                            <p:graphicEl>
                                              <a:dgm id="{4D5ADD14-03D5-4BB4-9A07-EBD01E876F6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7CE1A5F4-AF79-4BB6-B001-05B31A2DE91A}"/>
                                            </p:graphicEl>
                                          </p:spTgt>
                                        </p:tgtEl>
                                        <p:attrNameLst>
                                          <p:attrName>style.visibility</p:attrName>
                                        </p:attrNameLst>
                                      </p:cBhvr>
                                      <p:to>
                                        <p:strVal val="visible"/>
                                      </p:to>
                                    </p:set>
                                    <p:animEffect transition="in" filter="fade">
                                      <p:cBhvr>
                                        <p:cTn id="52" dur="500"/>
                                        <p:tgtEl>
                                          <p:spTgt spid="6">
                                            <p:graphicEl>
                                              <a:dgm id="{7CE1A5F4-AF79-4BB6-B001-05B31A2DE91A}"/>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073D3ECB-B235-43AE-B5C0-6E80DF6A42A8}"/>
                                            </p:graphicEl>
                                          </p:spTgt>
                                        </p:tgtEl>
                                        <p:attrNameLst>
                                          <p:attrName>style.visibility</p:attrName>
                                        </p:attrNameLst>
                                      </p:cBhvr>
                                      <p:to>
                                        <p:strVal val="visible"/>
                                      </p:to>
                                    </p:set>
                                    <p:animEffect transition="in" filter="fade">
                                      <p:cBhvr>
                                        <p:cTn id="57" dur="500"/>
                                        <p:tgtEl>
                                          <p:spTgt spid="6">
                                            <p:graphicEl>
                                              <a:dgm id="{073D3ECB-B235-43AE-B5C0-6E80DF6A42A8}"/>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graphicEl>
                                              <a:dgm id="{74EBD675-D99E-4A68-9182-550F0B9D7F59}"/>
                                            </p:graphicEl>
                                          </p:spTgt>
                                        </p:tgtEl>
                                        <p:attrNameLst>
                                          <p:attrName>style.visibility</p:attrName>
                                        </p:attrNameLst>
                                      </p:cBhvr>
                                      <p:to>
                                        <p:strVal val="visible"/>
                                      </p:to>
                                    </p:set>
                                    <p:animEffect transition="in" filter="fade">
                                      <p:cBhvr>
                                        <p:cTn id="62" dur="500"/>
                                        <p:tgtEl>
                                          <p:spTgt spid="6">
                                            <p:graphicEl>
                                              <a:dgm id="{74EBD675-D99E-4A68-9182-550F0B9D7F59}"/>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graphicEl>
                                              <a:dgm id="{C986D493-CD44-40DB-BF82-792EADEBB3CC}"/>
                                            </p:graphicEl>
                                          </p:spTgt>
                                        </p:tgtEl>
                                        <p:attrNameLst>
                                          <p:attrName>style.visibility</p:attrName>
                                        </p:attrNameLst>
                                      </p:cBhvr>
                                      <p:to>
                                        <p:strVal val="visible"/>
                                      </p:to>
                                    </p:set>
                                    <p:animEffect transition="in" filter="fade">
                                      <p:cBhvr>
                                        <p:cTn id="67" dur="500"/>
                                        <p:tgtEl>
                                          <p:spTgt spid="6">
                                            <p:graphicEl>
                                              <a:dgm id="{C986D493-CD44-40DB-BF82-792EADEBB3CC}"/>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graphicEl>
                                              <a:dgm id="{F3D35648-D6FD-47E6-A93E-22189CC6EE5A}"/>
                                            </p:graphicEl>
                                          </p:spTgt>
                                        </p:tgtEl>
                                        <p:attrNameLst>
                                          <p:attrName>style.visibility</p:attrName>
                                        </p:attrNameLst>
                                      </p:cBhvr>
                                      <p:to>
                                        <p:strVal val="visible"/>
                                      </p:to>
                                    </p:set>
                                    <p:animEffect transition="in" filter="fade">
                                      <p:cBhvr>
                                        <p:cTn id="72" dur="500"/>
                                        <p:tgtEl>
                                          <p:spTgt spid="6">
                                            <p:graphicEl>
                                              <a:dgm id="{F3D35648-D6FD-47E6-A93E-22189CC6EE5A}"/>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graphicEl>
                                              <a:dgm id="{D50F7853-567C-4A0C-8A80-E4E92EA99939}"/>
                                            </p:graphicEl>
                                          </p:spTgt>
                                        </p:tgtEl>
                                        <p:attrNameLst>
                                          <p:attrName>style.visibility</p:attrName>
                                        </p:attrNameLst>
                                      </p:cBhvr>
                                      <p:to>
                                        <p:strVal val="visible"/>
                                      </p:to>
                                    </p:set>
                                    <p:animEffect transition="in" filter="fade">
                                      <p:cBhvr>
                                        <p:cTn id="77" dur="500"/>
                                        <p:tgtEl>
                                          <p:spTgt spid="6">
                                            <p:graphicEl>
                                              <a:dgm id="{D50F7853-567C-4A0C-8A80-E4E92EA9993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2142" y="4965290"/>
            <a:ext cx="1460512" cy="188287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091061"/>
            <a:ext cx="1863192" cy="1766939"/>
          </a:xfrm>
          <a:prstGeom prst="rect">
            <a:avLst/>
          </a:prstGeom>
        </p:spPr>
      </p:pic>
      <p:sp>
        <p:nvSpPr>
          <p:cNvPr id="4" name="Title 3"/>
          <p:cNvSpPr>
            <a:spLocks noGrp="1"/>
          </p:cNvSpPr>
          <p:nvPr>
            <p:ph type="title"/>
          </p:nvPr>
        </p:nvSpPr>
        <p:spPr/>
        <p:txBody>
          <a:bodyPr>
            <a:normAutofit fontScale="90000"/>
          </a:bodyPr>
          <a:lstStyle/>
          <a:p>
            <a:r>
              <a:rPr lang="en-US" dirty="0"/>
              <a:t>Direct Taxes in India</a:t>
            </a:r>
          </a:p>
        </p:txBody>
      </p:sp>
      <p:graphicFrame>
        <p:nvGraphicFramePr>
          <p:cNvPr id="6" name="Diagram 5"/>
          <p:cNvGraphicFramePr/>
          <p:nvPr>
            <p:extLst>
              <p:ext uri="{D42A27DB-BD31-4B8C-83A1-F6EECF244321}">
                <p14:modId xmlns:p14="http://schemas.microsoft.com/office/powerpoint/2010/main" val="1225962102"/>
              </p:ext>
            </p:extLst>
          </p:nvPr>
        </p:nvGraphicFramePr>
        <p:xfrm>
          <a:off x="-304800" y="795522"/>
          <a:ext cx="5702710" cy="59100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 6"/>
          <p:cNvGraphicFramePr/>
          <p:nvPr>
            <p:extLst>
              <p:ext uri="{D42A27DB-BD31-4B8C-83A1-F6EECF244321}">
                <p14:modId xmlns:p14="http://schemas.microsoft.com/office/powerpoint/2010/main" val="3404710795"/>
              </p:ext>
            </p:extLst>
          </p:nvPr>
        </p:nvGraphicFramePr>
        <p:xfrm>
          <a:off x="6331974" y="795522"/>
          <a:ext cx="5673213" cy="591007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0831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20B2225-5E3B-4079-B0C2-EA9EFF327F6A}"/>
                                            </p:graphicEl>
                                          </p:spTgt>
                                        </p:tgtEl>
                                        <p:attrNameLst>
                                          <p:attrName>style.visibility</p:attrName>
                                        </p:attrNameLst>
                                      </p:cBhvr>
                                      <p:to>
                                        <p:strVal val="visible"/>
                                      </p:to>
                                    </p:set>
                                    <p:animEffect transition="in" filter="fade">
                                      <p:cBhvr>
                                        <p:cTn id="7" dur="500"/>
                                        <p:tgtEl>
                                          <p:spTgt spid="7">
                                            <p:graphicEl>
                                              <a:dgm id="{D20B2225-5E3B-4079-B0C2-EA9EFF327F6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EE31CA26-7D37-4C21-8EA3-81EDE2E64938}"/>
                                            </p:graphicEl>
                                          </p:spTgt>
                                        </p:tgtEl>
                                        <p:attrNameLst>
                                          <p:attrName>style.visibility</p:attrName>
                                        </p:attrNameLst>
                                      </p:cBhvr>
                                      <p:to>
                                        <p:strVal val="visible"/>
                                      </p:to>
                                    </p:set>
                                    <p:animEffect transition="in" filter="fade">
                                      <p:cBhvr>
                                        <p:cTn id="12" dur="500"/>
                                        <p:tgtEl>
                                          <p:spTgt spid="7">
                                            <p:graphicEl>
                                              <a:dgm id="{EE31CA26-7D37-4C21-8EA3-81EDE2E6493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BC349F43-8479-426C-AC57-9EB13DE5CDA4}"/>
                                            </p:graphicEl>
                                          </p:spTgt>
                                        </p:tgtEl>
                                        <p:attrNameLst>
                                          <p:attrName>style.visibility</p:attrName>
                                        </p:attrNameLst>
                                      </p:cBhvr>
                                      <p:to>
                                        <p:strVal val="visible"/>
                                      </p:to>
                                    </p:set>
                                    <p:animEffect transition="in" filter="fade">
                                      <p:cBhvr>
                                        <p:cTn id="15" dur="500"/>
                                        <p:tgtEl>
                                          <p:spTgt spid="7">
                                            <p:graphicEl>
                                              <a:dgm id="{BC349F43-8479-426C-AC57-9EB13DE5CDA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27BF920D-91DF-4493-B13E-06CB2C9E70DA}"/>
                                            </p:graphicEl>
                                          </p:spTgt>
                                        </p:tgtEl>
                                        <p:attrNameLst>
                                          <p:attrName>style.visibility</p:attrName>
                                        </p:attrNameLst>
                                      </p:cBhvr>
                                      <p:to>
                                        <p:strVal val="visible"/>
                                      </p:to>
                                    </p:set>
                                    <p:animEffect transition="in" filter="fade">
                                      <p:cBhvr>
                                        <p:cTn id="20" dur="500"/>
                                        <p:tgtEl>
                                          <p:spTgt spid="7">
                                            <p:graphicEl>
                                              <a:dgm id="{27BF920D-91DF-4493-B13E-06CB2C9E70D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B0BBECC5-7E74-4156-A2D7-8F6F1FE1EF2B}"/>
                                            </p:graphicEl>
                                          </p:spTgt>
                                        </p:tgtEl>
                                        <p:attrNameLst>
                                          <p:attrName>style.visibility</p:attrName>
                                        </p:attrNameLst>
                                      </p:cBhvr>
                                      <p:to>
                                        <p:strVal val="visible"/>
                                      </p:to>
                                    </p:set>
                                    <p:animEffect transition="in" filter="fade">
                                      <p:cBhvr>
                                        <p:cTn id="23" dur="500"/>
                                        <p:tgtEl>
                                          <p:spTgt spid="7">
                                            <p:graphicEl>
                                              <a:dgm id="{B0BBECC5-7E74-4156-A2D7-8F6F1FE1EF2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951ADBE7-097A-430A-B7E6-95CA32948D5F}"/>
                                            </p:graphicEl>
                                          </p:spTgt>
                                        </p:tgtEl>
                                        <p:attrNameLst>
                                          <p:attrName>style.visibility</p:attrName>
                                        </p:attrNameLst>
                                      </p:cBhvr>
                                      <p:to>
                                        <p:strVal val="visible"/>
                                      </p:to>
                                    </p:set>
                                    <p:animEffect transition="in" filter="fade">
                                      <p:cBhvr>
                                        <p:cTn id="28" dur="500"/>
                                        <p:tgtEl>
                                          <p:spTgt spid="7">
                                            <p:graphicEl>
                                              <a:dgm id="{951ADBE7-097A-430A-B7E6-95CA32948D5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48095600-E2FD-4027-B8F7-EA36854FB802}"/>
                                            </p:graphicEl>
                                          </p:spTgt>
                                        </p:tgtEl>
                                        <p:attrNameLst>
                                          <p:attrName>style.visibility</p:attrName>
                                        </p:attrNameLst>
                                      </p:cBhvr>
                                      <p:to>
                                        <p:strVal val="visible"/>
                                      </p:to>
                                    </p:set>
                                    <p:animEffect transition="in" filter="fade">
                                      <p:cBhvr>
                                        <p:cTn id="31" dur="500"/>
                                        <p:tgtEl>
                                          <p:spTgt spid="7">
                                            <p:graphicEl>
                                              <a:dgm id="{48095600-E2FD-4027-B8F7-EA36854FB80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1E1AE6C0-CD02-4CA5-AA01-A383B44B9426}"/>
                                            </p:graphicEl>
                                          </p:spTgt>
                                        </p:tgtEl>
                                        <p:attrNameLst>
                                          <p:attrName>style.visibility</p:attrName>
                                        </p:attrNameLst>
                                      </p:cBhvr>
                                      <p:to>
                                        <p:strVal val="visible"/>
                                      </p:to>
                                    </p:set>
                                    <p:animEffect transition="in" filter="fade">
                                      <p:cBhvr>
                                        <p:cTn id="36" dur="500"/>
                                        <p:tgtEl>
                                          <p:spTgt spid="7">
                                            <p:graphicEl>
                                              <a:dgm id="{1E1AE6C0-CD02-4CA5-AA01-A383B44B942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4D96F718-0B65-4230-B175-89A066F289C4}"/>
                                            </p:graphicEl>
                                          </p:spTgt>
                                        </p:tgtEl>
                                        <p:attrNameLst>
                                          <p:attrName>style.visibility</p:attrName>
                                        </p:attrNameLst>
                                      </p:cBhvr>
                                      <p:to>
                                        <p:strVal val="visible"/>
                                      </p:to>
                                    </p:set>
                                    <p:animEffect transition="in" filter="fade">
                                      <p:cBhvr>
                                        <p:cTn id="39" dur="500"/>
                                        <p:tgtEl>
                                          <p:spTgt spid="7">
                                            <p:graphicEl>
                                              <a:dgm id="{4D96F718-0B65-4230-B175-89A066F289C4}"/>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graphicEl>
                                              <a:dgm id="{02D80351-CFF0-4607-8B54-7E7EBBD2A905}"/>
                                            </p:graphicEl>
                                          </p:spTgt>
                                        </p:tgtEl>
                                        <p:attrNameLst>
                                          <p:attrName>style.visibility</p:attrName>
                                        </p:attrNameLst>
                                      </p:cBhvr>
                                      <p:to>
                                        <p:strVal val="visible"/>
                                      </p:to>
                                    </p:set>
                                    <p:animEffect transition="in" filter="fade">
                                      <p:cBhvr>
                                        <p:cTn id="44" dur="500"/>
                                        <p:tgtEl>
                                          <p:spTgt spid="7">
                                            <p:graphicEl>
                                              <a:dgm id="{02D80351-CFF0-4607-8B54-7E7EBBD2A905}"/>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graphicEl>
                                              <a:dgm id="{0F443F66-ECD6-4E71-9ED1-431618725136}"/>
                                            </p:graphicEl>
                                          </p:spTgt>
                                        </p:tgtEl>
                                        <p:attrNameLst>
                                          <p:attrName>style.visibility</p:attrName>
                                        </p:attrNameLst>
                                      </p:cBhvr>
                                      <p:to>
                                        <p:strVal val="visible"/>
                                      </p:to>
                                    </p:set>
                                    <p:animEffect transition="in" filter="fade">
                                      <p:cBhvr>
                                        <p:cTn id="47" dur="500"/>
                                        <p:tgtEl>
                                          <p:spTgt spid="7">
                                            <p:graphicEl>
                                              <a:dgm id="{0F443F66-ECD6-4E71-9ED1-43161872513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graphicEl>
                                              <a:dgm id="{A742CF20-59BF-420D-B814-A3DF5FA36FF0}"/>
                                            </p:graphicEl>
                                          </p:spTgt>
                                        </p:tgtEl>
                                        <p:attrNameLst>
                                          <p:attrName>style.visibility</p:attrName>
                                        </p:attrNameLst>
                                      </p:cBhvr>
                                      <p:to>
                                        <p:strVal val="visible"/>
                                      </p:to>
                                    </p:set>
                                    <p:animEffect transition="in" filter="fade">
                                      <p:cBhvr>
                                        <p:cTn id="52" dur="500"/>
                                        <p:tgtEl>
                                          <p:spTgt spid="7">
                                            <p:graphicEl>
                                              <a:dgm id="{A742CF20-59BF-420D-B814-A3DF5FA36FF0}"/>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graphicEl>
                                              <a:dgm id="{9260F363-8459-4AE8-938B-F18B150983AA}"/>
                                            </p:graphicEl>
                                          </p:spTgt>
                                        </p:tgtEl>
                                        <p:attrNameLst>
                                          <p:attrName>style.visibility</p:attrName>
                                        </p:attrNameLst>
                                      </p:cBhvr>
                                      <p:to>
                                        <p:strVal val="visible"/>
                                      </p:to>
                                    </p:set>
                                    <p:animEffect transition="in" filter="fade">
                                      <p:cBhvr>
                                        <p:cTn id="55" dur="500"/>
                                        <p:tgtEl>
                                          <p:spTgt spid="7">
                                            <p:graphicEl>
                                              <a:dgm id="{9260F363-8459-4AE8-938B-F18B150983AA}"/>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graphicEl>
                                              <a:dgm id="{4BF31F29-257A-4B4C-9395-E412CFCF1411}"/>
                                            </p:graphicEl>
                                          </p:spTgt>
                                        </p:tgtEl>
                                        <p:attrNameLst>
                                          <p:attrName>style.visibility</p:attrName>
                                        </p:attrNameLst>
                                      </p:cBhvr>
                                      <p:to>
                                        <p:strVal val="visible"/>
                                      </p:to>
                                    </p:set>
                                    <p:animEffect transition="in" filter="fade">
                                      <p:cBhvr>
                                        <p:cTn id="60" dur="500"/>
                                        <p:tgtEl>
                                          <p:spTgt spid="7">
                                            <p:graphicEl>
                                              <a:dgm id="{4BF31F29-257A-4B4C-9395-E412CFCF1411}"/>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graphicEl>
                                              <a:dgm id="{052D1696-B8C0-49D2-BF6C-A071C00D520E}"/>
                                            </p:graphicEl>
                                          </p:spTgt>
                                        </p:tgtEl>
                                        <p:attrNameLst>
                                          <p:attrName>style.visibility</p:attrName>
                                        </p:attrNameLst>
                                      </p:cBhvr>
                                      <p:to>
                                        <p:strVal val="visible"/>
                                      </p:to>
                                    </p:set>
                                    <p:animEffect transition="in" filter="fade">
                                      <p:cBhvr>
                                        <p:cTn id="63" dur="500"/>
                                        <p:tgtEl>
                                          <p:spTgt spid="7">
                                            <p:graphicEl>
                                              <a:dgm id="{052D1696-B8C0-49D2-BF6C-A071C00D52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Budget 2016: Direct taxes</a:t>
            </a:r>
          </a:p>
        </p:txBody>
      </p:sp>
      <p:pic>
        <p:nvPicPr>
          <p:cNvPr id="5" name="Picture 4"/>
          <p:cNvPicPr>
            <a:picLocks noChangeAspect="1"/>
          </p:cNvPicPr>
          <p:nvPr/>
        </p:nvPicPr>
        <p:blipFill>
          <a:blip r:embed="rId2"/>
          <a:stretch>
            <a:fillRect/>
          </a:stretch>
        </p:blipFill>
        <p:spPr>
          <a:xfrm>
            <a:off x="2180971" y="911233"/>
            <a:ext cx="9845893" cy="2749534"/>
          </a:xfrm>
          <a:prstGeom prst="rect">
            <a:avLst/>
          </a:prstGeom>
        </p:spPr>
      </p:pic>
      <p:pic>
        <p:nvPicPr>
          <p:cNvPr id="7" name="Picture 6"/>
          <p:cNvPicPr>
            <a:picLocks noChangeAspect="1"/>
          </p:cNvPicPr>
          <p:nvPr/>
        </p:nvPicPr>
        <p:blipFill>
          <a:blip r:embed="rId3"/>
          <a:stretch>
            <a:fillRect/>
          </a:stretch>
        </p:blipFill>
        <p:spPr>
          <a:xfrm>
            <a:off x="3819656" y="3776477"/>
            <a:ext cx="6944209" cy="2634714"/>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3220" y="3841110"/>
            <a:ext cx="1948773" cy="2512337"/>
          </a:xfrm>
          <a:prstGeom prst="rect">
            <a:avLst/>
          </a:prstGeom>
        </p:spPr>
      </p:pic>
      <p:pic>
        <p:nvPicPr>
          <p:cNvPr id="9"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806" y="1203279"/>
            <a:ext cx="2283403" cy="2165441"/>
          </a:xfrm>
          <a:prstGeom prst="rect">
            <a:avLst/>
          </a:prstGeom>
        </p:spPr>
      </p:pic>
    </p:spTree>
    <p:extLst>
      <p:ext uri="{BB962C8B-B14F-4D97-AF65-F5344CB8AC3E}">
        <p14:creationId xmlns:p14="http://schemas.microsoft.com/office/powerpoint/2010/main" val="333728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84460403"/>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a:bodyPr>
          <a:lstStyle/>
          <a:p>
            <a:r>
              <a:rPr lang="en-US" dirty="0"/>
              <a:t>Direct Tax</a:t>
            </a:r>
          </a:p>
        </p:txBody>
      </p:sp>
    </p:spTree>
    <p:extLst>
      <p:ext uri="{BB962C8B-B14F-4D97-AF65-F5344CB8AC3E}">
        <p14:creationId xmlns:p14="http://schemas.microsoft.com/office/powerpoint/2010/main" val="305603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468874774"/>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a:bodyPr>
          <a:lstStyle/>
          <a:p>
            <a:r>
              <a:rPr lang="en-US" dirty="0"/>
              <a:t>Democracy as a contract</a:t>
            </a:r>
          </a:p>
        </p:txBody>
      </p:sp>
    </p:spTree>
    <p:extLst>
      <p:ext uri="{BB962C8B-B14F-4D97-AF65-F5344CB8AC3E}">
        <p14:creationId xmlns:p14="http://schemas.microsoft.com/office/powerpoint/2010/main" val="266933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80B73EF8-226A-4752-BF0A-2F4713E15C37}"/>
                                            </p:graphicEl>
                                          </p:spTgt>
                                        </p:tgtEl>
                                        <p:attrNameLst>
                                          <p:attrName>style.visibility</p:attrName>
                                        </p:attrNameLst>
                                      </p:cBhvr>
                                      <p:to>
                                        <p:strVal val="visible"/>
                                      </p:to>
                                    </p:set>
                                    <p:animEffect transition="in" filter="fade">
                                      <p:cBhvr>
                                        <p:cTn id="7" dur="500"/>
                                        <p:tgtEl>
                                          <p:spTgt spid="6">
                                            <p:graphicEl>
                                              <a:dgm id="{80B73EF8-226A-4752-BF0A-2F4713E15C3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8F77FF40-278E-4BBE-8E0E-C7728D67EEF4}"/>
                                            </p:graphicEl>
                                          </p:spTgt>
                                        </p:tgtEl>
                                        <p:attrNameLst>
                                          <p:attrName>style.visibility</p:attrName>
                                        </p:attrNameLst>
                                      </p:cBhvr>
                                      <p:to>
                                        <p:strVal val="visible"/>
                                      </p:to>
                                    </p:set>
                                    <p:animEffect transition="in" filter="fade">
                                      <p:cBhvr>
                                        <p:cTn id="10" dur="500"/>
                                        <p:tgtEl>
                                          <p:spTgt spid="6">
                                            <p:graphicEl>
                                              <a:dgm id="{8F77FF40-278E-4BBE-8E0E-C7728D67EEF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8A36CC73-B61B-44E2-8D46-23F6C6925757}"/>
                                            </p:graphicEl>
                                          </p:spTgt>
                                        </p:tgtEl>
                                        <p:attrNameLst>
                                          <p:attrName>style.visibility</p:attrName>
                                        </p:attrNameLst>
                                      </p:cBhvr>
                                      <p:to>
                                        <p:strVal val="visible"/>
                                      </p:to>
                                    </p:set>
                                    <p:animEffect transition="in" filter="fade">
                                      <p:cBhvr>
                                        <p:cTn id="15" dur="500"/>
                                        <p:tgtEl>
                                          <p:spTgt spid="6">
                                            <p:graphicEl>
                                              <a:dgm id="{8A36CC73-B61B-44E2-8D46-23F6C692575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AE0C9CB8-ED8F-49D1-A2C4-AA64F91A5D64}"/>
                                            </p:graphicEl>
                                          </p:spTgt>
                                        </p:tgtEl>
                                        <p:attrNameLst>
                                          <p:attrName>style.visibility</p:attrName>
                                        </p:attrNameLst>
                                      </p:cBhvr>
                                      <p:to>
                                        <p:strVal val="visible"/>
                                      </p:to>
                                    </p:set>
                                    <p:animEffect transition="in" filter="fade">
                                      <p:cBhvr>
                                        <p:cTn id="18" dur="500"/>
                                        <p:tgtEl>
                                          <p:spTgt spid="6">
                                            <p:graphicEl>
                                              <a:dgm id="{AE0C9CB8-ED8F-49D1-A2C4-AA64F91A5D6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C0E1D64B-BD4F-4D07-A271-6AB2F8485022}"/>
                                            </p:graphicEl>
                                          </p:spTgt>
                                        </p:tgtEl>
                                        <p:attrNameLst>
                                          <p:attrName>style.visibility</p:attrName>
                                        </p:attrNameLst>
                                      </p:cBhvr>
                                      <p:to>
                                        <p:strVal val="visible"/>
                                      </p:to>
                                    </p:set>
                                    <p:animEffect transition="in" filter="fade">
                                      <p:cBhvr>
                                        <p:cTn id="23" dur="500"/>
                                        <p:tgtEl>
                                          <p:spTgt spid="6">
                                            <p:graphicEl>
                                              <a:dgm id="{C0E1D64B-BD4F-4D07-A271-6AB2F848502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0881FC7D-535F-4E18-BDA2-CB315E3EAC76}"/>
                                            </p:graphicEl>
                                          </p:spTgt>
                                        </p:tgtEl>
                                        <p:attrNameLst>
                                          <p:attrName>style.visibility</p:attrName>
                                        </p:attrNameLst>
                                      </p:cBhvr>
                                      <p:to>
                                        <p:strVal val="visible"/>
                                      </p:to>
                                    </p:set>
                                    <p:animEffect transition="in" filter="fade">
                                      <p:cBhvr>
                                        <p:cTn id="28" dur="500"/>
                                        <p:tgtEl>
                                          <p:spTgt spid="6">
                                            <p:graphicEl>
                                              <a:dgm id="{0881FC7D-535F-4E18-BDA2-CB315E3EAC7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54617993"/>
              </p:ext>
            </p:extLst>
          </p:nvPr>
        </p:nvGraphicFramePr>
        <p:xfrm>
          <a:off x="206375" y="914400"/>
          <a:ext cx="58515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a:bodyPr>
          <a:lstStyle/>
          <a:p>
            <a:r>
              <a:rPr lang="en-US" dirty="0"/>
              <a:t>Indirect Taxes</a:t>
            </a:r>
          </a:p>
        </p:txBody>
      </p:sp>
      <p:graphicFrame>
        <p:nvGraphicFramePr>
          <p:cNvPr id="5" name="Content Placeholder 3"/>
          <p:cNvGraphicFramePr>
            <a:graphicFrameLocks/>
          </p:cNvGraphicFramePr>
          <p:nvPr>
            <p:extLst>
              <p:ext uri="{D42A27DB-BD31-4B8C-83A1-F6EECF244321}">
                <p14:modId xmlns:p14="http://schemas.microsoft.com/office/powerpoint/2010/main" val="2253133089"/>
              </p:ext>
            </p:extLst>
          </p:nvPr>
        </p:nvGraphicFramePr>
        <p:xfrm>
          <a:off x="6201930" y="914400"/>
          <a:ext cx="5851525" cy="53133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Content Placeholder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01930" y="4345663"/>
            <a:ext cx="1948773" cy="2512337"/>
          </a:xfrm>
          <a:prstGeom prst="rect">
            <a:avLst/>
          </a:prstGeom>
        </p:spPr>
      </p:pic>
      <p:pic>
        <p:nvPicPr>
          <p:cNvPr id="7" name="Content Placeholder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9521" y="4692559"/>
            <a:ext cx="2283403" cy="2165441"/>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01080" y="795523"/>
            <a:ext cx="2117329" cy="14131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Rectangular Callout 8"/>
          <p:cNvSpPr/>
          <p:nvPr/>
        </p:nvSpPr>
        <p:spPr>
          <a:xfrm>
            <a:off x="5455227" y="2441864"/>
            <a:ext cx="1880755" cy="945572"/>
          </a:xfrm>
          <a:prstGeom prst="wedgeRectCallout">
            <a:avLst>
              <a:gd name="adj1" fmla="val -14756"/>
              <a:gd name="adj2" fmla="val -869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Which of these will be subsumed in GST? </a:t>
            </a:r>
          </a:p>
          <a:p>
            <a:pPr algn="ctr"/>
            <a:r>
              <a:rPr lang="en-US" sz="1600" dirty="0"/>
              <a:t>See </a:t>
            </a:r>
            <a:r>
              <a:rPr lang="en-US" sz="1600" dirty="0">
                <a:hlinkClick r:id="rId15"/>
              </a:rPr>
              <a:t>past video </a:t>
            </a:r>
            <a:endParaRPr lang="en-US" sz="1600" dirty="0"/>
          </a:p>
        </p:txBody>
      </p:sp>
    </p:spTree>
    <p:extLst>
      <p:ext uri="{BB962C8B-B14F-4D97-AF65-F5344CB8AC3E}">
        <p14:creationId xmlns:p14="http://schemas.microsoft.com/office/powerpoint/2010/main" val="38129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83D647D-513D-4FEC-9F25-A2C0C7508C39}"/>
                                            </p:graphicEl>
                                          </p:spTgt>
                                        </p:tgtEl>
                                        <p:attrNameLst>
                                          <p:attrName>style.visibility</p:attrName>
                                        </p:attrNameLst>
                                      </p:cBhvr>
                                      <p:to>
                                        <p:strVal val="visible"/>
                                      </p:to>
                                    </p:set>
                                    <p:animEffect transition="in" filter="fade">
                                      <p:cBhvr>
                                        <p:cTn id="7" dur="500"/>
                                        <p:tgtEl>
                                          <p:spTgt spid="4">
                                            <p:graphicEl>
                                              <a:dgm id="{B83D647D-513D-4FEC-9F25-A2C0C7508C3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2565BE8-469A-4011-9678-BE6403C9D221}"/>
                                            </p:graphicEl>
                                          </p:spTgt>
                                        </p:tgtEl>
                                        <p:attrNameLst>
                                          <p:attrName>style.visibility</p:attrName>
                                        </p:attrNameLst>
                                      </p:cBhvr>
                                      <p:to>
                                        <p:strVal val="visible"/>
                                      </p:to>
                                    </p:set>
                                    <p:animEffect transition="in" filter="fade">
                                      <p:cBhvr>
                                        <p:cTn id="12" dur="500"/>
                                        <p:tgtEl>
                                          <p:spTgt spid="4">
                                            <p:graphicEl>
                                              <a:dgm id="{92565BE8-469A-4011-9678-BE6403C9D22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B6FC71DD-CA63-4D51-A90C-076D5C99B960}"/>
                                            </p:graphicEl>
                                          </p:spTgt>
                                        </p:tgtEl>
                                        <p:attrNameLst>
                                          <p:attrName>style.visibility</p:attrName>
                                        </p:attrNameLst>
                                      </p:cBhvr>
                                      <p:to>
                                        <p:strVal val="visible"/>
                                      </p:to>
                                    </p:set>
                                    <p:animEffect transition="in" filter="fade">
                                      <p:cBhvr>
                                        <p:cTn id="15" dur="500"/>
                                        <p:tgtEl>
                                          <p:spTgt spid="4">
                                            <p:graphicEl>
                                              <a:dgm id="{B6FC71DD-CA63-4D51-A90C-076D5C99B96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6DB759C6-DD41-4A2F-A7B1-C3AC79B02053}"/>
                                            </p:graphicEl>
                                          </p:spTgt>
                                        </p:tgtEl>
                                        <p:attrNameLst>
                                          <p:attrName>style.visibility</p:attrName>
                                        </p:attrNameLst>
                                      </p:cBhvr>
                                      <p:to>
                                        <p:strVal val="visible"/>
                                      </p:to>
                                    </p:set>
                                    <p:animEffect transition="in" filter="fade">
                                      <p:cBhvr>
                                        <p:cTn id="20" dur="500"/>
                                        <p:tgtEl>
                                          <p:spTgt spid="4">
                                            <p:graphicEl>
                                              <a:dgm id="{6DB759C6-DD41-4A2F-A7B1-C3AC79B0205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06DFBE6B-3E06-4FD1-9424-F59D60D2B39D}"/>
                                            </p:graphicEl>
                                          </p:spTgt>
                                        </p:tgtEl>
                                        <p:attrNameLst>
                                          <p:attrName>style.visibility</p:attrName>
                                        </p:attrNameLst>
                                      </p:cBhvr>
                                      <p:to>
                                        <p:strVal val="visible"/>
                                      </p:to>
                                    </p:set>
                                    <p:animEffect transition="in" filter="fade">
                                      <p:cBhvr>
                                        <p:cTn id="23" dur="500"/>
                                        <p:tgtEl>
                                          <p:spTgt spid="4">
                                            <p:graphicEl>
                                              <a:dgm id="{06DFBE6B-3E06-4FD1-9424-F59D60D2B39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10E734F4-30F2-4207-88CC-DDED8FE583C7}"/>
                                            </p:graphicEl>
                                          </p:spTgt>
                                        </p:tgtEl>
                                        <p:attrNameLst>
                                          <p:attrName>style.visibility</p:attrName>
                                        </p:attrNameLst>
                                      </p:cBhvr>
                                      <p:to>
                                        <p:strVal val="visible"/>
                                      </p:to>
                                    </p:set>
                                    <p:animEffect transition="in" filter="fade">
                                      <p:cBhvr>
                                        <p:cTn id="28" dur="500"/>
                                        <p:tgtEl>
                                          <p:spTgt spid="4">
                                            <p:graphicEl>
                                              <a:dgm id="{10E734F4-30F2-4207-88CC-DDED8FE583C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734C2E4D-6246-41DE-9120-8384BA322613}"/>
                                            </p:graphicEl>
                                          </p:spTgt>
                                        </p:tgtEl>
                                        <p:attrNameLst>
                                          <p:attrName>style.visibility</p:attrName>
                                        </p:attrNameLst>
                                      </p:cBhvr>
                                      <p:to>
                                        <p:strVal val="visible"/>
                                      </p:to>
                                    </p:set>
                                    <p:animEffect transition="in" filter="fade">
                                      <p:cBhvr>
                                        <p:cTn id="31" dur="500"/>
                                        <p:tgtEl>
                                          <p:spTgt spid="4">
                                            <p:graphicEl>
                                              <a:dgm id="{734C2E4D-6246-41DE-9120-8384BA322613}"/>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BFEE6BED-A753-4C02-8841-52634A46237D}"/>
                                            </p:graphicEl>
                                          </p:spTgt>
                                        </p:tgtEl>
                                        <p:attrNameLst>
                                          <p:attrName>style.visibility</p:attrName>
                                        </p:attrNameLst>
                                      </p:cBhvr>
                                      <p:to>
                                        <p:strVal val="visible"/>
                                      </p:to>
                                    </p:set>
                                    <p:animEffect transition="in" filter="fade">
                                      <p:cBhvr>
                                        <p:cTn id="36" dur="500"/>
                                        <p:tgtEl>
                                          <p:spTgt spid="4">
                                            <p:graphicEl>
                                              <a:dgm id="{BFEE6BED-A753-4C02-8841-52634A46237D}"/>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5753463D-2C7C-4B28-A6B4-B702D105E7A5}"/>
                                            </p:graphicEl>
                                          </p:spTgt>
                                        </p:tgtEl>
                                        <p:attrNameLst>
                                          <p:attrName>style.visibility</p:attrName>
                                        </p:attrNameLst>
                                      </p:cBhvr>
                                      <p:to>
                                        <p:strVal val="visible"/>
                                      </p:to>
                                    </p:set>
                                    <p:animEffect transition="in" filter="fade">
                                      <p:cBhvr>
                                        <p:cTn id="39" dur="500"/>
                                        <p:tgtEl>
                                          <p:spTgt spid="4">
                                            <p:graphicEl>
                                              <a:dgm id="{5753463D-2C7C-4B28-A6B4-B702D105E7A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B83D647D-513D-4FEC-9F25-A2C0C7508C39}"/>
                                            </p:graphicEl>
                                          </p:spTgt>
                                        </p:tgtEl>
                                        <p:attrNameLst>
                                          <p:attrName>style.visibility</p:attrName>
                                        </p:attrNameLst>
                                      </p:cBhvr>
                                      <p:to>
                                        <p:strVal val="visible"/>
                                      </p:to>
                                    </p:set>
                                    <p:animEffect transition="in" filter="fade">
                                      <p:cBhvr>
                                        <p:cTn id="44" dur="500"/>
                                        <p:tgtEl>
                                          <p:spTgt spid="5">
                                            <p:graphicEl>
                                              <a:dgm id="{B83D647D-513D-4FEC-9F25-A2C0C7508C39}"/>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graphicEl>
                                              <a:dgm id="{D6DE98F7-14AA-4FAA-A1CA-DDD0CF30440A}"/>
                                            </p:graphicEl>
                                          </p:spTgt>
                                        </p:tgtEl>
                                        <p:attrNameLst>
                                          <p:attrName>style.visibility</p:attrName>
                                        </p:attrNameLst>
                                      </p:cBhvr>
                                      <p:to>
                                        <p:strVal val="visible"/>
                                      </p:to>
                                    </p:set>
                                    <p:animEffect transition="in" filter="fade">
                                      <p:cBhvr>
                                        <p:cTn id="49" dur="500"/>
                                        <p:tgtEl>
                                          <p:spTgt spid="5">
                                            <p:graphicEl>
                                              <a:dgm id="{D6DE98F7-14AA-4FAA-A1CA-DDD0CF30440A}"/>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graphicEl>
                                              <a:dgm id="{9598F8CC-C2F1-4E66-8CC1-83FAA5FF8BB2}"/>
                                            </p:graphicEl>
                                          </p:spTgt>
                                        </p:tgtEl>
                                        <p:attrNameLst>
                                          <p:attrName>style.visibility</p:attrName>
                                        </p:attrNameLst>
                                      </p:cBhvr>
                                      <p:to>
                                        <p:strVal val="visible"/>
                                      </p:to>
                                    </p:set>
                                    <p:animEffect transition="in" filter="fade">
                                      <p:cBhvr>
                                        <p:cTn id="52" dur="500"/>
                                        <p:tgtEl>
                                          <p:spTgt spid="5">
                                            <p:graphicEl>
                                              <a:dgm id="{9598F8CC-C2F1-4E66-8CC1-83FAA5FF8BB2}"/>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1B4A201E-9C8A-4FC2-9E4F-0787F33BA641}"/>
                                            </p:graphicEl>
                                          </p:spTgt>
                                        </p:tgtEl>
                                        <p:attrNameLst>
                                          <p:attrName>style.visibility</p:attrName>
                                        </p:attrNameLst>
                                      </p:cBhvr>
                                      <p:to>
                                        <p:strVal val="visible"/>
                                      </p:to>
                                    </p:set>
                                    <p:animEffect transition="in" filter="fade">
                                      <p:cBhvr>
                                        <p:cTn id="57" dur="500"/>
                                        <p:tgtEl>
                                          <p:spTgt spid="5">
                                            <p:graphicEl>
                                              <a:dgm id="{1B4A201E-9C8A-4FC2-9E4F-0787F33BA641}"/>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graphicEl>
                                              <a:dgm id="{0E28DAE0-37FB-49CD-BAB8-0327AF14BCBC}"/>
                                            </p:graphicEl>
                                          </p:spTgt>
                                        </p:tgtEl>
                                        <p:attrNameLst>
                                          <p:attrName>style.visibility</p:attrName>
                                        </p:attrNameLst>
                                      </p:cBhvr>
                                      <p:to>
                                        <p:strVal val="visible"/>
                                      </p:to>
                                    </p:set>
                                    <p:animEffect transition="in" filter="fade">
                                      <p:cBhvr>
                                        <p:cTn id="60" dur="500"/>
                                        <p:tgtEl>
                                          <p:spTgt spid="5">
                                            <p:graphicEl>
                                              <a:dgm id="{0E28DAE0-37FB-49CD-BAB8-0327AF14BCBC}"/>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
                                            <p:graphicEl>
                                              <a:dgm id="{C0F9BBA6-D760-4070-8E38-52BB6FE235C0}"/>
                                            </p:graphicEl>
                                          </p:spTgt>
                                        </p:tgtEl>
                                        <p:attrNameLst>
                                          <p:attrName>style.visibility</p:attrName>
                                        </p:attrNameLst>
                                      </p:cBhvr>
                                      <p:to>
                                        <p:strVal val="visible"/>
                                      </p:to>
                                    </p:set>
                                    <p:animEffect transition="in" filter="fade">
                                      <p:cBhvr>
                                        <p:cTn id="65" dur="500"/>
                                        <p:tgtEl>
                                          <p:spTgt spid="5">
                                            <p:graphicEl>
                                              <a:dgm id="{C0F9BBA6-D760-4070-8E38-52BB6FE235C0}"/>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graphicEl>
                                              <a:dgm id="{7ADA7CFD-88BB-499C-BB47-275731898AB1}"/>
                                            </p:graphicEl>
                                          </p:spTgt>
                                        </p:tgtEl>
                                        <p:attrNameLst>
                                          <p:attrName>style.visibility</p:attrName>
                                        </p:attrNameLst>
                                      </p:cBhvr>
                                      <p:to>
                                        <p:strVal val="visible"/>
                                      </p:to>
                                    </p:set>
                                    <p:animEffect transition="in" filter="fade">
                                      <p:cBhvr>
                                        <p:cTn id="68" dur="500"/>
                                        <p:tgtEl>
                                          <p:spTgt spid="5">
                                            <p:graphicEl>
                                              <a:dgm id="{7ADA7CFD-88BB-499C-BB47-275731898AB1}"/>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
                                            <p:graphicEl>
                                              <a:dgm id="{2651323F-C053-4A9C-9213-0B3D2466E793}"/>
                                            </p:graphicEl>
                                          </p:spTgt>
                                        </p:tgtEl>
                                        <p:attrNameLst>
                                          <p:attrName>style.visibility</p:attrName>
                                        </p:attrNameLst>
                                      </p:cBhvr>
                                      <p:to>
                                        <p:strVal val="visible"/>
                                      </p:to>
                                    </p:set>
                                    <p:animEffect transition="in" filter="fade">
                                      <p:cBhvr>
                                        <p:cTn id="73" dur="500"/>
                                        <p:tgtEl>
                                          <p:spTgt spid="5">
                                            <p:graphicEl>
                                              <a:dgm id="{2651323F-C053-4A9C-9213-0B3D2466E793}"/>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
                                            <p:graphicEl>
                                              <a:dgm id="{D569DFD3-62AA-4358-88F3-F8417D681C3B}"/>
                                            </p:graphicEl>
                                          </p:spTgt>
                                        </p:tgtEl>
                                        <p:attrNameLst>
                                          <p:attrName>style.visibility</p:attrName>
                                        </p:attrNameLst>
                                      </p:cBhvr>
                                      <p:to>
                                        <p:strVal val="visible"/>
                                      </p:to>
                                    </p:set>
                                    <p:animEffect transition="in" filter="fade">
                                      <p:cBhvr>
                                        <p:cTn id="76" dur="500"/>
                                        <p:tgtEl>
                                          <p:spTgt spid="5">
                                            <p:graphicEl>
                                              <a:dgm id="{D569DFD3-62AA-4358-88F3-F8417D681C3B}"/>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
                                            <p:graphicEl>
                                              <a:dgm id="{94E42DBD-D275-4C0E-B7AF-31C1817BFEA0}"/>
                                            </p:graphicEl>
                                          </p:spTgt>
                                        </p:tgtEl>
                                        <p:attrNameLst>
                                          <p:attrName>style.visibility</p:attrName>
                                        </p:attrNameLst>
                                      </p:cBhvr>
                                      <p:to>
                                        <p:strVal val="visible"/>
                                      </p:to>
                                    </p:set>
                                    <p:animEffect transition="in" filter="fade">
                                      <p:cBhvr>
                                        <p:cTn id="81" dur="500"/>
                                        <p:tgtEl>
                                          <p:spTgt spid="5">
                                            <p:graphicEl>
                                              <a:dgm id="{94E42DBD-D275-4C0E-B7AF-31C1817BFEA0}"/>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
                                            <p:graphicEl>
                                              <a:dgm id="{44228A14-2036-494E-9C1D-E1BB17589FB2}"/>
                                            </p:graphicEl>
                                          </p:spTgt>
                                        </p:tgtEl>
                                        <p:attrNameLst>
                                          <p:attrName>style.visibility</p:attrName>
                                        </p:attrNameLst>
                                      </p:cBhvr>
                                      <p:to>
                                        <p:strVal val="visible"/>
                                      </p:to>
                                    </p:set>
                                    <p:animEffect transition="in" filter="fade">
                                      <p:cBhvr>
                                        <p:cTn id="84" dur="500"/>
                                        <p:tgtEl>
                                          <p:spTgt spid="5">
                                            <p:graphicEl>
                                              <a:dgm id="{44228A14-2036-494E-9C1D-E1BB17589FB2}"/>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
                                            <p:graphicEl>
                                              <a:dgm id="{CD5F646E-AABC-4EBC-91E3-E876427C7B73}"/>
                                            </p:graphicEl>
                                          </p:spTgt>
                                        </p:tgtEl>
                                        <p:attrNameLst>
                                          <p:attrName>style.visibility</p:attrName>
                                        </p:attrNameLst>
                                      </p:cBhvr>
                                      <p:to>
                                        <p:strVal val="visible"/>
                                      </p:to>
                                    </p:set>
                                    <p:animEffect transition="in" filter="fade">
                                      <p:cBhvr>
                                        <p:cTn id="89" dur="500"/>
                                        <p:tgtEl>
                                          <p:spTgt spid="5">
                                            <p:graphicEl>
                                              <a:dgm id="{CD5F646E-AABC-4EBC-91E3-E876427C7B73}"/>
                                            </p:graphic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
                                            <p:graphicEl>
                                              <a:dgm id="{6D706435-C84B-4FDC-9507-CA78255F82EB}"/>
                                            </p:graphicEl>
                                          </p:spTgt>
                                        </p:tgtEl>
                                        <p:attrNameLst>
                                          <p:attrName>style.visibility</p:attrName>
                                        </p:attrNameLst>
                                      </p:cBhvr>
                                      <p:to>
                                        <p:strVal val="visible"/>
                                      </p:to>
                                    </p:set>
                                    <p:animEffect transition="in" filter="fade">
                                      <p:cBhvr>
                                        <p:cTn id="92" dur="500"/>
                                        <p:tgtEl>
                                          <p:spTgt spid="5">
                                            <p:graphicEl>
                                              <a:dgm id="{6D706435-C84B-4FDC-9507-CA78255F82EB}"/>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anim calcmode="lin" valueType="num">
                                      <p:cBhvr additive="base">
                                        <p:cTn id="97" dur="500" fill="hold"/>
                                        <p:tgtEl>
                                          <p:spTgt spid="8"/>
                                        </p:tgtEl>
                                        <p:attrNameLst>
                                          <p:attrName>ppt_x</p:attrName>
                                        </p:attrNameLst>
                                      </p:cBhvr>
                                      <p:tavLst>
                                        <p:tav tm="0">
                                          <p:val>
                                            <p:strVal val="#ppt_x"/>
                                          </p:val>
                                        </p:tav>
                                        <p:tav tm="100000">
                                          <p:val>
                                            <p:strVal val="#ppt_x"/>
                                          </p:val>
                                        </p:tav>
                                      </p:tavLst>
                                    </p:anim>
                                    <p:anim calcmode="lin" valueType="num">
                                      <p:cBhvr additive="base">
                                        <p:cTn id="98" dur="500" fill="hold"/>
                                        <p:tgtEl>
                                          <p:spTgt spid="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additive="base">
                                        <p:cTn id="101" dur="500" fill="hold"/>
                                        <p:tgtEl>
                                          <p:spTgt spid="9"/>
                                        </p:tgtEl>
                                        <p:attrNameLst>
                                          <p:attrName>ppt_x</p:attrName>
                                        </p:attrNameLst>
                                      </p:cBhvr>
                                      <p:tavLst>
                                        <p:tav tm="0">
                                          <p:val>
                                            <p:strVal val="#ppt_x"/>
                                          </p:val>
                                        </p:tav>
                                        <p:tav tm="100000">
                                          <p:val>
                                            <p:strVal val="#ppt_x"/>
                                          </p:val>
                                        </p:tav>
                                      </p:tavLst>
                                    </p:anim>
                                    <p:anim calcmode="lin" valueType="num">
                                      <p:cBhvr additive="base">
                                        <p:cTn id="10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Graphic spid="5" grpId="0">
        <p:bldSub>
          <a:bldDgm bld="lvlOne"/>
        </p:bldSub>
      </p:bldGraphic>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Budget 2016: Indirect tax</a:t>
            </a:r>
          </a:p>
        </p:txBody>
      </p:sp>
      <p:pic>
        <p:nvPicPr>
          <p:cNvPr id="5" name="Picture 4"/>
          <p:cNvPicPr>
            <a:picLocks noChangeAspect="1"/>
          </p:cNvPicPr>
          <p:nvPr/>
        </p:nvPicPr>
        <p:blipFill>
          <a:blip r:embed="rId2"/>
          <a:stretch>
            <a:fillRect/>
          </a:stretch>
        </p:blipFill>
        <p:spPr>
          <a:xfrm>
            <a:off x="3392016" y="3221852"/>
            <a:ext cx="8547139" cy="3242884"/>
          </a:xfrm>
          <a:prstGeom prst="rect">
            <a:avLst/>
          </a:prstGeom>
        </p:spPr>
      </p:pic>
      <p:pic>
        <p:nvPicPr>
          <p:cNvPr id="6"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185" y="3587126"/>
            <a:ext cx="1948773" cy="2512337"/>
          </a:xfrm>
          <a:prstGeom prst="rect">
            <a:avLst/>
          </a:prstGeom>
        </p:spPr>
      </p:pic>
      <p:pic>
        <p:nvPicPr>
          <p:cNvPr id="7" name="Picture 6"/>
          <p:cNvPicPr>
            <a:picLocks noChangeAspect="1"/>
          </p:cNvPicPr>
          <p:nvPr/>
        </p:nvPicPr>
        <p:blipFill>
          <a:blip r:embed="rId4"/>
          <a:stretch>
            <a:fillRect/>
          </a:stretch>
        </p:blipFill>
        <p:spPr>
          <a:xfrm>
            <a:off x="4138487" y="919492"/>
            <a:ext cx="7800668" cy="2178391"/>
          </a:xfrm>
          <a:prstGeom prst="rect">
            <a:avLst/>
          </a:prstGeom>
        </p:spPr>
      </p:pic>
      <p:pic>
        <p:nvPicPr>
          <p:cNvPr id="8"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0314" y="919492"/>
            <a:ext cx="2283403" cy="2165441"/>
          </a:xfrm>
          <a:prstGeom prst="rect">
            <a:avLst/>
          </a:prstGeom>
        </p:spPr>
      </p:pic>
      <p:sp>
        <p:nvSpPr>
          <p:cNvPr id="2" name="Rectangle 1"/>
          <p:cNvSpPr/>
          <p:nvPr/>
        </p:nvSpPr>
        <p:spPr>
          <a:xfrm>
            <a:off x="7718323" y="6341806"/>
            <a:ext cx="1268361" cy="2458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transport</a:t>
            </a:r>
          </a:p>
        </p:txBody>
      </p:sp>
    </p:spTree>
    <p:extLst>
      <p:ext uri="{BB962C8B-B14F-4D97-AF65-F5344CB8AC3E}">
        <p14:creationId xmlns:p14="http://schemas.microsoft.com/office/powerpoint/2010/main" val="278005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State Excise (Rs.cr)</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393076008"/>
              </p:ext>
            </p:extLst>
          </p:nvPr>
        </p:nvGraphicFramePr>
        <p:xfrm>
          <a:off x="1949450" y="914400"/>
          <a:ext cx="10242550" cy="26496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2618364901"/>
              </p:ext>
            </p:extLst>
          </p:nvPr>
        </p:nvGraphicFramePr>
        <p:xfrm>
          <a:off x="1949450" y="3682959"/>
          <a:ext cx="10242550" cy="2649682"/>
        </p:xfrm>
        <a:graphic>
          <a:graphicData uri="http://schemas.openxmlformats.org/drawingml/2006/chart">
            <c:chart xmlns:c="http://schemas.openxmlformats.org/drawingml/2006/chart" xmlns:r="http://schemas.openxmlformats.org/officeDocument/2006/relationships" r:id="rId4"/>
          </a:graphicData>
        </a:graphic>
      </p:graphicFrame>
      <p:pic>
        <p:nvPicPr>
          <p:cNvPr id="9" name="Picture 8"/>
          <p:cNvPicPr>
            <a:picLocks noChangeAspect="1"/>
          </p:cNvPicPr>
          <p:nvPr/>
        </p:nvPicPr>
        <p:blipFill>
          <a:blip r:embed="rId5"/>
          <a:stretch>
            <a:fillRect/>
          </a:stretch>
        </p:blipFill>
        <p:spPr>
          <a:xfrm>
            <a:off x="550718" y="914400"/>
            <a:ext cx="2153388" cy="2649682"/>
          </a:xfrm>
          <a:prstGeom prst="rect">
            <a:avLst/>
          </a:prstGeom>
        </p:spPr>
      </p:pic>
      <p:pic>
        <p:nvPicPr>
          <p:cNvPr id="10" name="Picture 9"/>
          <p:cNvPicPr>
            <a:picLocks noChangeAspect="1"/>
          </p:cNvPicPr>
          <p:nvPr/>
        </p:nvPicPr>
        <p:blipFill>
          <a:blip r:embed="rId6"/>
          <a:stretch>
            <a:fillRect/>
          </a:stretch>
        </p:blipFill>
        <p:spPr>
          <a:xfrm>
            <a:off x="550719" y="3682959"/>
            <a:ext cx="2194396" cy="2649682"/>
          </a:xfrm>
          <a:prstGeom prst="rect">
            <a:avLst/>
          </a:prstGeom>
        </p:spPr>
      </p:pic>
      <p:sp>
        <p:nvSpPr>
          <p:cNvPr id="11" name="Rectangular Callout 10"/>
          <p:cNvSpPr/>
          <p:nvPr/>
        </p:nvSpPr>
        <p:spPr>
          <a:xfrm>
            <a:off x="2953489" y="4768809"/>
            <a:ext cx="2241966" cy="748146"/>
          </a:xfrm>
          <a:prstGeom prst="wedgeRectCallout">
            <a:avLst>
              <a:gd name="adj1" fmla="val -78822"/>
              <a:gd name="adj2" fmla="val -15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Liquor, Narcotics</a:t>
            </a:r>
          </a:p>
        </p:txBody>
      </p:sp>
      <p:sp>
        <p:nvSpPr>
          <p:cNvPr id="12" name="Rectangular Callout 11"/>
          <p:cNvSpPr/>
          <p:nvPr/>
        </p:nvSpPr>
        <p:spPr>
          <a:xfrm>
            <a:off x="3026225" y="2001611"/>
            <a:ext cx="1535384" cy="748146"/>
          </a:xfrm>
          <a:prstGeom prst="wedgeRectCallout">
            <a:avLst>
              <a:gd name="adj1" fmla="val -104313"/>
              <a:gd name="adj2"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Prohibition</a:t>
            </a:r>
          </a:p>
        </p:txBody>
      </p:sp>
    </p:spTree>
    <p:extLst>
      <p:ext uri="{BB962C8B-B14F-4D97-AF65-F5344CB8AC3E}">
        <p14:creationId xmlns:p14="http://schemas.microsoft.com/office/powerpoint/2010/main" val="78535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53" t="11517" r="1643" b="14680"/>
          <a:stretch/>
        </p:blipFill>
        <p:spPr>
          <a:xfrm>
            <a:off x="7367155" y="127303"/>
            <a:ext cx="4609972" cy="53692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80" y="370979"/>
            <a:ext cx="4682791" cy="4814085"/>
          </a:xfrm>
          <a:prstGeom prst="rect">
            <a:avLst/>
          </a:prstGeom>
          <a:solidFill>
            <a:srgbClr val="0070C0"/>
          </a:solidFill>
        </p:spPr>
      </p:pic>
      <p:sp>
        <p:nvSpPr>
          <p:cNvPr id="6" name="TextBox 7"/>
          <p:cNvSpPr txBox="1"/>
          <p:nvPr/>
        </p:nvSpPr>
        <p:spPr>
          <a:xfrm>
            <a:off x="4147961" y="318575"/>
            <a:ext cx="3181719" cy="2554545"/>
          </a:xfrm>
          <a:prstGeom prst="rect">
            <a:avLst/>
          </a:prstGeom>
          <a:solidFill>
            <a:srgbClr val="0070C0"/>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a:solidFill>
                  <a:schemeClr val="bg1"/>
                </a:solidFill>
                <a:latin typeface="Franklin Gothic Demi Cond" panose="020B0706030402020204" pitchFamily="34" charset="0"/>
              </a:rPr>
              <a:t>Opium</a:t>
            </a:r>
            <a:r>
              <a:rPr lang="hi-IN" sz="3200" dirty="0">
                <a:solidFill>
                  <a:schemeClr val="bg1"/>
                </a:solidFill>
                <a:latin typeface="Franklin Gothic Demi Cond" panose="020B0706030402020204" pitchFamily="34" charset="0"/>
              </a:rPr>
              <a:t> (अफ़ीम)</a:t>
            </a:r>
            <a:endParaRPr lang="en-US" sz="3200" dirty="0">
              <a:solidFill>
                <a:schemeClr val="bg1"/>
              </a:solidFill>
              <a:latin typeface="Franklin Gothic Demi Cond" panose="020B0706030402020204" pitchFamily="34" charset="0"/>
            </a:endParaRPr>
          </a:p>
          <a:p>
            <a:pPr marL="457200" indent="-457200">
              <a:buAutoNum type="arabicPeriod"/>
            </a:pPr>
            <a:r>
              <a:rPr lang="en-US" sz="3200" dirty="0">
                <a:solidFill>
                  <a:schemeClr val="bg1"/>
                </a:solidFill>
                <a:latin typeface="Franklin Gothic Demi Cond" panose="020B0706030402020204" pitchFamily="34" charset="0"/>
              </a:rPr>
              <a:t>Morphine</a:t>
            </a:r>
          </a:p>
          <a:p>
            <a:pPr marL="457200" indent="-457200">
              <a:buAutoNum type="arabicPeriod"/>
            </a:pPr>
            <a:r>
              <a:rPr lang="en-US" sz="3200" dirty="0">
                <a:solidFill>
                  <a:schemeClr val="bg1"/>
                </a:solidFill>
                <a:latin typeface="Franklin Gothic Demi Cond" panose="020B0706030402020204" pitchFamily="34" charset="0"/>
              </a:rPr>
              <a:t>Codeine</a:t>
            </a:r>
          </a:p>
          <a:p>
            <a:pPr marL="457200" indent="-457200">
              <a:buAutoNum type="arabicPeriod"/>
            </a:pPr>
            <a:r>
              <a:rPr lang="en-US" sz="3200" dirty="0">
                <a:solidFill>
                  <a:schemeClr val="bg1"/>
                </a:solidFill>
                <a:latin typeface="Franklin Gothic Demi Cond" panose="020B0706030402020204" pitchFamily="34" charset="0"/>
              </a:rPr>
              <a:t>Thebaine</a:t>
            </a:r>
          </a:p>
          <a:p>
            <a:pPr marL="457200" indent="-457200">
              <a:buAutoNum type="arabicPeriod"/>
            </a:pPr>
            <a:r>
              <a:rPr lang="en-US" sz="3200" dirty="0">
                <a:solidFill>
                  <a:schemeClr val="bg1"/>
                </a:solidFill>
                <a:latin typeface="Franklin Gothic Demi Cond" panose="020B0706030402020204" pitchFamily="34" charset="0"/>
              </a:rPr>
              <a:t>Heroin (Smack)</a:t>
            </a:r>
          </a:p>
        </p:txBody>
      </p:sp>
      <p:cxnSp>
        <p:nvCxnSpPr>
          <p:cNvPr id="7" name="Straight Arrow Connector 6"/>
          <p:cNvCxnSpPr>
            <a:stCxn id="6" idx="1"/>
          </p:cNvCxnSpPr>
          <p:nvPr/>
        </p:nvCxnSpPr>
        <p:spPr>
          <a:xfrm flipH="1">
            <a:off x="2453148" y="1595848"/>
            <a:ext cx="1694813" cy="4723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05299" y="3725055"/>
            <a:ext cx="3340078" cy="2554545"/>
          </a:xfrm>
          <a:prstGeom prst="rect">
            <a:avLst/>
          </a:prstGeom>
          <a:solidFill>
            <a:srgbClr val="0070C0"/>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a:solidFill>
                  <a:schemeClr val="bg1"/>
                </a:solidFill>
                <a:latin typeface="Franklin Gothic Demi Cond" panose="020B0706030402020204" pitchFamily="34" charset="0"/>
              </a:rPr>
              <a:t>Cannabis (</a:t>
            </a:r>
            <a:r>
              <a:rPr lang="hi-IN" sz="3200" dirty="0">
                <a:solidFill>
                  <a:schemeClr val="bg1"/>
                </a:solidFill>
                <a:latin typeface="Franklin Gothic Demi Cond" panose="020B0706030402020204" pitchFamily="34" charset="0"/>
              </a:rPr>
              <a:t>भांग)</a:t>
            </a:r>
            <a:endParaRPr lang="en-US" sz="3200" dirty="0">
              <a:solidFill>
                <a:schemeClr val="bg1"/>
              </a:solidFill>
              <a:latin typeface="Franklin Gothic Demi Cond" panose="020B0706030402020204" pitchFamily="34" charset="0"/>
            </a:endParaRPr>
          </a:p>
          <a:p>
            <a:pPr marL="457200" indent="-457200">
              <a:buFont typeface="+mj-lt"/>
              <a:buAutoNum type="arabicPeriod"/>
            </a:pPr>
            <a:r>
              <a:rPr lang="es-ES" sz="3200" dirty="0">
                <a:solidFill>
                  <a:schemeClr val="bg1"/>
                </a:solidFill>
                <a:latin typeface="Franklin Gothic Demi Cond" panose="020B0706030402020204" pitchFamily="34" charset="0"/>
              </a:rPr>
              <a:t>Hashish</a:t>
            </a:r>
          </a:p>
          <a:p>
            <a:pPr marL="457200" indent="-457200">
              <a:buFont typeface="+mj-lt"/>
              <a:buAutoNum type="arabicPeriod"/>
            </a:pPr>
            <a:r>
              <a:rPr lang="es-ES" sz="3200" dirty="0">
                <a:solidFill>
                  <a:schemeClr val="bg1"/>
                </a:solidFill>
                <a:latin typeface="Franklin Gothic Demi Cond" panose="020B0706030402020204" pitchFamily="34" charset="0"/>
              </a:rPr>
              <a:t>Charas</a:t>
            </a:r>
          </a:p>
          <a:p>
            <a:pPr marL="457200" indent="-457200">
              <a:buFont typeface="+mj-lt"/>
              <a:buAutoNum type="arabicPeriod"/>
            </a:pPr>
            <a:r>
              <a:rPr lang="es-ES" sz="3200" dirty="0">
                <a:solidFill>
                  <a:schemeClr val="bg1"/>
                </a:solidFill>
                <a:latin typeface="Franklin Gothic Demi Cond" panose="020B0706030402020204" pitchFamily="34" charset="0"/>
              </a:rPr>
              <a:t>Ganja</a:t>
            </a:r>
          </a:p>
          <a:p>
            <a:pPr marL="457200" indent="-457200">
              <a:buFont typeface="+mj-lt"/>
              <a:buAutoNum type="arabicPeriod"/>
            </a:pPr>
            <a:r>
              <a:rPr lang="es-ES" sz="3200" dirty="0">
                <a:solidFill>
                  <a:schemeClr val="bg1"/>
                </a:solidFill>
                <a:latin typeface="Franklin Gothic Demi Cond" panose="020B0706030402020204" pitchFamily="34" charset="0"/>
              </a:rPr>
              <a:t>Marijuana</a:t>
            </a:r>
            <a:endParaRPr lang="en-US" sz="3200" dirty="0">
              <a:solidFill>
                <a:schemeClr val="bg1"/>
              </a:solidFill>
              <a:latin typeface="Franklin Gothic Demi Cond" panose="020B0706030402020204" pitchFamily="34" charset="0"/>
            </a:endParaRPr>
          </a:p>
        </p:txBody>
      </p:sp>
      <p:cxnSp>
        <p:nvCxnSpPr>
          <p:cNvPr id="9" name="Straight Arrow Connector 8"/>
          <p:cNvCxnSpPr>
            <a:stCxn id="8" idx="0"/>
          </p:cNvCxnSpPr>
          <p:nvPr/>
        </p:nvCxnSpPr>
        <p:spPr>
          <a:xfrm flipV="1">
            <a:off x="7475338" y="3007765"/>
            <a:ext cx="518871" cy="7172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571345" y="4629394"/>
            <a:ext cx="4573249" cy="1650206"/>
          </a:xfrm>
          <a:prstGeom prst="upArrowCallou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hi-IN" sz="3200" dirty="0">
                <a:solidFill>
                  <a:schemeClr val="bg1"/>
                </a:solidFill>
                <a:latin typeface="Franklin Gothic Demi Cond" panose="020B0706030402020204" pitchFamily="34" charset="0"/>
              </a:rPr>
              <a:t>Permitted in</a:t>
            </a:r>
          </a:p>
          <a:p>
            <a:pPr algn="ctr"/>
            <a:r>
              <a:rPr lang="hi-IN" sz="3200" dirty="0">
                <a:solidFill>
                  <a:schemeClr val="bg1"/>
                </a:solidFill>
                <a:latin typeface="Franklin Gothic Demi Cond" panose="020B0706030402020204" pitchFamily="34" charset="0"/>
              </a:rPr>
              <a:t>Rajasthan, MP,UP</a:t>
            </a:r>
            <a:endParaRPr lang="en-US" sz="3200" dirty="0">
              <a:solidFill>
                <a:schemeClr val="bg1"/>
              </a:solidFill>
              <a:latin typeface="Franklin Gothic Demi Cond" panose="020B0706030402020204" pitchFamily="34" charset="0"/>
            </a:endParaRPr>
          </a:p>
        </p:txBody>
      </p:sp>
      <p:sp>
        <p:nvSpPr>
          <p:cNvPr id="11" name="TextBox 7"/>
          <p:cNvSpPr txBox="1"/>
          <p:nvPr/>
        </p:nvSpPr>
        <p:spPr>
          <a:xfrm>
            <a:off x="9166730" y="3875014"/>
            <a:ext cx="2810397" cy="2404586"/>
          </a:xfrm>
          <a:prstGeom prst="upArrowCallout">
            <a:avLst/>
          </a:prstGeom>
          <a:solidFill>
            <a:srgbClr val="C00000"/>
          </a:solidFill>
          <a:ln w="19050">
            <a:solidFill>
              <a:srgbClr val="FF0000"/>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hi-IN" sz="3200" dirty="0">
                <a:solidFill>
                  <a:schemeClr val="bg1"/>
                </a:solidFill>
                <a:latin typeface="Franklin Gothic Demi Cond" panose="020B0706030402020204" pitchFamily="34" charset="0"/>
              </a:rPr>
              <a:t>Cultivation Forbidden in India</a:t>
            </a:r>
            <a:r>
              <a:rPr lang="en-US" sz="3200" dirty="0">
                <a:solidFill>
                  <a:schemeClr val="bg1"/>
                </a:solidFill>
                <a:latin typeface="Franklin Gothic Demi Cond" panose="020B0706030402020204" pitchFamily="34" charset="0"/>
              </a:rPr>
              <a:t>- NDPS Act</a:t>
            </a:r>
          </a:p>
        </p:txBody>
      </p:sp>
    </p:spTree>
    <p:extLst>
      <p:ext uri="{BB962C8B-B14F-4D97-AF65-F5344CB8AC3E}">
        <p14:creationId xmlns:p14="http://schemas.microsoft.com/office/powerpoint/2010/main" val="44022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54004083"/>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Indirect Tax</a:t>
            </a:r>
          </a:p>
        </p:txBody>
      </p:sp>
    </p:spTree>
    <p:extLst>
      <p:ext uri="{BB962C8B-B14F-4D97-AF65-F5344CB8AC3E}">
        <p14:creationId xmlns:p14="http://schemas.microsoft.com/office/powerpoint/2010/main" val="688872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540839258"/>
              </p:ext>
            </p:extLst>
          </p:nvPr>
        </p:nvGraphicFramePr>
        <p:xfrm>
          <a:off x="230981" y="2982686"/>
          <a:ext cx="11730038" cy="3320143"/>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184" y="1197984"/>
            <a:ext cx="1556409" cy="155640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74" y="857356"/>
            <a:ext cx="1906126" cy="129344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907" y="1458246"/>
            <a:ext cx="1474304" cy="204764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992" y="1695832"/>
            <a:ext cx="2096629" cy="157247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9203" y="2150798"/>
            <a:ext cx="1926416" cy="158844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4201" y="2482068"/>
            <a:ext cx="1641133" cy="1888364"/>
          </a:xfrm>
          <a:prstGeom prst="rect">
            <a:avLst/>
          </a:prstGeom>
        </p:spPr>
      </p:pic>
      <p:sp>
        <p:nvSpPr>
          <p:cNvPr id="13" name="Rounded Rectangular Callout 12"/>
          <p:cNvSpPr/>
          <p:nvPr/>
        </p:nvSpPr>
        <p:spPr>
          <a:xfrm>
            <a:off x="1409137" y="6302829"/>
            <a:ext cx="6100753" cy="392939"/>
          </a:xfrm>
          <a:prstGeom prst="wedgeRoundRectCallout">
            <a:avLst>
              <a:gd name="adj1" fmla="val -20760"/>
              <a:gd name="adj2" fmla="val -122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Taxes on income other than Corporation  Tax</a:t>
            </a:r>
          </a:p>
        </p:txBody>
      </p:sp>
      <p:sp>
        <p:nvSpPr>
          <p:cNvPr id="14" name="Pentagon 13"/>
          <p:cNvSpPr/>
          <p:nvPr/>
        </p:nvSpPr>
        <p:spPr>
          <a:xfrm rot="240822">
            <a:off x="820972" y="3970989"/>
            <a:ext cx="7686087" cy="610670"/>
          </a:xfrm>
          <a:prstGeom prst="homePlate">
            <a:avLst/>
          </a:prstGeom>
          <a:solidFill>
            <a:schemeClr val="accent5">
              <a:lumMod val="60000"/>
              <a:lumOff val="40000"/>
            </a:schemeClr>
          </a:solidFill>
          <a:ln>
            <a:solidFill>
              <a:schemeClr val="accent2"/>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400" spc="600" dirty="0">
                <a:effectLst>
                  <a:outerShdw blurRad="38100" dist="38100" dir="2700000" algn="tl">
                    <a:srgbClr val="000000">
                      <a:alpha val="43137"/>
                    </a:srgbClr>
                  </a:outerShdw>
                </a:effectLst>
              </a:rPr>
              <a:t>Descending order</a:t>
            </a:r>
          </a:p>
        </p:txBody>
      </p:sp>
      <p:sp>
        <p:nvSpPr>
          <p:cNvPr id="3" name="Line Callout 1 (Border and Accent Bar) 2"/>
          <p:cNvSpPr/>
          <p:nvPr/>
        </p:nvSpPr>
        <p:spPr>
          <a:xfrm>
            <a:off x="5789211" y="857356"/>
            <a:ext cx="5214762" cy="600890"/>
          </a:xfrm>
          <a:prstGeom prst="accentBorderCallout1">
            <a:avLst>
              <a:gd name="adj1" fmla="val 18750"/>
              <a:gd name="adj2" fmla="val -8333"/>
              <a:gd name="adj3" fmla="val 124605"/>
              <a:gd name="adj4" fmla="val -15418"/>
            </a:avLst>
          </a:prstGeom>
          <a:solidFill>
            <a:schemeClr val="accent4">
              <a:lumMod val="20000"/>
              <a:lumOff val="80000"/>
            </a:schemeClr>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Union- can levy excise on alcohol- in medicinal and toiletry preparation </a:t>
            </a:r>
          </a:p>
        </p:txBody>
      </p:sp>
      <p:sp>
        <p:nvSpPr>
          <p:cNvPr id="2" name="Title 1"/>
          <p:cNvSpPr>
            <a:spLocks noGrp="1"/>
          </p:cNvSpPr>
          <p:nvPr>
            <p:ph type="title"/>
          </p:nvPr>
        </p:nvSpPr>
        <p:spPr/>
        <p:txBody>
          <a:bodyPr>
            <a:normAutofit/>
          </a:bodyPr>
          <a:lstStyle/>
          <a:p>
            <a:r>
              <a:rPr lang="en-US" dirty="0"/>
              <a:t>Budget-2016 </a:t>
            </a:r>
            <a:r>
              <a:rPr lang="en-US" dirty="0">
                <a:latin typeface="Arial Black" panose="020B0A04020102020204" pitchFamily="34" charset="0"/>
              </a:rPr>
              <a:t>►</a:t>
            </a:r>
            <a:r>
              <a:rPr lang="en-US" dirty="0"/>
              <a:t> Revenue Receipt ► Tax Revenue</a:t>
            </a:r>
          </a:p>
        </p:txBody>
      </p:sp>
    </p:spTree>
    <p:extLst>
      <p:ext uri="{BB962C8B-B14F-4D97-AF65-F5344CB8AC3E}">
        <p14:creationId xmlns:p14="http://schemas.microsoft.com/office/powerpoint/2010/main" val="225307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204256397"/>
              </p:ext>
            </p:extLst>
          </p:nvPr>
        </p:nvGraphicFramePr>
        <p:xfrm>
          <a:off x="230981" y="2982686"/>
          <a:ext cx="11730038" cy="332014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US" dirty="0"/>
              <a:t>Budget  2015 vs. 2016: Revenue-Estimates (cr.)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184" y="1197984"/>
            <a:ext cx="1556409" cy="15564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74" y="857356"/>
            <a:ext cx="1906126" cy="129344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506" y="1709923"/>
            <a:ext cx="888465" cy="123397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6132" y="1344898"/>
            <a:ext cx="2096629" cy="157247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9203" y="1356136"/>
            <a:ext cx="1926416" cy="158844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4201" y="1763610"/>
            <a:ext cx="1641133" cy="1888364"/>
          </a:xfrm>
          <a:prstGeom prst="rect">
            <a:avLst/>
          </a:prstGeom>
        </p:spPr>
      </p:pic>
    </p:spTree>
    <p:extLst>
      <p:ext uri="{BB962C8B-B14F-4D97-AF65-F5344CB8AC3E}">
        <p14:creationId xmlns:p14="http://schemas.microsoft.com/office/powerpoint/2010/main" val="60963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Budget  2015 vs. 2016: Revenue-Estimates (cr.)</a:t>
            </a:r>
          </a:p>
        </p:txBody>
      </p:sp>
      <p:pic>
        <p:nvPicPr>
          <p:cNvPr id="5" name="Picture 4"/>
          <p:cNvPicPr>
            <a:picLocks noChangeAspect="1"/>
          </p:cNvPicPr>
          <p:nvPr/>
        </p:nvPicPr>
        <p:blipFill>
          <a:blip r:embed="rId2"/>
          <a:stretch>
            <a:fillRect/>
          </a:stretch>
        </p:blipFill>
        <p:spPr>
          <a:xfrm>
            <a:off x="0" y="1192368"/>
            <a:ext cx="11125996" cy="4675031"/>
          </a:xfrm>
          <a:prstGeom prst="rect">
            <a:avLst/>
          </a:prstGeom>
        </p:spPr>
      </p:pic>
      <p:sp>
        <p:nvSpPr>
          <p:cNvPr id="6" name="Right Arrow 5"/>
          <p:cNvSpPr/>
          <p:nvPr/>
        </p:nvSpPr>
        <p:spPr>
          <a:xfrm>
            <a:off x="11125996" y="3034583"/>
            <a:ext cx="1066004" cy="990600"/>
          </a:xfrm>
          <a:prstGeom prst="rightArrow">
            <a:avLst>
              <a:gd name="adj1" fmla="val 80769"/>
              <a:gd name="adj2" fmla="val 23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in India</a:t>
            </a:r>
          </a:p>
        </p:txBody>
      </p:sp>
      <p:sp>
        <p:nvSpPr>
          <p:cNvPr id="7" name="Right Arrow 6"/>
          <p:cNvSpPr/>
          <p:nvPr/>
        </p:nvSpPr>
        <p:spPr>
          <a:xfrm>
            <a:off x="11017139" y="1752599"/>
            <a:ext cx="1066004" cy="1600201"/>
          </a:xfrm>
          <a:prstGeom prst="rightArrow">
            <a:avLst>
              <a:gd name="adj1" fmla="val 80769"/>
              <a:gd name="adj2" fmla="val 23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Tax benefit</a:t>
            </a:r>
          </a:p>
        </p:txBody>
      </p:sp>
    </p:spTree>
    <p:extLst>
      <p:ext uri="{BB962C8B-B14F-4D97-AF65-F5344CB8AC3E}">
        <p14:creationId xmlns:p14="http://schemas.microsoft.com/office/powerpoint/2010/main" val="2504818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Revenue shortfall</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48525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nvPr>
        </p:nvGraphicFramePr>
        <p:xfrm>
          <a:off x="230981" y="2982686"/>
          <a:ext cx="11730038" cy="3875314"/>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p:cNvSpPr>
            <a:spLocks noGrp="1"/>
          </p:cNvSpPr>
          <p:nvPr>
            <p:ph type="title"/>
          </p:nvPr>
        </p:nvSpPr>
        <p:spPr/>
        <p:txBody>
          <a:bodyPr>
            <a:normAutofit/>
          </a:bodyPr>
          <a:lstStyle/>
          <a:p>
            <a:r>
              <a:rPr lang="en-US" dirty="0"/>
              <a:t>Budget 2015 (projected estimates in beginning)</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184" y="1197984"/>
            <a:ext cx="1556409" cy="155640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74" y="857356"/>
            <a:ext cx="1906126" cy="129344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907" y="1458246"/>
            <a:ext cx="1474304" cy="204764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574" y="2033604"/>
            <a:ext cx="2096629" cy="1572472"/>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6366" y="2417502"/>
            <a:ext cx="1926416" cy="1588448"/>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2782" y="2754211"/>
            <a:ext cx="1641133" cy="2369868"/>
          </a:xfrm>
          <a:prstGeom prst="rect">
            <a:avLst/>
          </a:prstGeom>
        </p:spPr>
      </p:pic>
      <p:sp>
        <p:nvSpPr>
          <p:cNvPr id="23" name="Rounded Rectangular Callout 22"/>
          <p:cNvSpPr/>
          <p:nvPr/>
        </p:nvSpPr>
        <p:spPr>
          <a:xfrm>
            <a:off x="4020593" y="6379029"/>
            <a:ext cx="4095773" cy="261257"/>
          </a:xfrm>
          <a:prstGeom prst="wedgeRoundRectCallout">
            <a:avLst>
              <a:gd name="adj1" fmla="val -60966"/>
              <a:gd name="adj2" fmla="val 333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Taxes on income other than Corp.Tax</a:t>
            </a:r>
          </a:p>
        </p:txBody>
      </p:sp>
    </p:spTree>
    <p:extLst>
      <p:ext uri="{BB962C8B-B14F-4D97-AF65-F5344CB8AC3E}">
        <p14:creationId xmlns:p14="http://schemas.microsoft.com/office/powerpoint/2010/main" val="235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206375" y="914400"/>
          <a:ext cx="11730038" cy="5683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dirty="0"/>
              <a:t>Taxation: Two way accountability relationship</a:t>
            </a:r>
          </a:p>
        </p:txBody>
      </p:sp>
      <p:sp>
        <p:nvSpPr>
          <p:cNvPr id="7" name="Explosion 1 6"/>
          <p:cNvSpPr/>
          <p:nvPr/>
        </p:nvSpPr>
        <p:spPr>
          <a:xfrm>
            <a:off x="-933109" y="3213172"/>
            <a:ext cx="5179809" cy="3265714"/>
          </a:xfrm>
          <a:prstGeom prst="irregularSeal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latin typeface="Franklin Gothic Medium Cond" panose="020B0606030402020204" pitchFamily="34" charset="0"/>
              </a:rPr>
              <a:t>Accountability </a:t>
            </a:r>
          </a:p>
          <a:p>
            <a:pPr algn="ctr"/>
            <a:r>
              <a:rPr lang="en-US" sz="2400" dirty="0">
                <a:latin typeface="Franklin Gothic Medium Cond" panose="020B0606030402020204" pitchFamily="34" charset="0"/>
              </a:rPr>
              <a:t>Fiscal Capacity </a:t>
            </a:r>
          </a:p>
          <a:p>
            <a:pPr algn="ctr"/>
            <a:r>
              <a:rPr lang="en-US" sz="2400" dirty="0">
                <a:latin typeface="Franklin Gothic Medium Cond" panose="020B0606030402020204" pitchFamily="34" charset="0"/>
              </a:rPr>
              <a:t>▼</a:t>
            </a:r>
            <a:r>
              <a:rPr lang="en-US" sz="2400" dirty="0">
                <a:latin typeface="Arial Black" panose="020B0A04020102020204" pitchFamily="34" charset="0"/>
              </a:rPr>
              <a:t>▼</a:t>
            </a:r>
            <a:endParaRPr lang="en-US" sz="2400" dirty="0">
              <a:latin typeface="Franklin Gothic Medium Cond" panose="020B0606030402020204" pitchFamily="34"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795523"/>
            <a:ext cx="1950334" cy="1465896"/>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295" y="4846029"/>
            <a:ext cx="2871150" cy="2174896"/>
          </a:xfrm>
          <a:prstGeom prst="rect">
            <a:avLst/>
          </a:prstGeom>
        </p:spPr>
      </p:pic>
      <p:pic>
        <p:nvPicPr>
          <p:cNvPr id="8" name="Picture 7"/>
          <p:cNvPicPr>
            <a:picLocks noChangeAspect="1"/>
          </p:cNvPicPr>
          <p:nvPr/>
        </p:nvPicPr>
        <p:blipFill>
          <a:blip r:embed="rId10"/>
          <a:stretch>
            <a:fillRect/>
          </a:stretch>
        </p:blipFill>
        <p:spPr>
          <a:xfrm>
            <a:off x="10824896" y="3491901"/>
            <a:ext cx="1317892" cy="1689699"/>
          </a:xfrm>
          <a:prstGeom prst="rect">
            <a:avLst/>
          </a:prstGeom>
        </p:spPr>
      </p:pic>
    </p:spTree>
    <p:extLst>
      <p:ext uri="{BB962C8B-B14F-4D97-AF65-F5344CB8AC3E}">
        <p14:creationId xmlns:p14="http://schemas.microsoft.com/office/powerpoint/2010/main" val="365423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B23F0753-83E0-4A05-AE52-829F1F37DE48}"/>
                                            </p:graphicEl>
                                          </p:spTgt>
                                        </p:tgtEl>
                                        <p:attrNameLst>
                                          <p:attrName>style.visibility</p:attrName>
                                        </p:attrNameLst>
                                      </p:cBhvr>
                                      <p:to>
                                        <p:strVal val="visible"/>
                                      </p:to>
                                    </p:set>
                                    <p:animEffect transition="in" filter="fade">
                                      <p:cBhvr>
                                        <p:cTn id="7" dur="500"/>
                                        <p:tgtEl>
                                          <p:spTgt spid="6">
                                            <p:graphicEl>
                                              <a:dgm id="{B23F0753-83E0-4A05-AE52-829F1F37DE4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BBFBF49-0324-4348-AE04-FA0B21950D8F}"/>
                                            </p:graphicEl>
                                          </p:spTgt>
                                        </p:tgtEl>
                                        <p:attrNameLst>
                                          <p:attrName>style.visibility</p:attrName>
                                        </p:attrNameLst>
                                      </p:cBhvr>
                                      <p:to>
                                        <p:strVal val="visible"/>
                                      </p:to>
                                    </p:set>
                                    <p:animEffect transition="in" filter="fade">
                                      <p:cBhvr>
                                        <p:cTn id="12" dur="500"/>
                                        <p:tgtEl>
                                          <p:spTgt spid="6">
                                            <p:graphicEl>
                                              <a:dgm id="{3BBFBF49-0324-4348-AE04-FA0B21950D8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4741BAC3-B43E-42F3-A03F-C268439E2864}"/>
                                            </p:graphicEl>
                                          </p:spTgt>
                                        </p:tgtEl>
                                        <p:attrNameLst>
                                          <p:attrName>style.visibility</p:attrName>
                                        </p:attrNameLst>
                                      </p:cBhvr>
                                      <p:to>
                                        <p:strVal val="visible"/>
                                      </p:to>
                                    </p:set>
                                    <p:animEffect transition="in" filter="fade">
                                      <p:cBhvr>
                                        <p:cTn id="17" dur="500"/>
                                        <p:tgtEl>
                                          <p:spTgt spid="6">
                                            <p:graphicEl>
                                              <a:dgm id="{4741BAC3-B43E-42F3-A03F-C268439E286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9B6DC33C-0190-4E93-A76B-54D9CB5FB35E}"/>
                                            </p:graphicEl>
                                          </p:spTgt>
                                        </p:tgtEl>
                                        <p:attrNameLst>
                                          <p:attrName>style.visibility</p:attrName>
                                        </p:attrNameLst>
                                      </p:cBhvr>
                                      <p:to>
                                        <p:strVal val="visible"/>
                                      </p:to>
                                    </p:set>
                                    <p:animEffect transition="in" filter="fade">
                                      <p:cBhvr>
                                        <p:cTn id="22" dur="500"/>
                                        <p:tgtEl>
                                          <p:spTgt spid="6">
                                            <p:graphicEl>
                                              <a:dgm id="{9B6DC33C-0190-4E93-A76B-54D9CB5FB35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B92E97A7-911D-4B0F-A5C9-CCFF522E9BE0}"/>
                                            </p:graphicEl>
                                          </p:spTgt>
                                        </p:tgtEl>
                                        <p:attrNameLst>
                                          <p:attrName>style.visibility</p:attrName>
                                        </p:attrNameLst>
                                      </p:cBhvr>
                                      <p:to>
                                        <p:strVal val="visible"/>
                                      </p:to>
                                    </p:set>
                                    <p:animEffect transition="in" filter="fade">
                                      <p:cBhvr>
                                        <p:cTn id="27" dur="500"/>
                                        <p:tgtEl>
                                          <p:spTgt spid="6">
                                            <p:graphicEl>
                                              <a:dgm id="{B92E97A7-911D-4B0F-A5C9-CCFF522E9BE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F2F54FD9-FA58-4F64-A3D7-CDF3C754883E}"/>
                                            </p:graphicEl>
                                          </p:spTgt>
                                        </p:tgtEl>
                                        <p:attrNameLst>
                                          <p:attrName>style.visibility</p:attrName>
                                        </p:attrNameLst>
                                      </p:cBhvr>
                                      <p:to>
                                        <p:strVal val="visible"/>
                                      </p:to>
                                    </p:set>
                                    <p:animEffect transition="in" filter="fade">
                                      <p:cBhvr>
                                        <p:cTn id="32" dur="500"/>
                                        <p:tgtEl>
                                          <p:spTgt spid="6">
                                            <p:graphicEl>
                                              <a:dgm id="{F2F54FD9-FA58-4F64-A3D7-CDF3C754883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D9794B53-8212-41B4-8C42-6AA0294096F5}"/>
                                            </p:graphicEl>
                                          </p:spTgt>
                                        </p:tgtEl>
                                        <p:attrNameLst>
                                          <p:attrName>style.visibility</p:attrName>
                                        </p:attrNameLst>
                                      </p:cBhvr>
                                      <p:to>
                                        <p:strVal val="visible"/>
                                      </p:to>
                                    </p:set>
                                    <p:animEffect transition="in" filter="fade">
                                      <p:cBhvr>
                                        <p:cTn id="37" dur="500"/>
                                        <p:tgtEl>
                                          <p:spTgt spid="6">
                                            <p:graphicEl>
                                              <a:dgm id="{D9794B53-8212-41B4-8C42-6AA0294096F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E75C88EC-6E58-4F2C-9865-28B15DF51B20}"/>
                                            </p:graphicEl>
                                          </p:spTgt>
                                        </p:tgtEl>
                                        <p:attrNameLst>
                                          <p:attrName>style.visibility</p:attrName>
                                        </p:attrNameLst>
                                      </p:cBhvr>
                                      <p:to>
                                        <p:strVal val="visible"/>
                                      </p:to>
                                    </p:set>
                                    <p:animEffect transition="in" filter="fade">
                                      <p:cBhvr>
                                        <p:cTn id="42" dur="500"/>
                                        <p:tgtEl>
                                          <p:spTgt spid="6">
                                            <p:graphicEl>
                                              <a:dgm id="{E75C88EC-6E58-4F2C-9865-28B15DF51B20}"/>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idx="1"/>
            <p:extLst/>
          </p:nvPr>
        </p:nvGraphicFramePr>
        <p:xfrm>
          <a:off x="230981" y="2982686"/>
          <a:ext cx="11730038" cy="3875314"/>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p:cNvSpPr>
            <a:spLocks noGrp="1"/>
          </p:cNvSpPr>
          <p:nvPr>
            <p:ph type="title"/>
          </p:nvPr>
        </p:nvSpPr>
        <p:spPr/>
        <p:txBody>
          <a:bodyPr>
            <a:normAutofit/>
          </a:bodyPr>
          <a:lstStyle/>
          <a:p>
            <a:r>
              <a:rPr lang="en-US" dirty="0"/>
              <a:t>Budget 2015 vs. Revised estimates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184" y="1197984"/>
            <a:ext cx="1556409" cy="15564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74" y="857356"/>
            <a:ext cx="1906126" cy="129344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1107" y="795523"/>
            <a:ext cx="1474304" cy="20476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737" y="1062510"/>
            <a:ext cx="2096629" cy="1572472"/>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6366" y="1394238"/>
            <a:ext cx="1926416" cy="158844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0708" y="1884485"/>
            <a:ext cx="1641133" cy="2369868"/>
          </a:xfrm>
          <a:prstGeom prst="rect">
            <a:avLst/>
          </a:prstGeom>
        </p:spPr>
      </p:pic>
      <p:sp>
        <p:nvSpPr>
          <p:cNvPr id="11" name="Rounded Rectangular Callout 10"/>
          <p:cNvSpPr/>
          <p:nvPr/>
        </p:nvSpPr>
        <p:spPr>
          <a:xfrm>
            <a:off x="4020593" y="6379029"/>
            <a:ext cx="4095773" cy="261257"/>
          </a:xfrm>
          <a:prstGeom prst="wedgeRoundRectCallout">
            <a:avLst>
              <a:gd name="adj1" fmla="val -59286"/>
              <a:gd name="adj2" fmla="val -139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Taxes on income other than Corp.Tax</a:t>
            </a:r>
          </a:p>
        </p:txBody>
      </p:sp>
    </p:spTree>
    <p:extLst>
      <p:ext uri="{BB962C8B-B14F-4D97-AF65-F5344CB8AC3E}">
        <p14:creationId xmlns:p14="http://schemas.microsoft.com/office/powerpoint/2010/main" val="2449014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Revenue shortfall?</a:t>
            </a:r>
          </a:p>
        </p:txBody>
      </p:sp>
      <p:pic>
        <p:nvPicPr>
          <p:cNvPr id="5" name="Picture 4"/>
          <p:cNvPicPr>
            <a:picLocks noChangeAspect="1"/>
          </p:cNvPicPr>
          <p:nvPr/>
        </p:nvPicPr>
        <p:blipFill>
          <a:blip r:embed="rId2"/>
          <a:stretch>
            <a:fillRect/>
          </a:stretch>
        </p:blipFill>
        <p:spPr>
          <a:xfrm>
            <a:off x="0" y="991466"/>
            <a:ext cx="10714665" cy="5432292"/>
          </a:xfrm>
          <a:prstGeom prst="rect">
            <a:avLst/>
          </a:prstGeom>
        </p:spPr>
      </p:pic>
      <p:sp>
        <p:nvSpPr>
          <p:cNvPr id="6" name="Rectangle 5"/>
          <p:cNvSpPr/>
          <p:nvPr/>
        </p:nvSpPr>
        <p:spPr>
          <a:xfrm>
            <a:off x="10714664" y="3574472"/>
            <a:ext cx="1558483" cy="1377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Fall in crude oil prices, but Government kept increasing excise </a:t>
            </a:r>
          </a:p>
        </p:txBody>
      </p:sp>
    </p:spTree>
    <p:extLst>
      <p:ext uri="{BB962C8B-B14F-4D97-AF65-F5344CB8AC3E}">
        <p14:creationId xmlns:p14="http://schemas.microsoft.com/office/powerpoint/2010/main" val="753066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Mock question </a:t>
            </a:r>
          </a:p>
        </p:txBody>
      </p:sp>
      <p:sp>
        <p:nvSpPr>
          <p:cNvPr id="5" name="Text Placeholder 4"/>
          <p:cNvSpPr>
            <a:spLocks noGrp="1"/>
          </p:cNvSpPr>
          <p:nvPr>
            <p:ph type="body" sz="quarter" idx="13"/>
          </p:nvPr>
        </p:nvSpPr>
        <p:spPr/>
        <p:txBody>
          <a:bodyPr/>
          <a:lstStyle/>
          <a:p>
            <a:r>
              <a:rPr lang="en-US" dirty="0"/>
              <a:t>Budget 2016</a:t>
            </a:r>
          </a:p>
        </p:txBody>
      </p:sp>
      <p:sp>
        <p:nvSpPr>
          <p:cNvPr id="4" name="Content Placeholder 3"/>
          <p:cNvSpPr>
            <a:spLocks noGrp="1"/>
          </p:cNvSpPr>
          <p:nvPr>
            <p:ph idx="1"/>
          </p:nvPr>
        </p:nvSpPr>
        <p:spPr/>
        <p:txBody>
          <a:bodyPr/>
          <a:lstStyle/>
          <a:p>
            <a:pPr marL="0" indent="0">
              <a:buNone/>
            </a:pPr>
            <a:r>
              <a:rPr lang="en-US" dirty="0"/>
              <a:t>During the financial year 2015-16, revenue shortfall was not observed in which of the following taxes?</a:t>
            </a:r>
          </a:p>
          <a:p>
            <a:pPr marL="742950" indent="-742950">
              <a:buFont typeface="+mj-lt"/>
              <a:buAutoNum type="alphaUcPeriod"/>
            </a:pPr>
            <a:r>
              <a:rPr lang="en-US" dirty="0"/>
              <a:t>Corporation tax</a:t>
            </a:r>
          </a:p>
          <a:p>
            <a:pPr marL="742950" indent="-742950">
              <a:buFont typeface="+mj-lt"/>
              <a:buAutoNum type="alphaUcPeriod"/>
            </a:pPr>
            <a:r>
              <a:rPr lang="en-US" dirty="0"/>
              <a:t>Income tax</a:t>
            </a:r>
          </a:p>
          <a:p>
            <a:pPr marL="742950" indent="-742950">
              <a:buFont typeface="+mj-lt"/>
              <a:buAutoNum type="alphaUcPeriod"/>
            </a:pPr>
            <a:r>
              <a:rPr lang="en-US" dirty="0"/>
              <a:t>Excise duty</a:t>
            </a:r>
          </a:p>
          <a:p>
            <a:pPr marL="742950" indent="-742950">
              <a:buFont typeface="+mj-lt"/>
              <a:buAutoNum type="alphaUcPeriod"/>
            </a:pPr>
            <a:r>
              <a:rPr lang="en-US" dirty="0"/>
              <a:t>None of above.</a:t>
            </a:r>
          </a:p>
        </p:txBody>
      </p:sp>
      <p:sp>
        <p:nvSpPr>
          <p:cNvPr id="6" name="Right Arrow 5"/>
          <p:cNvSpPr/>
          <p:nvPr/>
        </p:nvSpPr>
        <p:spPr>
          <a:xfrm>
            <a:off x="4436918" y="4218709"/>
            <a:ext cx="1849582" cy="841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answer</a:t>
            </a:r>
          </a:p>
        </p:txBody>
      </p:sp>
    </p:spTree>
    <p:extLst>
      <p:ext uri="{BB962C8B-B14F-4D97-AF65-F5344CB8AC3E}">
        <p14:creationId xmlns:p14="http://schemas.microsoft.com/office/powerpoint/2010/main" val="320203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874" y="709873"/>
            <a:ext cx="1906126" cy="129344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3379" y="479317"/>
            <a:ext cx="1556409" cy="1556409"/>
          </a:xfrm>
          <a:prstGeom prst="rect">
            <a:avLst/>
          </a:prstGeom>
        </p:spPr>
      </p:pic>
      <p:sp>
        <p:nvSpPr>
          <p:cNvPr id="4" name="Title 3"/>
          <p:cNvSpPr>
            <a:spLocks noGrp="1"/>
          </p:cNvSpPr>
          <p:nvPr>
            <p:ph type="title"/>
          </p:nvPr>
        </p:nvSpPr>
        <p:spPr/>
        <p:txBody>
          <a:bodyPr/>
          <a:lstStyle/>
          <a:p>
            <a:r>
              <a:rPr lang="en-US" dirty="0"/>
              <a:t>Budget 2016: Revenue </a:t>
            </a:r>
            <a:r>
              <a:rPr lang="en-US" dirty="0" err="1"/>
              <a:t>Receipts►Tax►Direct</a:t>
            </a:r>
            <a:r>
              <a:rPr lang="en-US" dirty="0"/>
              <a:t> Taxes</a:t>
            </a:r>
          </a:p>
        </p:txBody>
      </p:sp>
      <p:graphicFrame>
        <p:nvGraphicFramePr>
          <p:cNvPr id="6" name="Content Placeholder 5"/>
          <p:cNvGraphicFramePr>
            <a:graphicFrameLocks noGrp="1"/>
          </p:cNvGraphicFramePr>
          <p:nvPr>
            <p:ph idx="1"/>
            <p:extLst/>
          </p:nvPr>
        </p:nvGraphicFramePr>
        <p:xfrm>
          <a:off x="206375" y="1641987"/>
          <a:ext cx="11763952" cy="48315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1015" y="5607724"/>
            <a:ext cx="1086586" cy="1250276"/>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94495" y="1016849"/>
            <a:ext cx="1086586" cy="1250276"/>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07889" y="940435"/>
            <a:ext cx="1415050" cy="960452"/>
          </a:xfrm>
          <a:prstGeom prst="rect">
            <a:avLst/>
          </a:prstGeom>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05467" y="3522518"/>
            <a:ext cx="2514108" cy="2801669"/>
          </a:xfrm>
          <a:prstGeom prst="rect">
            <a:avLst/>
          </a:prstGeom>
        </p:spPr>
      </p:pic>
    </p:spTree>
    <p:extLst>
      <p:ext uri="{BB962C8B-B14F-4D97-AF65-F5344CB8AC3E}">
        <p14:creationId xmlns:p14="http://schemas.microsoft.com/office/powerpoint/2010/main" val="2486935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616242461"/>
              </p:ext>
            </p:extLst>
          </p:nvPr>
        </p:nvGraphicFramePr>
        <p:xfrm>
          <a:off x="206375" y="914400"/>
          <a:ext cx="11730040" cy="4663440"/>
        </p:xfrm>
        <a:graphic>
          <a:graphicData uri="http://schemas.openxmlformats.org/drawingml/2006/table">
            <a:tbl>
              <a:tblPr firstRow="1" bandRow="1">
                <a:tableStyleId>{5C22544A-7EE6-4342-B048-85BDC9FD1C3A}</a:tableStyleId>
              </a:tblPr>
              <a:tblGrid>
                <a:gridCol w="2932510">
                  <a:extLst>
                    <a:ext uri="{9D8B030D-6E8A-4147-A177-3AD203B41FA5}">
                      <a16:colId xmlns:a16="http://schemas.microsoft.com/office/drawing/2014/main" val="4084157163"/>
                    </a:ext>
                  </a:extLst>
                </a:gridCol>
                <a:gridCol w="2932510">
                  <a:extLst>
                    <a:ext uri="{9D8B030D-6E8A-4147-A177-3AD203B41FA5}">
                      <a16:colId xmlns:a16="http://schemas.microsoft.com/office/drawing/2014/main" val="3384036749"/>
                    </a:ext>
                  </a:extLst>
                </a:gridCol>
                <a:gridCol w="2932510">
                  <a:extLst>
                    <a:ext uri="{9D8B030D-6E8A-4147-A177-3AD203B41FA5}">
                      <a16:colId xmlns:a16="http://schemas.microsoft.com/office/drawing/2014/main" val="1589381772"/>
                    </a:ext>
                  </a:extLst>
                </a:gridCol>
                <a:gridCol w="2932510">
                  <a:extLst>
                    <a:ext uri="{9D8B030D-6E8A-4147-A177-3AD203B41FA5}">
                      <a16:colId xmlns:a16="http://schemas.microsoft.com/office/drawing/2014/main" val="1227592694"/>
                    </a:ext>
                  </a:extLst>
                </a:gridCol>
              </a:tblGrid>
              <a:tr h="370840">
                <a:tc>
                  <a:txBody>
                    <a:bodyPr/>
                    <a:lstStyle/>
                    <a:p>
                      <a:r>
                        <a:rPr lang="en-US" sz="3600" dirty="0"/>
                        <a:t>Income slab</a:t>
                      </a:r>
                    </a:p>
                  </a:txBody>
                  <a:tcPr/>
                </a:tc>
                <a:tc>
                  <a:txBody>
                    <a:bodyPr/>
                    <a:lstStyle/>
                    <a:p>
                      <a:endParaRPr lang="en-US" sz="3600" dirty="0"/>
                    </a:p>
                  </a:txBody>
                  <a:tcPr/>
                </a:tc>
                <a:tc>
                  <a:txBody>
                    <a:bodyPr/>
                    <a:lstStyle/>
                    <a:p>
                      <a:endParaRPr lang="en-US" sz="3600" dirty="0"/>
                    </a:p>
                  </a:txBody>
                  <a:tcPr/>
                </a:tc>
                <a:tc>
                  <a:txBody>
                    <a:bodyPr/>
                    <a:lstStyle/>
                    <a:p>
                      <a:r>
                        <a:rPr lang="en-US" sz="3600" dirty="0"/>
                        <a:t>Very</a:t>
                      </a:r>
                      <a:r>
                        <a:rPr lang="en-US" sz="3600" baseline="0" dirty="0"/>
                        <a:t> senior (80/&gt;)</a:t>
                      </a:r>
                      <a:endParaRPr lang="en-US" sz="3600" dirty="0"/>
                    </a:p>
                  </a:txBody>
                  <a:tcPr/>
                </a:tc>
                <a:extLst>
                  <a:ext uri="{0D108BD9-81ED-4DB2-BD59-A6C34878D82A}">
                    <a16:rowId xmlns:a16="http://schemas.microsoft.com/office/drawing/2014/main" val="2374895693"/>
                  </a:ext>
                </a:extLst>
              </a:tr>
              <a:tr h="1112520">
                <a:tc>
                  <a:txBody>
                    <a:bodyPr/>
                    <a:lstStyle/>
                    <a:p>
                      <a:pPr algn="ctr"/>
                      <a:r>
                        <a:rPr lang="en-US" sz="4800" dirty="0" err="1"/>
                        <a:t>Upto</a:t>
                      </a:r>
                      <a:r>
                        <a:rPr lang="en-US" sz="4800" dirty="0"/>
                        <a:t> five lakh</a:t>
                      </a:r>
                    </a:p>
                  </a:txBody>
                  <a:tcPr>
                    <a:solidFill>
                      <a:schemeClr val="accent4">
                        <a:lumMod val="20000"/>
                        <a:lumOff val="80000"/>
                      </a:schemeClr>
                    </a:solidFill>
                  </a:tcPr>
                </a:tc>
                <a:tc>
                  <a:txBody>
                    <a:bodyPr/>
                    <a:lstStyle/>
                    <a:p>
                      <a:endParaRPr lang="en-US" sz="3600" dirty="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6000" dirty="0"/>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0" dirty="0"/>
                        <a:t>NA</a:t>
                      </a:r>
                    </a:p>
                  </a:txBody>
                  <a:tcPr anchor="ctr">
                    <a:solidFill>
                      <a:schemeClr val="accent4">
                        <a:lumMod val="20000"/>
                        <a:lumOff val="80000"/>
                      </a:schemeClr>
                    </a:solidFill>
                  </a:tcPr>
                </a:tc>
                <a:extLst>
                  <a:ext uri="{0D108BD9-81ED-4DB2-BD59-A6C34878D82A}">
                    <a16:rowId xmlns:a16="http://schemas.microsoft.com/office/drawing/2014/main" val="2502489923"/>
                  </a:ext>
                </a:extLst>
              </a:tr>
              <a:tr h="370840">
                <a:tc>
                  <a:txBody>
                    <a:bodyPr/>
                    <a:lstStyle/>
                    <a:p>
                      <a:r>
                        <a:rPr lang="en-US" sz="3600" dirty="0"/>
                        <a:t>&gt;5-10</a:t>
                      </a:r>
                    </a:p>
                  </a:txBody>
                  <a:tcPr/>
                </a:tc>
                <a:tc>
                  <a:txBody>
                    <a:bodyPr/>
                    <a:lstStyle/>
                    <a:p>
                      <a:endParaRPr lang="en-US" sz="3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20%</a:t>
                      </a:r>
                    </a:p>
                  </a:txBody>
                  <a:tcPr/>
                </a:tc>
                <a:extLst>
                  <a:ext uri="{0D108BD9-81ED-4DB2-BD59-A6C34878D82A}">
                    <a16:rowId xmlns:a16="http://schemas.microsoft.com/office/drawing/2014/main" val="702309302"/>
                  </a:ext>
                </a:extLst>
              </a:tr>
              <a:tr h="370840">
                <a:tc>
                  <a:txBody>
                    <a:bodyPr/>
                    <a:lstStyle/>
                    <a:p>
                      <a:r>
                        <a:rPr lang="en-US" sz="3600" dirty="0"/>
                        <a:t>&gt;10</a:t>
                      </a:r>
                    </a:p>
                  </a:txBody>
                  <a:tcPr/>
                </a:tc>
                <a:tc>
                  <a:txBody>
                    <a:bodyPr/>
                    <a:lstStyle/>
                    <a:p>
                      <a:endParaRPr lang="en-US" sz="3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30%</a:t>
                      </a:r>
                    </a:p>
                  </a:txBody>
                  <a:tcPr/>
                </a:tc>
                <a:extLst>
                  <a:ext uri="{0D108BD9-81ED-4DB2-BD59-A6C34878D82A}">
                    <a16:rowId xmlns:a16="http://schemas.microsoft.com/office/drawing/2014/main" val="2799024559"/>
                  </a:ext>
                </a:extLst>
              </a:tr>
              <a:tr h="370840">
                <a:tc>
                  <a:txBody>
                    <a:bodyPr/>
                    <a:lstStyle/>
                    <a:p>
                      <a:r>
                        <a:rPr lang="en-US" sz="3600" dirty="0"/>
                        <a:t>&gt;1 Cr.</a:t>
                      </a:r>
                    </a:p>
                  </a:txBody>
                  <a:tcPr/>
                </a:tc>
                <a:tc gridSpan="3">
                  <a:txBody>
                    <a:bodyPr/>
                    <a:lstStyle/>
                    <a:p>
                      <a:pPr algn="ctr"/>
                      <a:r>
                        <a:rPr lang="en-US" sz="3600" dirty="0"/>
                        <a:t>30% tax +</a:t>
                      </a:r>
                      <a:r>
                        <a:rPr lang="en-US" sz="3600" baseline="0" dirty="0"/>
                        <a:t> </a:t>
                      </a:r>
                      <a:r>
                        <a:rPr lang="en-US" sz="3600" strike="sngStrike" baseline="0" dirty="0"/>
                        <a:t>12%</a:t>
                      </a:r>
                      <a:r>
                        <a:rPr lang="en-US" sz="3600" dirty="0"/>
                        <a:t>15% surcharge on that</a:t>
                      </a:r>
                      <a:r>
                        <a:rPr lang="en-US" sz="3600" baseline="0" dirty="0"/>
                        <a:t> tax</a:t>
                      </a:r>
                      <a:endParaRPr lang="en-US" sz="360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extLst>
                  <a:ext uri="{0D108BD9-81ED-4DB2-BD59-A6C34878D82A}">
                    <a16:rowId xmlns:a16="http://schemas.microsoft.com/office/drawing/2014/main" val="720316617"/>
                  </a:ext>
                </a:extLst>
              </a:tr>
            </a:tbl>
          </a:graphicData>
        </a:graphic>
      </p:graphicFrame>
      <p:sp>
        <p:nvSpPr>
          <p:cNvPr id="4" name="Title 3"/>
          <p:cNvSpPr>
            <a:spLocks noGrp="1"/>
          </p:cNvSpPr>
          <p:nvPr>
            <p:ph type="title"/>
          </p:nvPr>
        </p:nvSpPr>
        <p:spPr/>
        <p:txBody>
          <a:bodyPr>
            <a:normAutofit fontScale="90000"/>
          </a:bodyPr>
          <a:lstStyle/>
          <a:p>
            <a:r>
              <a:rPr lang="en-US" dirty="0"/>
              <a:t>Budget-2016: individual income Tax slabs *NOT* RAISED</a:t>
            </a:r>
          </a:p>
        </p:txBody>
      </p:sp>
    </p:spTree>
    <p:extLst>
      <p:ext uri="{BB962C8B-B14F-4D97-AF65-F5344CB8AC3E}">
        <p14:creationId xmlns:p14="http://schemas.microsoft.com/office/powerpoint/2010/main" val="581280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835977380"/>
              </p:ext>
            </p:extLst>
          </p:nvPr>
        </p:nvGraphicFramePr>
        <p:xfrm>
          <a:off x="206375" y="914400"/>
          <a:ext cx="11730040" cy="4759960"/>
        </p:xfrm>
        <a:graphic>
          <a:graphicData uri="http://schemas.openxmlformats.org/drawingml/2006/table">
            <a:tbl>
              <a:tblPr firstRow="1" bandRow="1">
                <a:tableStyleId>{5C22544A-7EE6-4342-B048-85BDC9FD1C3A}</a:tableStyleId>
              </a:tblPr>
              <a:tblGrid>
                <a:gridCol w="2932510">
                  <a:extLst>
                    <a:ext uri="{9D8B030D-6E8A-4147-A177-3AD203B41FA5}">
                      <a16:colId xmlns:a16="http://schemas.microsoft.com/office/drawing/2014/main" val="4084157163"/>
                    </a:ext>
                  </a:extLst>
                </a:gridCol>
                <a:gridCol w="2932510">
                  <a:extLst>
                    <a:ext uri="{9D8B030D-6E8A-4147-A177-3AD203B41FA5}">
                      <a16:colId xmlns:a16="http://schemas.microsoft.com/office/drawing/2014/main" val="3384036749"/>
                    </a:ext>
                  </a:extLst>
                </a:gridCol>
                <a:gridCol w="2932510">
                  <a:extLst>
                    <a:ext uri="{9D8B030D-6E8A-4147-A177-3AD203B41FA5}">
                      <a16:colId xmlns:a16="http://schemas.microsoft.com/office/drawing/2014/main" val="1589381772"/>
                    </a:ext>
                  </a:extLst>
                </a:gridCol>
                <a:gridCol w="2932510">
                  <a:extLst>
                    <a:ext uri="{9D8B030D-6E8A-4147-A177-3AD203B41FA5}">
                      <a16:colId xmlns:a16="http://schemas.microsoft.com/office/drawing/2014/main" val="1227592694"/>
                    </a:ext>
                  </a:extLst>
                </a:gridCol>
              </a:tblGrid>
              <a:tr h="370840">
                <a:tc>
                  <a:txBody>
                    <a:bodyPr/>
                    <a:lstStyle/>
                    <a:p>
                      <a:r>
                        <a:rPr lang="en-US" sz="3600" dirty="0"/>
                        <a:t>Income slab</a:t>
                      </a:r>
                    </a:p>
                  </a:txBody>
                  <a:tcPr/>
                </a:tc>
                <a:tc>
                  <a:txBody>
                    <a:bodyPr/>
                    <a:lstStyle/>
                    <a:p>
                      <a:endParaRPr lang="en-US" sz="3600" dirty="0"/>
                    </a:p>
                  </a:txBody>
                  <a:tcPr>
                    <a:solidFill>
                      <a:schemeClr val="tx1"/>
                    </a:solidFill>
                  </a:tcPr>
                </a:tc>
                <a:tc>
                  <a:txBody>
                    <a:bodyPr/>
                    <a:lstStyle/>
                    <a:p>
                      <a:r>
                        <a:rPr lang="en-US" sz="3600" dirty="0"/>
                        <a:t>Senior city (60</a:t>
                      </a:r>
                      <a:r>
                        <a:rPr lang="en-US" sz="3600" baseline="0" dirty="0"/>
                        <a:t> to &lt;80</a:t>
                      </a:r>
                      <a:r>
                        <a:rPr lang="en-US" sz="3600" dirty="0"/>
                        <a:t>)</a:t>
                      </a:r>
                    </a:p>
                  </a:txBody>
                  <a:tcPr/>
                </a:tc>
                <a:tc>
                  <a:txBody>
                    <a:bodyPr/>
                    <a:lstStyle/>
                    <a:p>
                      <a:r>
                        <a:rPr lang="en-US" sz="3600" dirty="0"/>
                        <a:t>Very</a:t>
                      </a:r>
                      <a:r>
                        <a:rPr lang="en-US" sz="3600" baseline="0" dirty="0"/>
                        <a:t> senior (80/&gt;)</a:t>
                      </a:r>
                      <a:endParaRPr lang="en-US" sz="3600" dirty="0"/>
                    </a:p>
                  </a:txBody>
                  <a:tcPr/>
                </a:tc>
                <a:extLst>
                  <a:ext uri="{0D108BD9-81ED-4DB2-BD59-A6C34878D82A}">
                    <a16:rowId xmlns:a16="http://schemas.microsoft.com/office/drawing/2014/main" val="2374895693"/>
                  </a:ext>
                </a:extLst>
              </a:tr>
              <a:tr h="370840">
                <a:tc rowSpan="2">
                  <a:txBody>
                    <a:bodyPr/>
                    <a:lstStyle/>
                    <a:p>
                      <a:r>
                        <a:rPr lang="en-US" sz="4400" dirty="0" err="1"/>
                        <a:t>Upto</a:t>
                      </a:r>
                      <a:r>
                        <a:rPr lang="en-US" sz="4400" baseline="0" dirty="0"/>
                        <a:t> 3 lakh</a:t>
                      </a:r>
                      <a:endParaRPr lang="en-US" sz="4400" dirty="0"/>
                    </a:p>
                  </a:txBody>
                  <a:tcPr>
                    <a:solidFill>
                      <a:schemeClr val="accent4">
                        <a:lumMod val="20000"/>
                        <a:lumOff val="80000"/>
                      </a:schemeClr>
                    </a:solidFill>
                  </a:tcPr>
                </a:tc>
                <a:tc>
                  <a:txBody>
                    <a:bodyPr/>
                    <a:lstStyle/>
                    <a:p>
                      <a:endParaRPr lang="en-US" sz="3600" dirty="0"/>
                    </a:p>
                  </a:txBody>
                  <a:tcPr>
                    <a:solidFill>
                      <a:schemeClr val="tx1"/>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0" dirty="0"/>
                        <a:t>NA</a:t>
                      </a:r>
                    </a:p>
                  </a:txBody>
                  <a:tcPr>
                    <a:solidFill>
                      <a:schemeClr val="accent4">
                        <a:lumMod val="20000"/>
                        <a:lumOff val="80000"/>
                      </a:schemeClr>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0" dirty="0"/>
                        <a:t>NA</a:t>
                      </a:r>
                    </a:p>
                  </a:txBody>
                  <a:tcPr anchor="ctr">
                    <a:solidFill>
                      <a:schemeClr val="accent4">
                        <a:lumMod val="20000"/>
                        <a:lumOff val="80000"/>
                      </a:schemeClr>
                    </a:solidFill>
                  </a:tcPr>
                </a:tc>
                <a:extLst>
                  <a:ext uri="{0D108BD9-81ED-4DB2-BD59-A6C34878D82A}">
                    <a16:rowId xmlns:a16="http://schemas.microsoft.com/office/drawing/2014/main" val="2502489923"/>
                  </a:ext>
                </a:extLst>
              </a:tr>
              <a:tr h="370840">
                <a:tc vMerge="1">
                  <a:txBody>
                    <a:bodyPr/>
                    <a:lstStyle/>
                    <a:p>
                      <a:endParaRPr lang="en-US" sz="3600" dirty="0"/>
                    </a:p>
                  </a:txBody>
                  <a:tcPr/>
                </a:tc>
                <a:tc rowSpan="2">
                  <a:txBody>
                    <a:bodyPr/>
                    <a:lstStyle/>
                    <a:p>
                      <a:pPr algn="ctr"/>
                      <a:endParaRPr lang="en-US" sz="4800" dirty="0"/>
                    </a:p>
                  </a:txBody>
                  <a:tcPr anchor="ctr">
                    <a:solidFill>
                      <a:schemeClr val="tx1"/>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extLst>
                  <a:ext uri="{0D108BD9-81ED-4DB2-BD59-A6C34878D82A}">
                    <a16:rowId xmlns:a16="http://schemas.microsoft.com/office/drawing/2014/main" val="2059698498"/>
                  </a:ext>
                </a:extLst>
              </a:tr>
              <a:tr h="370840">
                <a:tc>
                  <a:txBody>
                    <a:bodyPr/>
                    <a:lstStyle/>
                    <a:p>
                      <a:r>
                        <a:rPr lang="en-US" sz="3600" dirty="0"/>
                        <a:t>&gt;3</a:t>
                      </a:r>
                      <a:r>
                        <a:rPr lang="en-US" sz="3600" baseline="0" dirty="0"/>
                        <a:t>-5 lakh</a:t>
                      </a:r>
                      <a:endParaRPr lang="en-US" sz="3600" dirty="0"/>
                    </a:p>
                  </a:txBody>
                  <a:tcPr/>
                </a:tc>
                <a:tc vMerge="1">
                  <a:txBody>
                    <a:bodyPr/>
                    <a:lstStyle/>
                    <a:p>
                      <a:endParaRPr lang="en-US" sz="3600" dirty="0"/>
                    </a:p>
                  </a:txBody>
                  <a:tcPr/>
                </a:tc>
                <a:tc>
                  <a:txBody>
                    <a:bodyPr/>
                    <a:lstStyle/>
                    <a:p>
                      <a:r>
                        <a:rPr lang="en-US" sz="3600" dirty="0"/>
                        <a:t>10%</a:t>
                      </a:r>
                    </a:p>
                  </a:txBody>
                  <a:tcPr/>
                </a:tc>
                <a:tc vMerge="1">
                  <a:txBody>
                    <a:bodyPr/>
                    <a:lstStyle/>
                    <a:p>
                      <a:endParaRPr lang="en-US" sz="3600" dirty="0"/>
                    </a:p>
                  </a:txBody>
                  <a:tcPr/>
                </a:tc>
                <a:extLst>
                  <a:ext uri="{0D108BD9-81ED-4DB2-BD59-A6C34878D82A}">
                    <a16:rowId xmlns:a16="http://schemas.microsoft.com/office/drawing/2014/main" val="136269870"/>
                  </a:ext>
                </a:extLst>
              </a:tr>
              <a:tr h="370840">
                <a:tc>
                  <a:txBody>
                    <a:bodyPr/>
                    <a:lstStyle/>
                    <a:p>
                      <a:r>
                        <a:rPr lang="en-US" sz="3600" dirty="0"/>
                        <a:t>&gt;5-10</a:t>
                      </a:r>
                    </a:p>
                  </a:txBody>
                  <a:tcPr/>
                </a:tc>
                <a:tc>
                  <a:txBody>
                    <a:bodyPr/>
                    <a:lstStyle/>
                    <a:p>
                      <a:endParaRPr lang="en-US" sz="3600" dirty="0"/>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20%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20%</a:t>
                      </a:r>
                    </a:p>
                  </a:txBody>
                  <a:tcPr/>
                </a:tc>
                <a:extLst>
                  <a:ext uri="{0D108BD9-81ED-4DB2-BD59-A6C34878D82A}">
                    <a16:rowId xmlns:a16="http://schemas.microsoft.com/office/drawing/2014/main" val="702309302"/>
                  </a:ext>
                </a:extLst>
              </a:tr>
              <a:tr h="370840">
                <a:tc>
                  <a:txBody>
                    <a:bodyPr/>
                    <a:lstStyle/>
                    <a:p>
                      <a:r>
                        <a:rPr lang="en-US" sz="3600" dirty="0"/>
                        <a:t>&gt;10</a:t>
                      </a:r>
                    </a:p>
                  </a:txBody>
                  <a:tcPr/>
                </a:tc>
                <a:tc>
                  <a:txBody>
                    <a:bodyPr/>
                    <a:lstStyle/>
                    <a:p>
                      <a:endParaRPr lang="en-US" sz="3600" dirty="0"/>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30%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30%</a:t>
                      </a:r>
                    </a:p>
                  </a:txBody>
                  <a:tcPr/>
                </a:tc>
                <a:extLst>
                  <a:ext uri="{0D108BD9-81ED-4DB2-BD59-A6C34878D82A}">
                    <a16:rowId xmlns:a16="http://schemas.microsoft.com/office/drawing/2014/main" val="2799024559"/>
                  </a:ext>
                </a:extLst>
              </a:tr>
              <a:tr h="370840">
                <a:tc>
                  <a:txBody>
                    <a:bodyPr/>
                    <a:lstStyle/>
                    <a:p>
                      <a:r>
                        <a:rPr lang="en-US" sz="3600" dirty="0"/>
                        <a:t>&gt;1 Cr.</a:t>
                      </a:r>
                    </a:p>
                  </a:txBody>
                  <a:tcPr/>
                </a:tc>
                <a:tc gridSpan="3">
                  <a:txBody>
                    <a:bodyPr/>
                    <a:lstStyle/>
                    <a:p>
                      <a:pPr algn="ctr"/>
                      <a:r>
                        <a:rPr lang="en-US" sz="3600" dirty="0"/>
                        <a:t>30% tax +</a:t>
                      </a:r>
                      <a:r>
                        <a:rPr lang="en-US" sz="3600" baseline="0" dirty="0"/>
                        <a:t> </a:t>
                      </a:r>
                      <a:r>
                        <a:rPr lang="en-US" sz="3600" strike="sngStrike" baseline="0" dirty="0"/>
                        <a:t>12%</a:t>
                      </a:r>
                      <a:r>
                        <a:rPr lang="en-US" sz="3600" dirty="0"/>
                        <a:t>15% surcharge on that</a:t>
                      </a:r>
                      <a:r>
                        <a:rPr lang="en-US" sz="3600" baseline="0" dirty="0"/>
                        <a:t> tax</a:t>
                      </a:r>
                      <a:endParaRPr lang="en-US" sz="360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extLst>
                  <a:ext uri="{0D108BD9-81ED-4DB2-BD59-A6C34878D82A}">
                    <a16:rowId xmlns:a16="http://schemas.microsoft.com/office/drawing/2014/main" val="720316617"/>
                  </a:ext>
                </a:extLst>
              </a:tr>
            </a:tbl>
          </a:graphicData>
        </a:graphic>
      </p:graphicFrame>
      <p:sp>
        <p:nvSpPr>
          <p:cNvPr id="4" name="Title 3"/>
          <p:cNvSpPr>
            <a:spLocks noGrp="1"/>
          </p:cNvSpPr>
          <p:nvPr>
            <p:ph type="title"/>
          </p:nvPr>
        </p:nvSpPr>
        <p:spPr/>
        <p:txBody>
          <a:bodyPr>
            <a:normAutofit fontScale="90000"/>
          </a:bodyPr>
          <a:lstStyle/>
          <a:p>
            <a:r>
              <a:rPr lang="en-US" dirty="0"/>
              <a:t>Budget-2016: individual income Tax slabs *NOT* RAISED</a:t>
            </a:r>
          </a:p>
        </p:txBody>
      </p:sp>
    </p:spTree>
    <p:extLst>
      <p:ext uri="{BB962C8B-B14F-4D97-AF65-F5344CB8AC3E}">
        <p14:creationId xmlns:p14="http://schemas.microsoft.com/office/powerpoint/2010/main" val="1575259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206375" y="914400"/>
          <a:ext cx="11730040" cy="5029200"/>
        </p:xfrm>
        <a:graphic>
          <a:graphicData uri="http://schemas.openxmlformats.org/drawingml/2006/table">
            <a:tbl>
              <a:tblPr firstRow="1" bandRow="1">
                <a:tableStyleId>{5C22544A-7EE6-4342-B048-85BDC9FD1C3A}</a:tableStyleId>
              </a:tblPr>
              <a:tblGrid>
                <a:gridCol w="2932510">
                  <a:extLst>
                    <a:ext uri="{9D8B030D-6E8A-4147-A177-3AD203B41FA5}">
                      <a16:colId xmlns:a16="http://schemas.microsoft.com/office/drawing/2014/main" val="4084157163"/>
                    </a:ext>
                  </a:extLst>
                </a:gridCol>
                <a:gridCol w="2932510">
                  <a:extLst>
                    <a:ext uri="{9D8B030D-6E8A-4147-A177-3AD203B41FA5}">
                      <a16:colId xmlns:a16="http://schemas.microsoft.com/office/drawing/2014/main" val="3384036749"/>
                    </a:ext>
                  </a:extLst>
                </a:gridCol>
                <a:gridCol w="2932510">
                  <a:extLst>
                    <a:ext uri="{9D8B030D-6E8A-4147-A177-3AD203B41FA5}">
                      <a16:colId xmlns:a16="http://schemas.microsoft.com/office/drawing/2014/main" val="1589381772"/>
                    </a:ext>
                  </a:extLst>
                </a:gridCol>
                <a:gridCol w="2932510">
                  <a:extLst>
                    <a:ext uri="{9D8B030D-6E8A-4147-A177-3AD203B41FA5}">
                      <a16:colId xmlns:a16="http://schemas.microsoft.com/office/drawing/2014/main" val="1227592694"/>
                    </a:ext>
                  </a:extLst>
                </a:gridCol>
              </a:tblGrid>
              <a:tr h="370840">
                <a:tc>
                  <a:txBody>
                    <a:bodyPr/>
                    <a:lstStyle/>
                    <a:p>
                      <a:r>
                        <a:rPr lang="en-US" sz="3600" dirty="0"/>
                        <a:t>Income slab</a:t>
                      </a:r>
                    </a:p>
                  </a:txBody>
                  <a:tcPr/>
                </a:tc>
                <a:tc>
                  <a:txBody>
                    <a:bodyPr/>
                    <a:lstStyle/>
                    <a:p>
                      <a:r>
                        <a:rPr lang="en-US" sz="3600" dirty="0"/>
                        <a:t>General</a:t>
                      </a:r>
                    </a:p>
                  </a:txBody>
                  <a:tcPr/>
                </a:tc>
                <a:tc>
                  <a:txBody>
                    <a:bodyPr/>
                    <a:lstStyle/>
                    <a:p>
                      <a:r>
                        <a:rPr lang="en-US" sz="3600" dirty="0"/>
                        <a:t>Senior city (60</a:t>
                      </a:r>
                      <a:r>
                        <a:rPr lang="en-US" sz="3600" baseline="0" dirty="0"/>
                        <a:t> to &lt;80</a:t>
                      </a:r>
                      <a:r>
                        <a:rPr lang="en-US" sz="3600" dirty="0"/>
                        <a:t>)</a:t>
                      </a:r>
                    </a:p>
                  </a:txBody>
                  <a:tcPr/>
                </a:tc>
                <a:tc>
                  <a:txBody>
                    <a:bodyPr/>
                    <a:lstStyle/>
                    <a:p>
                      <a:r>
                        <a:rPr lang="en-US" sz="3600" dirty="0"/>
                        <a:t>Very</a:t>
                      </a:r>
                      <a:r>
                        <a:rPr lang="en-US" sz="3600" baseline="0" dirty="0"/>
                        <a:t> senior (80/&gt;)</a:t>
                      </a:r>
                      <a:endParaRPr lang="en-US" sz="3600" dirty="0"/>
                    </a:p>
                  </a:txBody>
                  <a:tcPr/>
                </a:tc>
                <a:extLst>
                  <a:ext uri="{0D108BD9-81ED-4DB2-BD59-A6C34878D82A}">
                    <a16:rowId xmlns:a16="http://schemas.microsoft.com/office/drawing/2014/main" val="2374895693"/>
                  </a:ext>
                </a:extLst>
              </a:tr>
              <a:tr h="370840">
                <a:tc>
                  <a:txBody>
                    <a:bodyPr/>
                    <a:lstStyle/>
                    <a:p>
                      <a:r>
                        <a:rPr lang="en-US" sz="3600" dirty="0" err="1"/>
                        <a:t>Upto</a:t>
                      </a:r>
                      <a:r>
                        <a:rPr lang="en-US" sz="3600" dirty="0"/>
                        <a:t> 2.5 lakh</a:t>
                      </a:r>
                    </a:p>
                  </a:txBody>
                  <a:tcPr/>
                </a:tc>
                <a:tc>
                  <a:txBody>
                    <a:bodyPr/>
                    <a:lstStyle/>
                    <a:p>
                      <a:r>
                        <a:rPr lang="en-US" sz="3600" dirty="0"/>
                        <a:t>NA</a:t>
                      </a:r>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0" dirty="0"/>
                        <a:t>NA</a:t>
                      </a:r>
                    </a:p>
                  </a:txBody>
                  <a:tcPr>
                    <a:solidFill>
                      <a:schemeClr val="accent4">
                        <a:lumMod val="20000"/>
                        <a:lumOff val="80000"/>
                      </a:schemeClr>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0" dirty="0"/>
                        <a:t>NA</a:t>
                      </a:r>
                    </a:p>
                  </a:txBody>
                  <a:tcPr anchor="ctr">
                    <a:solidFill>
                      <a:schemeClr val="accent4">
                        <a:lumMod val="20000"/>
                        <a:lumOff val="80000"/>
                      </a:schemeClr>
                    </a:solidFill>
                  </a:tcPr>
                </a:tc>
                <a:extLst>
                  <a:ext uri="{0D108BD9-81ED-4DB2-BD59-A6C34878D82A}">
                    <a16:rowId xmlns:a16="http://schemas.microsoft.com/office/drawing/2014/main" val="2502489923"/>
                  </a:ext>
                </a:extLst>
              </a:tr>
              <a:tr h="370840">
                <a:tc>
                  <a:txBody>
                    <a:bodyPr/>
                    <a:lstStyle/>
                    <a:p>
                      <a:r>
                        <a:rPr lang="en-US" sz="3600" dirty="0"/>
                        <a:t>&gt;2.5-3lakh</a:t>
                      </a:r>
                    </a:p>
                  </a:txBody>
                  <a:tcPr/>
                </a:tc>
                <a:tc rowSpan="2">
                  <a:txBody>
                    <a:bodyPr/>
                    <a:lstStyle/>
                    <a:p>
                      <a:pPr algn="ctr"/>
                      <a:r>
                        <a:rPr lang="en-US" sz="4800" dirty="0"/>
                        <a:t>10%</a:t>
                      </a:r>
                    </a:p>
                  </a:txBody>
                  <a:tcPr anchor="ctr">
                    <a:solidFill>
                      <a:schemeClr val="accent2">
                        <a:lumMod val="20000"/>
                        <a:lumOff val="80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extLst>
                  <a:ext uri="{0D108BD9-81ED-4DB2-BD59-A6C34878D82A}">
                    <a16:rowId xmlns:a16="http://schemas.microsoft.com/office/drawing/2014/main" val="2059698498"/>
                  </a:ext>
                </a:extLst>
              </a:tr>
              <a:tr h="370840">
                <a:tc>
                  <a:txBody>
                    <a:bodyPr/>
                    <a:lstStyle/>
                    <a:p>
                      <a:r>
                        <a:rPr lang="en-US" sz="3600" dirty="0"/>
                        <a:t>&gt;3</a:t>
                      </a:r>
                      <a:r>
                        <a:rPr lang="en-US" sz="3600" baseline="0" dirty="0"/>
                        <a:t>-5 lakh</a:t>
                      </a:r>
                      <a:endParaRPr lang="en-US" sz="3600" dirty="0"/>
                    </a:p>
                  </a:txBody>
                  <a:tcPr/>
                </a:tc>
                <a:tc vMerge="1">
                  <a:txBody>
                    <a:bodyPr/>
                    <a:lstStyle/>
                    <a:p>
                      <a:endParaRPr lang="en-US" sz="3600" dirty="0"/>
                    </a:p>
                  </a:txBody>
                  <a:tcPr/>
                </a:tc>
                <a:tc>
                  <a:txBody>
                    <a:bodyPr/>
                    <a:lstStyle/>
                    <a:p>
                      <a:r>
                        <a:rPr lang="en-US" sz="3600" dirty="0"/>
                        <a:t>10%</a:t>
                      </a:r>
                    </a:p>
                  </a:txBody>
                  <a:tcPr/>
                </a:tc>
                <a:tc vMerge="1">
                  <a:txBody>
                    <a:bodyPr/>
                    <a:lstStyle/>
                    <a:p>
                      <a:endParaRPr lang="en-US" sz="3600" dirty="0"/>
                    </a:p>
                  </a:txBody>
                  <a:tcPr/>
                </a:tc>
                <a:extLst>
                  <a:ext uri="{0D108BD9-81ED-4DB2-BD59-A6C34878D82A}">
                    <a16:rowId xmlns:a16="http://schemas.microsoft.com/office/drawing/2014/main" val="136269870"/>
                  </a:ext>
                </a:extLst>
              </a:tr>
              <a:tr h="370840">
                <a:tc>
                  <a:txBody>
                    <a:bodyPr/>
                    <a:lstStyle/>
                    <a:p>
                      <a:r>
                        <a:rPr lang="en-US" sz="3600" dirty="0"/>
                        <a:t>&gt;5-10</a:t>
                      </a:r>
                    </a:p>
                  </a:txBody>
                  <a:tcPr/>
                </a:tc>
                <a:tc>
                  <a:txBody>
                    <a:bodyPr/>
                    <a:lstStyle/>
                    <a:p>
                      <a:r>
                        <a:rPr lang="en-US" sz="3600" dirty="0"/>
                        <a:t>20%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20%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20%</a:t>
                      </a:r>
                    </a:p>
                  </a:txBody>
                  <a:tcPr/>
                </a:tc>
                <a:extLst>
                  <a:ext uri="{0D108BD9-81ED-4DB2-BD59-A6C34878D82A}">
                    <a16:rowId xmlns:a16="http://schemas.microsoft.com/office/drawing/2014/main" val="702309302"/>
                  </a:ext>
                </a:extLst>
              </a:tr>
              <a:tr h="370840">
                <a:tc>
                  <a:txBody>
                    <a:bodyPr/>
                    <a:lstStyle/>
                    <a:p>
                      <a:r>
                        <a:rPr lang="en-US" sz="3600" dirty="0"/>
                        <a:t>&gt;10</a:t>
                      </a:r>
                    </a:p>
                  </a:txBody>
                  <a:tcPr/>
                </a:tc>
                <a:tc>
                  <a:txBody>
                    <a:bodyPr/>
                    <a:lstStyle/>
                    <a:p>
                      <a:r>
                        <a:rPr lang="en-US" sz="3600" dirty="0"/>
                        <a:t>30%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30%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600" dirty="0"/>
                        <a:t>30%</a:t>
                      </a:r>
                    </a:p>
                  </a:txBody>
                  <a:tcPr/>
                </a:tc>
                <a:extLst>
                  <a:ext uri="{0D108BD9-81ED-4DB2-BD59-A6C34878D82A}">
                    <a16:rowId xmlns:a16="http://schemas.microsoft.com/office/drawing/2014/main" val="2799024559"/>
                  </a:ext>
                </a:extLst>
              </a:tr>
              <a:tr h="370840">
                <a:tc>
                  <a:txBody>
                    <a:bodyPr/>
                    <a:lstStyle/>
                    <a:p>
                      <a:r>
                        <a:rPr lang="en-US" sz="3600" dirty="0"/>
                        <a:t>&gt;1 Cr.</a:t>
                      </a:r>
                    </a:p>
                  </a:txBody>
                  <a:tcPr/>
                </a:tc>
                <a:tc gridSpan="3">
                  <a:txBody>
                    <a:bodyPr/>
                    <a:lstStyle/>
                    <a:p>
                      <a:pPr algn="ctr"/>
                      <a:r>
                        <a:rPr lang="en-US" sz="3600" dirty="0"/>
                        <a:t>30% tax +</a:t>
                      </a:r>
                      <a:r>
                        <a:rPr lang="en-US" sz="3600" baseline="0" dirty="0"/>
                        <a:t> </a:t>
                      </a:r>
                      <a:r>
                        <a:rPr lang="en-US" sz="3600" strike="sngStrike" baseline="0" dirty="0"/>
                        <a:t>12%</a:t>
                      </a:r>
                      <a:r>
                        <a:rPr lang="en-US" sz="3600" dirty="0"/>
                        <a:t>15% surcharge on that</a:t>
                      </a:r>
                      <a:r>
                        <a:rPr lang="en-US" sz="3600" baseline="0" dirty="0"/>
                        <a:t> tax</a:t>
                      </a:r>
                      <a:endParaRPr lang="en-US" sz="360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3600" dirty="0"/>
                    </a:p>
                  </a:txBody>
                  <a:tcPr/>
                </a:tc>
                <a:extLst>
                  <a:ext uri="{0D108BD9-81ED-4DB2-BD59-A6C34878D82A}">
                    <a16:rowId xmlns:a16="http://schemas.microsoft.com/office/drawing/2014/main" val="720316617"/>
                  </a:ext>
                </a:extLst>
              </a:tr>
            </a:tbl>
          </a:graphicData>
        </a:graphic>
      </p:graphicFrame>
      <p:sp>
        <p:nvSpPr>
          <p:cNvPr id="4" name="Title 3"/>
          <p:cNvSpPr>
            <a:spLocks noGrp="1"/>
          </p:cNvSpPr>
          <p:nvPr>
            <p:ph type="title"/>
          </p:nvPr>
        </p:nvSpPr>
        <p:spPr/>
        <p:txBody>
          <a:bodyPr>
            <a:normAutofit fontScale="90000"/>
          </a:bodyPr>
          <a:lstStyle/>
          <a:p>
            <a:r>
              <a:rPr lang="en-US" dirty="0"/>
              <a:t>Budget-2016: individual income Tax slabs *NOT* RAISED</a:t>
            </a:r>
          </a:p>
        </p:txBody>
      </p:sp>
      <p:sp>
        <p:nvSpPr>
          <p:cNvPr id="5" name="Rectangle 4"/>
          <p:cNvSpPr/>
          <p:nvPr/>
        </p:nvSpPr>
        <p:spPr>
          <a:xfrm>
            <a:off x="206374" y="5943599"/>
            <a:ext cx="6568052" cy="78970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t>3% edu. Cess on ALL: (Tax + Surcharge)</a:t>
            </a:r>
          </a:p>
        </p:txBody>
      </p:sp>
      <p:sp>
        <p:nvSpPr>
          <p:cNvPr id="2" name="Rectangular Callout 1"/>
          <p:cNvSpPr/>
          <p:nvPr/>
        </p:nvSpPr>
        <p:spPr>
          <a:xfrm>
            <a:off x="4060723" y="1877961"/>
            <a:ext cx="1818967" cy="1081549"/>
          </a:xfrm>
          <a:prstGeom prst="wedgeRect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dirty="0"/>
              <a:t>Rs.5,000 rebate if taxable income </a:t>
            </a:r>
            <a:r>
              <a:rPr lang="en-US" sz="2000" dirty="0" err="1"/>
              <a:t>upto</a:t>
            </a:r>
            <a:r>
              <a:rPr lang="en-US" sz="2000" dirty="0"/>
              <a:t> 5 lakh</a:t>
            </a:r>
          </a:p>
        </p:txBody>
      </p:sp>
    </p:spTree>
    <p:extLst>
      <p:ext uri="{BB962C8B-B14F-4D97-AF65-F5344CB8AC3E}">
        <p14:creationId xmlns:p14="http://schemas.microsoft.com/office/powerpoint/2010/main" val="143990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495229258"/>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Relief to small tax payers</a:t>
            </a:r>
          </a:p>
        </p:txBody>
      </p:sp>
      <p:sp>
        <p:nvSpPr>
          <p:cNvPr id="2" name="Up Arrow Callout 1"/>
          <p:cNvSpPr/>
          <p:nvPr/>
        </p:nvSpPr>
        <p:spPr>
          <a:xfrm>
            <a:off x="8219768" y="5289755"/>
            <a:ext cx="3844413" cy="938008"/>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Cess, Surcharge on this.</a:t>
            </a:r>
          </a:p>
        </p:txBody>
      </p:sp>
      <p:sp>
        <p:nvSpPr>
          <p:cNvPr id="7" name="Rectangular Callout 6"/>
          <p:cNvSpPr/>
          <p:nvPr/>
        </p:nvSpPr>
        <p:spPr>
          <a:xfrm>
            <a:off x="452285" y="5555227"/>
            <a:ext cx="4414684" cy="1101212"/>
          </a:xfrm>
          <a:prstGeom prst="wedgeRectCallout">
            <a:avLst>
              <a:gd name="adj1" fmla="val -20107"/>
              <a:gd name="adj2" fmla="val -81250"/>
            </a:avLst>
          </a:prstGeom>
        </p:spPr>
        <p:style>
          <a:lnRef idx="3">
            <a:schemeClr val="lt1"/>
          </a:lnRef>
          <a:fillRef idx="1">
            <a:schemeClr val="accent2"/>
          </a:fillRef>
          <a:effectRef idx="1">
            <a:schemeClr val="accent2"/>
          </a:effectRef>
          <a:fontRef idx="minor">
            <a:schemeClr val="lt1"/>
          </a:fontRef>
        </p:style>
        <p:txBody>
          <a:bodyPr rtlCol="0" anchor="ctr"/>
          <a:lstStyle/>
          <a:p>
            <a:pPr lvl="0" algn="ctr"/>
            <a:r>
              <a:rPr lang="en-US" sz="2400" dirty="0"/>
              <a:t>EPF controversy► “labor reforms &amp; Social security”</a:t>
            </a:r>
          </a:p>
        </p:txBody>
      </p:sp>
    </p:spTree>
    <p:extLst>
      <p:ext uri="{BB962C8B-B14F-4D97-AF65-F5344CB8AC3E}">
        <p14:creationId xmlns:p14="http://schemas.microsoft.com/office/powerpoint/2010/main" val="360896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64A913F7-A38A-4B41-8523-AAA293B4E0B8}"/>
                                            </p:graphicEl>
                                          </p:spTgt>
                                        </p:tgtEl>
                                        <p:attrNameLst>
                                          <p:attrName>style.visibility</p:attrName>
                                        </p:attrNameLst>
                                      </p:cBhvr>
                                      <p:to>
                                        <p:strVal val="visible"/>
                                      </p:to>
                                    </p:set>
                                    <p:animEffect transition="in" filter="fade">
                                      <p:cBhvr>
                                        <p:cTn id="7" dur="500"/>
                                        <p:tgtEl>
                                          <p:spTgt spid="6">
                                            <p:graphicEl>
                                              <a:dgm id="{64A913F7-A38A-4B41-8523-AAA293B4E0B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60B6C784-E4E3-4387-96CD-EE5FB44863BB}"/>
                                            </p:graphicEl>
                                          </p:spTgt>
                                        </p:tgtEl>
                                        <p:attrNameLst>
                                          <p:attrName>style.visibility</p:attrName>
                                        </p:attrNameLst>
                                      </p:cBhvr>
                                      <p:to>
                                        <p:strVal val="visible"/>
                                      </p:to>
                                    </p:set>
                                    <p:animEffect transition="in" filter="fade">
                                      <p:cBhvr>
                                        <p:cTn id="12" dur="500"/>
                                        <p:tgtEl>
                                          <p:spTgt spid="6">
                                            <p:graphicEl>
                                              <a:dgm id="{60B6C784-E4E3-4387-96CD-EE5FB44863B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01AC44BC-920D-413D-AE59-B65240A0A893}"/>
                                            </p:graphicEl>
                                          </p:spTgt>
                                        </p:tgtEl>
                                        <p:attrNameLst>
                                          <p:attrName>style.visibility</p:attrName>
                                        </p:attrNameLst>
                                      </p:cBhvr>
                                      <p:to>
                                        <p:strVal val="visible"/>
                                      </p:to>
                                    </p:set>
                                    <p:animEffect transition="in" filter="fade">
                                      <p:cBhvr>
                                        <p:cTn id="17" dur="500"/>
                                        <p:tgtEl>
                                          <p:spTgt spid="6">
                                            <p:graphicEl>
                                              <a:dgm id="{01AC44BC-920D-413D-AE59-B65240A0A89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B21B93C0-65AD-4274-BE3E-5758BDA455D7}"/>
                                            </p:graphicEl>
                                          </p:spTgt>
                                        </p:tgtEl>
                                        <p:attrNameLst>
                                          <p:attrName>style.visibility</p:attrName>
                                        </p:attrNameLst>
                                      </p:cBhvr>
                                      <p:to>
                                        <p:strVal val="visible"/>
                                      </p:to>
                                    </p:set>
                                    <p:animEffect transition="in" filter="fade">
                                      <p:cBhvr>
                                        <p:cTn id="22" dur="500"/>
                                        <p:tgtEl>
                                          <p:spTgt spid="6">
                                            <p:graphicEl>
                                              <a:dgm id="{B21B93C0-65AD-4274-BE3E-5758BDA455D7}"/>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graphicEl>
                                              <a:dgm id="{E35BEAB0-2EF1-4308-B042-538A16F2CD0D}"/>
                                            </p:graphicEl>
                                          </p:spTgt>
                                        </p:tgtEl>
                                        <p:attrNameLst>
                                          <p:attrName>style.visibility</p:attrName>
                                        </p:attrNameLst>
                                      </p:cBhvr>
                                      <p:to>
                                        <p:strVal val="visible"/>
                                      </p:to>
                                    </p:set>
                                    <p:animEffect transition="in" filter="fade">
                                      <p:cBhvr>
                                        <p:cTn id="25" dur="500"/>
                                        <p:tgtEl>
                                          <p:spTgt spid="6">
                                            <p:graphicEl>
                                              <a:dgm id="{E35BEAB0-2EF1-4308-B042-538A16F2CD0D}"/>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graphicEl>
                                              <a:dgm id="{A142F3F1-9210-4C06-BB38-9C099E3588A2}"/>
                                            </p:graphicEl>
                                          </p:spTgt>
                                        </p:tgtEl>
                                        <p:attrNameLst>
                                          <p:attrName>style.visibility</p:attrName>
                                        </p:attrNameLst>
                                      </p:cBhvr>
                                      <p:to>
                                        <p:strVal val="visible"/>
                                      </p:to>
                                    </p:set>
                                    <p:animEffect transition="in" filter="fade">
                                      <p:cBhvr>
                                        <p:cTn id="30" dur="500"/>
                                        <p:tgtEl>
                                          <p:spTgt spid="6">
                                            <p:graphicEl>
                                              <a:dgm id="{A142F3F1-9210-4C06-BB38-9C099E3588A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graphicEl>
                                              <a:dgm id="{F97964B2-4611-4D1C-BABB-AFCF9C12EFFC}"/>
                                            </p:graphicEl>
                                          </p:spTgt>
                                        </p:tgtEl>
                                        <p:attrNameLst>
                                          <p:attrName>style.visibility</p:attrName>
                                        </p:attrNameLst>
                                      </p:cBhvr>
                                      <p:to>
                                        <p:strVal val="visible"/>
                                      </p:to>
                                    </p:set>
                                    <p:animEffect transition="in" filter="fade">
                                      <p:cBhvr>
                                        <p:cTn id="33" dur="500"/>
                                        <p:tgtEl>
                                          <p:spTgt spid="6">
                                            <p:graphicEl>
                                              <a:dgm id="{F97964B2-4611-4D1C-BABB-AFCF9C12EFFC}"/>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graphicEl>
                                              <a:dgm id="{23E01600-2EA7-41D3-B4E1-460F472A466B}"/>
                                            </p:graphicEl>
                                          </p:spTgt>
                                        </p:tgtEl>
                                        <p:attrNameLst>
                                          <p:attrName>style.visibility</p:attrName>
                                        </p:attrNameLst>
                                      </p:cBhvr>
                                      <p:to>
                                        <p:strVal val="visible"/>
                                      </p:to>
                                    </p:set>
                                    <p:animEffect transition="in" filter="fade">
                                      <p:cBhvr>
                                        <p:cTn id="38" dur="500"/>
                                        <p:tgtEl>
                                          <p:spTgt spid="6">
                                            <p:graphicEl>
                                              <a:dgm id="{23E01600-2EA7-41D3-B4E1-460F472A466B}"/>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7EE51F1E-098A-419E-8165-141C3222636F}"/>
                                            </p:graphicEl>
                                          </p:spTgt>
                                        </p:tgtEl>
                                        <p:attrNameLst>
                                          <p:attrName>style.visibility</p:attrName>
                                        </p:attrNameLst>
                                      </p:cBhvr>
                                      <p:to>
                                        <p:strVal val="visible"/>
                                      </p:to>
                                    </p:set>
                                    <p:animEffect transition="in" filter="fade">
                                      <p:cBhvr>
                                        <p:cTn id="41" dur="500"/>
                                        <p:tgtEl>
                                          <p:spTgt spid="6">
                                            <p:graphicEl>
                                              <a:dgm id="{7EE51F1E-098A-419E-8165-141C3222636F}"/>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graphicEl>
                                              <a:dgm id="{0CFE4F8E-A453-4CC2-9C4E-402AAB88440F}"/>
                                            </p:graphicEl>
                                          </p:spTgt>
                                        </p:tgtEl>
                                        <p:attrNameLst>
                                          <p:attrName>style.visibility</p:attrName>
                                        </p:attrNameLst>
                                      </p:cBhvr>
                                      <p:to>
                                        <p:strVal val="visible"/>
                                      </p:to>
                                    </p:set>
                                    <p:animEffect transition="in" filter="fade">
                                      <p:cBhvr>
                                        <p:cTn id="46" dur="500"/>
                                        <p:tgtEl>
                                          <p:spTgt spid="6">
                                            <p:graphicEl>
                                              <a:dgm id="{0CFE4F8E-A453-4CC2-9C4E-402AAB88440F}"/>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graphicEl>
                                              <a:dgm id="{BF8F6F01-1DB8-4C8F-A7C0-E88BA108E8DB}"/>
                                            </p:graphicEl>
                                          </p:spTgt>
                                        </p:tgtEl>
                                        <p:attrNameLst>
                                          <p:attrName>style.visibility</p:attrName>
                                        </p:attrNameLst>
                                      </p:cBhvr>
                                      <p:to>
                                        <p:strVal val="visible"/>
                                      </p:to>
                                    </p:set>
                                    <p:animEffect transition="in" filter="fade">
                                      <p:cBhvr>
                                        <p:cTn id="49" dur="500"/>
                                        <p:tgtEl>
                                          <p:spTgt spid="6">
                                            <p:graphicEl>
                                              <a:dgm id="{BF8F6F01-1DB8-4C8F-A7C0-E88BA108E8DB}"/>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graphicEl>
                                              <a:dgm id="{53642DE4-E4EB-4BDB-8F61-785F0CDA4338}"/>
                                            </p:graphicEl>
                                          </p:spTgt>
                                        </p:tgtEl>
                                        <p:attrNameLst>
                                          <p:attrName>style.visibility</p:attrName>
                                        </p:attrNameLst>
                                      </p:cBhvr>
                                      <p:to>
                                        <p:strVal val="visible"/>
                                      </p:to>
                                    </p:set>
                                    <p:animEffect transition="in" filter="fade">
                                      <p:cBhvr>
                                        <p:cTn id="54" dur="500"/>
                                        <p:tgtEl>
                                          <p:spTgt spid="6">
                                            <p:graphicEl>
                                              <a:dgm id="{53642DE4-E4EB-4BDB-8F61-785F0CDA4338}"/>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graphicEl>
                                              <a:dgm id="{352C7834-4DA1-48EB-AA46-63A0E296D2D9}"/>
                                            </p:graphicEl>
                                          </p:spTgt>
                                        </p:tgtEl>
                                        <p:attrNameLst>
                                          <p:attrName>style.visibility</p:attrName>
                                        </p:attrNameLst>
                                      </p:cBhvr>
                                      <p:to>
                                        <p:strVal val="visible"/>
                                      </p:to>
                                    </p:set>
                                    <p:animEffect transition="in" filter="fade">
                                      <p:cBhvr>
                                        <p:cTn id="57" dur="500"/>
                                        <p:tgtEl>
                                          <p:spTgt spid="6">
                                            <p:graphicEl>
                                              <a:dgm id="{352C7834-4DA1-48EB-AA46-63A0E296D2D9}"/>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P spid="2"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33919264"/>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Taxable income is 3 lakh rupees.</a:t>
            </a:r>
          </a:p>
        </p:txBody>
      </p:sp>
      <p:sp>
        <p:nvSpPr>
          <p:cNvPr id="5" name="Rectangular Callout 4"/>
          <p:cNvSpPr/>
          <p:nvPr/>
        </p:nvSpPr>
        <p:spPr>
          <a:xfrm>
            <a:off x="4080387" y="3146323"/>
            <a:ext cx="4060723" cy="1101212"/>
          </a:xfrm>
          <a:prstGeom prst="wedgeRectCallout">
            <a:avLst/>
          </a:prstGeom>
        </p:spPr>
        <p:style>
          <a:lnRef idx="3">
            <a:schemeClr val="lt1"/>
          </a:lnRef>
          <a:fillRef idx="1">
            <a:schemeClr val="accent2"/>
          </a:fillRef>
          <a:effectRef idx="1">
            <a:schemeClr val="accent2"/>
          </a:effectRef>
          <a:fontRef idx="minor">
            <a:schemeClr val="lt1"/>
          </a:fontRef>
        </p:style>
        <p:txBody>
          <a:bodyPr rtlCol="0" anchor="ctr"/>
          <a:lstStyle/>
          <a:p>
            <a:pPr lvl="0" algn="ctr"/>
            <a:r>
              <a:rPr lang="en-US" sz="2400" dirty="0"/>
              <a:t>Cess: 2% primary &amp; </a:t>
            </a:r>
          </a:p>
          <a:p>
            <a:pPr lvl="0" algn="ctr"/>
            <a:r>
              <a:rPr lang="en-US" sz="2400" dirty="0"/>
              <a:t>1% secondary &amp; Higher edu.</a:t>
            </a:r>
          </a:p>
        </p:txBody>
      </p:sp>
    </p:spTree>
    <p:extLst>
      <p:ext uri="{BB962C8B-B14F-4D97-AF65-F5344CB8AC3E}">
        <p14:creationId xmlns:p14="http://schemas.microsoft.com/office/powerpoint/2010/main" val="2264907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86672072"/>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Taxable income in crores of rupees</a:t>
            </a:r>
          </a:p>
        </p:txBody>
      </p:sp>
      <p:sp>
        <p:nvSpPr>
          <p:cNvPr id="5" name="Rectangular Callout 4"/>
          <p:cNvSpPr/>
          <p:nvPr/>
        </p:nvSpPr>
        <p:spPr>
          <a:xfrm>
            <a:off x="4218039" y="3048000"/>
            <a:ext cx="4060723" cy="1101212"/>
          </a:xfrm>
          <a:prstGeom prst="wedgeRectCallout">
            <a:avLst/>
          </a:prstGeom>
        </p:spPr>
        <p:style>
          <a:lnRef idx="3">
            <a:schemeClr val="lt1"/>
          </a:lnRef>
          <a:fillRef idx="1">
            <a:schemeClr val="accent2"/>
          </a:fillRef>
          <a:effectRef idx="1">
            <a:schemeClr val="accent2"/>
          </a:effectRef>
          <a:fontRef idx="minor">
            <a:schemeClr val="lt1"/>
          </a:fontRef>
        </p:style>
        <p:txBody>
          <a:bodyPr rtlCol="0" anchor="ctr"/>
          <a:lstStyle/>
          <a:p>
            <a:pPr lvl="0" algn="ctr"/>
            <a:r>
              <a:rPr lang="en-US" sz="2400" dirty="0"/>
              <a:t>Edu Cess: </a:t>
            </a:r>
            <a:r>
              <a:rPr lang="en-US" sz="2400" dirty="0" err="1"/>
              <a:t>Prarambhik</a:t>
            </a:r>
            <a:r>
              <a:rPr lang="en-US" sz="2400" dirty="0"/>
              <a:t> </a:t>
            </a:r>
            <a:r>
              <a:rPr lang="en-US" sz="2400" dirty="0" err="1"/>
              <a:t>Shiksha</a:t>
            </a:r>
            <a:r>
              <a:rPr lang="en-US" sz="2400" dirty="0"/>
              <a:t> </a:t>
            </a:r>
            <a:r>
              <a:rPr lang="en-US" sz="2400" dirty="0" err="1"/>
              <a:t>Kosh</a:t>
            </a:r>
            <a:r>
              <a:rPr lang="en-US" sz="2400" dirty="0"/>
              <a:t>, Public Account, Specific purpose , FC can’t share</a:t>
            </a:r>
          </a:p>
        </p:txBody>
      </p:sp>
      <p:sp>
        <p:nvSpPr>
          <p:cNvPr id="6" name="Rectangular Callout 5"/>
          <p:cNvSpPr/>
          <p:nvPr/>
        </p:nvSpPr>
        <p:spPr>
          <a:xfrm>
            <a:off x="8278763" y="5663380"/>
            <a:ext cx="3549444" cy="963561"/>
          </a:xfrm>
          <a:prstGeom prst="wedgeRectCallout">
            <a:avLst>
              <a:gd name="adj1" fmla="val -17232"/>
              <a:gd name="adj2" fmla="val -78644"/>
            </a:avLst>
          </a:prstGeom>
        </p:spPr>
        <p:style>
          <a:lnRef idx="3">
            <a:schemeClr val="lt1"/>
          </a:lnRef>
          <a:fillRef idx="1">
            <a:schemeClr val="accent2"/>
          </a:fillRef>
          <a:effectRef idx="1">
            <a:schemeClr val="accent2"/>
          </a:effectRef>
          <a:fontRef idx="minor">
            <a:schemeClr val="lt1"/>
          </a:fontRef>
        </p:style>
        <p:txBody>
          <a:bodyPr rtlCol="0" anchor="ctr"/>
          <a:lstStyle/>
          <a:p>
            <a:pPr lvl="0" algn="ctr"/>
            <a:r>
              <a:rPr lang="en-US" sz="2400" dirty="0"/>
              <a:t>Goes to CFI, no specific purpose  FC can’t share</a:t>
            </a:r>
          </a:p>
        </p:txBody>
      </p:sp>
    </p:spTree>
    <p:extLst>
      <p:ext uri="{BB962C8B-B14F-4D97-AF65-F5344CB8AC3E}">
        <p14:creationId xmlns:p14="http://schemas.microsoft.com/office/powerpoint/2010/main" val="1167547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564697" y="984801"/>
            <a:ext cx="1779463" cy="2281490"/>
          </a:xfrm>
          <a:prstGeom prst="rect">
            <a:avLst/>
          </a:prstGeom>
        </p:spPr>
      </p:pic>
      <p:pic>
        <p:nvPicPr>
          <p:cNvPr id="8" name="Picture 7"/>
          <p:cNvPicPr>
            <a:picLocks noChangeAspect="1"/>
          </p:cNvPicPr>
          <p:nvPr/>
        </p:nvPicPr>
        <p:blipFill>
          <a:blip r:embed="rId3"/>
          <a:stretch>
            <a:fillRect/>
          </a:stretch>
        </p:blipFill>
        <p:spPr>
          <a:xfrm>
            <a:off x="5114535" y="3138471"/>
            <a:ext cx="6516513" cy="3665539"/>
          </a:xfrm>
          <a:prstGeom prst="rect">
            <a:avLst/>
          </a:prstGeom>
        </p:spPr>
      </p:pic>
      <p:sp>
        <p:nvSpPr>
          <p:cNvPr id="4" name="Title 3"/>
          <p:cNvSpPr>
            <a:spLocks noGrp="1"/>
          </p:cNvSpPr>
          <p:nvPr>
            <p:ph type="title"/>
          </p:nvPr>
        </p:nvSpPr>
        <p:spPr/>
        <p:txBody>
          <a:bodyPr>
            <a:normAutofit fontScale="90000"/>
          </a:bodyPr>
          <a:lstStyle/>
          <a:p>
            <a:r>
              <a:rPr lang="en-US" dirty="0"/>
              <a:t>How Middle Class “Exit”: </a:t>
            </a:r>
            <a:r>
              <a:rPr lang="en-US" dirty="0">
                <a:latin typeface="Arial Black" panose="020B0A04020102020204" pitchFamily="34" charset="0"/>
              </a:rPr>
              <a:t>▼</a:t>
            </a:r>
            <a:r>
              <a:rPr lang="en-US" dirty="0"/>
              <a:t> accountability &amp; service quality</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04" y="1064202"/>
            <a:ext cx="5235287" cy="3638360"/>
          </a:xfrm>
          <a:prstGeom prst="rect">
            <a:avLst/>
          </a:prstGeom>
        </p:spPr>
      </p:pic>
      <p:sp>
        <p:nvSpPr>
          <p:cNvPr id="6" name="Up Arrow Callout 5"/>
          <p:cNvSpPr/>
          <p:nvPr/>
        </p:nvSpPr>
        <p:spPr>
          <a:xfrm>
            <a:off x="318653" y="4316614"/>
            <a:ext cx="5120987" cy="1309254"/>
          </a:xfrm>
          <a:prstGeom prst="up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Erode Collector R. </a:t>
            </a:r>
            <a:r>
              <a:rPr lang="en-US" sz="2400" dirty="0" err="1"/>
              <a:t>Anandakumar</a:t>
            </a:r>
            <a:r>
              <a:rPr lang="en-US" sz="2400" dirty="0"/>
              <a:t> admitted daughter in Government school</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4852" y="795523"/>
            <a:ext cx="1159366" cy="1159366"/>
          </a:xfrm>
          <a:prstGeom prst="rect">
            <a:avLst/>
          </a:prstGeom>
        </p:spPr>
      </p:pic>
    </p:spTree>
    <p:extLst>
      <p:ext uri="{BB962C8B-B14F-4D97-AF65-F5344CB8AC3E}">
        <p14:creationId xmlns:p14="http://schemas.microsoft.com/office/powerpoint/2010/main" val="283326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536" y="4907280"/>
            <a:ext cx="1950720" cy="1950720"/>
          </a:xfrm>
          <a:prstGeom prst="rect">
            <a:avLst/>
          </a:prstGeom>
        </p:spPr>
      </p:pic>
      <p:sp>
        <p:nvSpPr>
          <p:cNvPr id="4" name="TextBox 3"/>
          <p:cNvSpPr txBox="1"/>
          <p:nvPr/>
        </p:nvSpPr>
        <p:spPr>
          <a:xfrm>
            <a:off x="859536" y="4619408"/>
            <a:ext cx="3648456" cy="4001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a:effectLst>
                  <a:outerShdw blurRad="38100" dist="38100" dir="2700000" algn="tl">
                    <a:srgbClr val="000000">
                      <a:alpha val="43137"/>
                    </a:srgbClr>
                  </a:outerShdw>
                </a:effectLst>
                <a:latin typeface="Arial Black" panose="020B0A04020102020204" pitchFamily="34" charset="0"/>
              </a:rPr>
              <a:t>SHARE-HOLDERS</a:t>
            </a:r>
          </a:p>
        </p:txBody>
      </p:sp>
      <p:sp>
        <p:nvSpPr>
          <p:cNvPr id="5" name="TextBox 4"/>
          <p:cNvSpPr txBox="1"/>
          <p:nvPr/>
        </p:nvSpPr>
        <p:spPr>
          <a:xfrm>
            <a:off x="859536" y="3634468"/>
            <a:ext cx="3648456" cy="40011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a:latin typeface="Arial Black" panose="020B0A04020102020204" pitchFamily="34" charset="0"/>
              </a:rPr>
              <a:t>Board of Directors</a:t>
            </a:r>
          </a:p>
        </p:txBody>
      </p:sp>
      <p:cxnSp>
        <p:nvCxnSpPr>
          <p:cNvPr id="9" name="Straight Arrow Connector 8"/>
          <p:cNvCxnSpPr>
            <a:stCxn id="4" idx="0"/>
            <a:endCxn id="5" idx="2"/>
          </p:cNvCxnSpPr>
          <p:nvPr/>
        </p:nvCxnSpPr>
        <p:spPr>
          <a:xfrm flipV="1">
            <a:off x="2683764" y="4034578"/>
            <a:ext cx="0" cy="5848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3"/>
            <a:endCxn id="26" idx="1"/>
          </p:cNvCxnSpPr>
          <p:nvPr/>
        </p:nvCxnSpPr>
        <p:spPr>
          <a:xfrm flipV="1">
            <a:off x="3990986" y="1512346"/>
            <a:ext cx="517006" cy="94370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8816" y="4819463"/>
            <a:ext cx="2767584" cy="1833986"/>
          </a:xfrm>
          <a:prstGeom prst="rect">
            <a:avLst/>
          </a:prstGeom>
        </p:spPr>
      </p:pic>
      <p:sp>
        <p:nvSpPr>
          <p:cNvPr id="18" name="TextBox 17"/>
          <p:cNvSpPr txBox="1"/>
          <p:nvPr/>
        </p:nvSpPr>
        <p:spPr>
          <a:xfrm>
            <a:off x="3810192" y="3020316"/>
            <a:ext cx="1893379" cy="519351"/>
          </a:xfrm>
          <a:prstGeom prst="flowChartTerminator">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a:latin typeface="Arial Black" panose="020B0A04020102020204" pitchFamily="34" charset="0"/>
              </a:rPr>
              <a:t>PROFIT</a:t>
            </a:r>
          </a:p>
        </p:txBody>
      </p:sp>
      <p:sp>
        <p:nvSpPr>
          <p:cNvPr id="19" name="TextBox 18"/>
          <p:cNvSpPr txBox="1"/>
          <p:nvPr/>
        </p:nvSpPr>
        <p:spPr>
          <a:xfrm>
            <a:off x="2810257" y="4034578"/>
            <a:ext cx="4685868" cy="523220"/>
          </a:xfrm>
          <a:prstGeom prst="homePlate">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800" dirty="0"/>
              <a:t>DIVIDEND-10% DDT(@source)</a:t>
            </a:r>
          </a:p>
        </p:txBody>
      </p:sp>
      <p:cxnSp>
        <p:nvCxnSpPr>
          <p:cNvPr id="21" name="Straight Arrow Connector 20"/>
          <p:cNvCxnSpPr>
            <a:stCxn id="26" idx="3"/>
            <a:endCxn id="48" idx="0"/>
          </p:cNvCxnSpPr>
          <p:nvPr/>
        </p:nvCxnSpPr>
        <p:spPr>
          <a:xfrm>
            <a:off x="7099734" y="1512346"/>
            <a:ext cx="601674" cy="15869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5815" y="1271053"/>
            <a:ext cx="2465171" cy="236999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7992" y="99176"/>
            <a:ext cx="2591742" cy="2826339"/>
          </a:xfrm>
          <a:prstGeom prst="rect">
            <a:avLst/>
          </a:prstGeom>
        </p:spPr>
      </p:pic>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6267" y="3099269"/>
            <a:ext cx="2750282" cy="854818"/>
          </a:xfrm>
          <a:prstGeom prst="rect">
            <a:avLst/>
          </a:prstGeom>
        </p:spPr>
      </p:pic>
      <p:cxnSp>
        <p:nvCxnSpPr>
          <p:cNvPr id="55" name="Straight Arrow Connector 54"/>
          <p:cNvCxnSpPr/>
          <p:nvPr/>
        </p:nvCxnSpPr>
        <p:spPr>
          <a:xfrm>
            <a:off x="7820773" y="3883308"/>
            <a:ext cx="91835" cy="887369"/>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701408" y="240001"/>
            <a:ext cx="4017841" cy="1077218"/>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3200" dirty="0">
                <a:latin typeface="Franklin Gothic Medium Cond" panose="020B0606030402020204" pitchFamily="34" charset="0"/>
              </a:rPr>
              <a:t>Fairness in DDT</a:t>
            </a:r>
          </a:p>
          <a:p>
            <a:pPr algn="ctr"/>
            <a:r>
              <a:rPr lang="en-US" sz="3200" dirty="0">
                <a:latin typeface="Franklin Gothic Medium Cond" panose="020B0606030402020204" pitchFamily="34" charset="0"/>
              </a:rPr>
              <a:t>Budget 2016</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7393" y="5019517"/>
            <a:ext cx="1905953" cy="1905953"/>
          </a:xfrm>
          <a:prstGeom prst="rect">
            <a:avLst/>
          </a:prstGeom>
        </p:spPr>
      </p:pic>
      <p:sp>
        <p:nvSpPr>
          <p:cNvPr id="20" name="TextBox 19"/>
          <p:cNvSpPr txBox="1"/>
          <p:nvPr/>
        </p:nvSpPr>
        <p:spPr>
          <a:xfrm>
            <a:off x="4533166" y="5218019"/>
            <a:ext cx="6886443" cy="1384995"/>
          </a:xfrm>
          <a:prstGeom prst="wedgeRectCallout">
            <a:avLst>
              <a:gd name="adj1" fmla="val -66177"/>
              <a:gd name="adj2" fmla="val 11124"/>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a:t>If &gt;Rs.10 lakh dividend, addl.10% Tax (@destination)</a:t>
            </a:r>
          </a:p>
          <a:p>
            <a:pPr algn="ctr"/>
            <a:r>
              <a:rPr lang="en-US" sz="2800" dirty="0"/>
              <a:t>To ensure fairness &amp; progressive nature of direct tax</a:t>
            </a:r>
          </a:p>
        </p:txBody>
      </p:sp>
    </p:spTree>
    <p:extLst>
      <p:ext uri="{BB962C8B-B14F-4D97-AF65-F5344CB8AC3E}">
        <p14:creationId xmlns:p14="http://schemas.microsoft.com/office/powerpoint/2010/main" val="79010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874" y="709873"/>
            <a:ext cx="1906126" cy="129344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3379" y="479317"/>
            <a:ext cx="1556409" cy="1556409"/>
          </a:xfrm>
          <a:prstGeom prst="rect">
            <a:avLst/>
          </a:prstGeom>
        </p:spPr>
      </p:pic>
      <p:sp>
        <p:nvSpPr>
          <p:cNvPr id="4" name="Title 3"/>
          <p:cNvSpPr>
            <a:spLocks noGrp="1"/>
          </p:cNvSpPr>
          <p:nvPr>
            <p:ph type="title"/>
          </p:nvPr>
        </p:nvSpPr>
        <p:spPr/>
        <p:txBody>
          <a:bodyPr/>
          <a:lstStyle/>
          <a:p>
            <a:r>
              <a:rPr lang="en-US" dirty="0"/>
              <a:t>Direct taxes of Union: Yellow = Gone</a:t>
            </a:r>
          </a:p>
        </p:txBody>
      </p:sp>
      <p:graphicFrame>
        <p:nvGraphicFramePr>
          <p:cNvPr id="6" name="Content Placeholder 5"/>
          <p:cNvGraphicFramePr>
            <a:graphicFrameLocks noGrp="1"/>
          </p:cNvGraphicFramePr>
          <p:nvPr>
            <p:ph idx="1"/>
            <p:extLst/>
          </p:nvPr>
        </p:nvGraphicFramePr>
        <p:xfrm>
          <a:off x="206375" y="1641987"/>
          <a:ext cx="11763952" cy="48315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1015" y="5607724"/>
            <a:ext cx="1086586" cy="1250276"/>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94495" y="1016849"/>
            <a:ext cx="1086586" cy="1250276"/>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07889" y="940435"/>
            <a:ext cx="1415050" cy="960452"/>
          </a:xfrm>
          <a:prstGeom prst="rect">
            <a:avLst/>
          </a:prstGeom>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70490" y="1356594"/>
            <a:ext cx="980091" cy="980091"/>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3960" y="1467578"/>
            <a:ext cx="980091" cy="980091"/>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02587" y="3688772"/>
            <a:ext cx="2389413" cy="2662712"/>
          </a:xfrm>
          <a:prstGeom prst="rect">
            <a:avLst/>
          </a:prstGeom>
        </p:spPr>
      </p:pic>
    </p:spTree>
    <p:extLst>
      <p:ext uri="{BB962C8B-B14F-4D97-AF65-F5344CB8AC3E}">
        <p14:creationId xmlns:p14="http://schemas.microsoft.com/office/powerpoint/2010/main" val="769483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7064103"/>
              </p:ext>
            </p:extLst>
          </p:nvPr>
        </p:nvGraphicFramePr>
        <p:xfrm>
          <a:off x="206375" y="511278"/>
          <a:ext cx="11730038" cy="5919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In next 4 years, Corp.Tax to be 25% phase wise</a:t>
            </a:r>
          </a:p>
        </p:txBody>
      </p:sp>
      <p:sp>
        <p:nvSpPr>
          <p:cNvPr id="5" name="Rectangular Callout 4"/>
          <p:cNvSpPr/>
          <p:nvPr/>
        </p:nvSpPr>
        <p:spPr>
          <a:xfrm>
            <a:off x="10055189" y="4607467"/>
            <a:ext cx="2087599" cy="967423"/>
          </a:xfrm>
          <a:prstGeom prst="wedgeRectCallout">
            <a:avLst>
              <a:gd name="adj1" fmla="val -66994"/>
              <a:gd name="adj2" fmla="val -607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If they don’t claim </a:t>
            </a:r>
            <a:r>
              <a:rPr lang="en-US" sz="2000"/>
              <a:t>acc.depreciation</a:t>
            </a:r>
            <a:r>
              <a:rPr lang="en-US" sz="2000" dirty="0"/>
              <a:t>, deductions**</a:t>
            </a:r>
          </a:p>
        </p:txBody>
      </p:sp>
    </p:spTree>
    <p:extLst>
      <p:ext uri="{BB962C8B-B14F-4D97-AF65-F5344CB8AC3E}">
        <p14:creationId xmlns:p14="http://schemas.microsoft.com/office/powerpoint/2010/main" val="9911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F0AEF8B-7D6B-4DDC-A6F0-446607280E5A}"/>
                                            </p:graphicEl>
                                          </p:spTgt>
                                        </p:tgtEl>
                                        <p:attrNameLst>
                                          <p:attrName>style.visibility</p:attrName>
                                        </p:attrNameLst>
                                      </p:cBhvr>
                                      <p:to>
                                        <p:strVal val="visible"/>
                                      </p:to>
                                    </p:set>
                                    <p:animEffect transition="in" filter="fade">
                                      <p:cBhvr>
                                        <p:cTn id="7" dur="500"/>
                                        <p:tgtEl>
                                          <p:spTgt spid="4">
                                            <p:graphicEl>
                                              <a:dgm id="{EF0AEF8B-7D6B-4DDC-A6F0-446607280E5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583E09E-0F2C-4481-B8F3-40D03AF3A38E}"/>
                                            </p:graphicEl>
                                          </p:spTgt>
                                        </p:tgtEl>
                                        <p:attrNameLst>
                                          <p:attrName>style.visibility</p:attrName>
                                        </p:attrNameLst>
                                      </p:cBhvr>
                                      <p:to>
                                        <p:strVal val="visible"/>
                                      </p:to>
                                    </p:set>
                                    <p:animEffect transition="in" filter="fade">
                                      <p:cBhvr>
                                        <p:cTn id="12" dur="500"/>
                                        <p:tgtEl>
                                          <p:spTgt spid="4">
                                            <p:graphicEl>
                                              <a:dgm id="{D583E09E-0F2C-4481-B8F3-40D03AF3A38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E7B359D3-329E-42DA-BED6-ED6A53D20C26}"/>
                                            </p:graphicEl>
                                          </p:spTgt>
                                        </p:tgtEl>
                                        <p:attrNameLst>
                                          <p:attrName>style.visibility</p:attrName>
                                        </p:attrNameLst>
                                      </p:cBhvr>
                                      <p:to>
                                        <p:strVal val="visible"/>
                                      </p:to>
                                    </p:set>
                                    <p:animEffect transition="in" filter="fade">
                                      <p:cBhvr>
                                        <p:cTn id="17" dur="500"/>
                                        <p:tgtEl>
                                          <p:spTgt spid="4">
                                            <p:graphicEl>
                                              <a:dgm id="{E7B359D3-329E-42DA-BED6-ED6A53D20C26}"/>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62C5B579-8CBF-42FB-9F32-76F97648DBE4}"/>
                                            </p:graphicEl>
                                          </p:spTgt>
                                        </p:tgtEl>
                                        <p:attrNameLst>
                                          <p:attrName>style.visibility</p:attrName>
                                        </p:attrNameLst>
                                      </p:cBhvr>
                                      <p:to>
                                        <p:strVal val="visible"/>
                                      </p:to>
                                    </p:set>
                                    <p:animEffect transition="in" filter="fade">
                                      <p:cBhvr>
                                        <p:cTn id="20" dur="500"/>
                                        <p:tgtEl>
                                          <p:spTgt spid="4">
                                            <p:graphicEl>
                                              <a:dgm id="{62C5B579-8CBF-42FB-9F32-76F97648DBE4}"/>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9404D0E4-C48C-46C9-9E5E-97B1D0810D01}"/>
                                            </p:graphicEl>
                                          </p:spTgt>
                                        </p:tgtEl>
                                        <p:attrNameLst>
                                          <p:attrName>style.visibility</p:attrName>
                                        </p:attrNameLst>
                                      </p:cBhvr>
                                      <p:to>
                                        <p:strVal val="visible"/>
                                      </p:to>
                                    </p:set>
                                    <p:animEffect transition="in" filter="fade">
                                      <p:cBhvr>
                                        <p:cTn id="25" dur="500"/>
                                        <p:tgtEl>
                                          <p:spTgt spid="4">
                                            <p:graphicEl>
                                              <a:dgm id="{9404D0E4-C48C-46C9-9E5E-97B1D0810D0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EDCC2B3B-96EB-4082-846F-4285069AE472}"/>
                                            </p:graphicEl>
                                          </p:spTgt>
                                        </p:tgtEl>
                                        <p:attrNameLst>
                                          <p:attrName>style.visibility</p:attrName>
                                        </p:attrNameLst>
                                      </p:cBhvr>
                                      <p:to>
                                        <p:strVal val="visible"/>
                                      </p:to>
                                    </p:set>
                                    <p:animEffect transition="in" filter="fade">
                                      <p:cBhvr>
                                        <p:cTn id="28" dur="500"/>
                                        <p:tgtEl>
                                          <p:spTgt spid="4">
                                            <p:graphicEl>
                                              <a:dgm id="{EDCC2B3B-96EB-4082-846F-4285069AE472}"/>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C5361B5B-278C-4ED7-8418-C6832449C400}"/>
                                            </p:graphicEl>
                                          </p:spTgt>
                                        </p:tgtEl>
                                        <p:attrNameLst>
                                          <p:attrName>style.visibility</p:attrName>
                                        </p:attrNameLst>
                                      </p:cBhvr>
                                      <p:to>
                                        <p:strVal val="visible"/>
                                      </p:to>
                                    </p:set>
                                    <p:animEffect transition="in" filter="fade">
                                      <p:cBhvr>
                                        <p:cTn id="33" dur="500"/>
                                        <p:tgtEl>
                                          <p:spTgt spid="4">
                                            <p:graphicEl>
                                              <a:dgm id="{C5361B5B-278C-4ED7-8418-C6832449C400}"/>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1D76DBF4-30CA-4981-BC7F-AD93E775FDD6}"/>
                                            </p:graphicEl>
                                          </p:spTgt>
                                        </p:tgtEl>
                                        <p:attrNameLst>
                                          <p:attrName>style.visibility</p:attrName>
                                        </p:attrNameLst>
                                      </p:cBhvr>
                                      <p:to>
                                        <p:strVal val="visible"/>
                                      </p:to>
                                    </p:set>
                                    <p:animEffect transition="in" filter="fade">
                                      <p:cBhvr>
                                        <p:cTn id="36" dur="500"/>
                                        <p:tgtEl>
                                          <p:spTgt spid="4">
                                            <p:graphicEl>
                                              <a:dgm id="{1D76DBF4-30CA-4981-BC7F-AD93E775FDD6}"/>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2BA39FAA-1A7B-4287-96A7-4FC14535A3A2}"/>
                                            </p:graphicEl>
                                          </p:spTgt>
                                        </p:tgtEl>
                                        <p:attrNameLst>
                                          <p:attrName>style.visibility</p:attrName>
                                        </p:attrNameLst>
                                      </p:cBhvr>
                                      <p:to>
                                        <p:strVal val="visible"/>
                                      </p:to>
                                    </p:set>
                                    <p:animEffect transition="in" filter="fade">
                                      <p:cBhvr>
                                        <p:cTn id="41" dur="500"/>
                                        <p:tgtEl>
                                          <p:spTgt spid="4">
                                            <p:graphicEl>
                                              <a:dgm id="{2BA39FAA-1A7B-4287-96A7-4FC14535A3A2}"/>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650EA3DC-F9B1-4995-AE02-371AD1C0DC44}"/>
                                            </p:graphicEl>
                                          </p:spTgt>
                                        </p:tgtEl>
                                        <p:attrNameLst>
                                          <p:attrName>style.visibility</p:attrName>
                                        </p:attrNameLst>
                                      </p:cBhvr>
                                      <p:to>
                                        <p:strVal val="visible"/>
                                      </p:to>
                                    </p:set>
                                    <p:animEffect transition="in" filter="fade">
                                      <p:cBhvr>
                                        <p:cTn id="44" dur="500"/>
                                        <p:tgtEl>
                                          <p:spTgt spid="4">
                                            <p:graphicEl>
                                              <a:dgm id="{650EA3DC-F9B1-4995-AE02-371AD1C0DC44}"/>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graphicEl>
                                              <a:dgm id="{710EDD1D-561F-4117-BEF7-B8A79FE67DD4}"/>
                                            </p:graphicEl>
                                          </p:spTgt>
                                        </p:tgtEl>
                                        <p:attrNameLst>
                                          <p:attrName>style.visibility</p:attrName>
                                        </p:attrNameLst>
                                      </p:cBhvr>
                                      <p:to>
                                        <p:strVal val="visible"/>
                                      </p:to>
                                    </p:set>
                                    <p:animEffect transition="in" filter="fade">
                                      <p:cBhvr>
                                        <p:cTn id="49" dur="500"/>
                                        <p:tgtEl>
                                          <p:spTgt spid="4">
                                            <p:graphicEl>
                                              <a:dgm id="{710EDD1D-561F-4117-BEF7-B8A79FE67DD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DBF9EF53-F411-487C-A421-741B359E8823}"/>
                                            </p:graphicEl>
                                          </p:spTgt>
                                        </p:tgtEl>
                                        <p:attrNameLst>
                                          <p:attrName>style.visibility</p:attrName>
                                        </p:attrNameLst>
                                      </p:cBhvr>
                                      <p:to>
                                        <p:strVal val="visible"/>
                                      </p:to>
                                    </p:set>
                                    <p:animEffect transition="in" filter="fade">
                                      <p:cBhvr>
                                        <p:cTn id="52" dur="500"/>
                                        <p:tgtEl>
                                          <p:spTgt spid="4">
                                            <p:graphicEl>
                                              <a:dgm id="{DBF9EF53-F411-487C-A421-741B359E8823}"/>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A31B5B2B-10E1-4CBE-8688-1C292D0B781D}"/>
                                            </p:graphicEl>
                                          </p:spTgt>
                                        </p:tgtEl>
                                        <p:attrNameLst>
                                          <p:attrName>style.visibility</p:attrName>
                                        </p:attrNameLst>
                                      </p:cBhvr>
                                      <p:to>
                                        <p:strVal val="visible"/>
                                      </p:to>
                                    </p:set>
                                    <p:animEffect transition="in" filter="fade">
                                      <p:cBhvr>
                                        <p:cTn id="57" dur="500"/>
                                        <p:tgtEl>
                                          <p:spTgt spid="4">
                                            <p:graphicEl>
                                              <a:dgm id="{A31B5B2B-10E1-4CBE-8688-1C292D0B781D}"/>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A17E019D-C628-4E48-AAFE-C3D3A48F6C61}"/>
                                            </p:graphicEl>
                                          </p:spTgt>
                                        </p:tgtEl>
                                        <p:attrNameLst>
                                          <p:attrName>style.visibility</p:attrName>
                                        </p:attrNameLst>
                                      </p:cBhvr>
                                      <p:to>
                                        <p:strVal val="visible"/>
                                      </p:to>
                                    </p:set>
                                    <p:animEffect transition="in" filter="fade">
                                      <p:cBhvr>
                                        <p:cTn id="60" dur="500"/>
                                        <p:tgtEl>
                                          <p:spTgt spid="4">
                                            <p:graphicEl>
                                              <a:dgm id="{A17E019D-C628-4E48-AAFE-C3D3A48F6C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375" y="511278"/>
          <a:ext cx="11730038" cy="5919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In next 4 years, Corp.Tax to be 25% phase wise</a:t>
            </a:r>
          </a:p>
        </p:txBody>
      </p:sp>
      <p:sp>
        <p:nvSpPr>
          <p:cNvPr id="5" name="Rectangular Callout 4"/>
          <p:cNvSpPr/>
          <p:nvPr/>
        </p:nvSpPr>
        <p:spPr>
          <a:xfrm>
            <a:off x="1039058" y="4296697"/>
            <a:ext cx="3808245" cy="796412"/>
          </a:xfrm>
          <a:prstGeom prst="wedgeRectCallout">
            <a:avLst>
              <a:gd name="adj1" fmla="val 45100"/>
              <a:gd name="adj2" fmla="val -6687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If they don’t claim </a:t>
            </a:r>
            <a:r>
              <a:rPr lang="en-US" sz="2400"/>
              <a:t>acc.depreciation</a:t>
            </a:r>
            <a:r>
              <a:rPr lang="en-US" sz="2400" dirty="0"/>
              <a:t>, deductions**</a:t>
            </a:r>
          </a:p>
        </p:txBody>
      </p:sp>
      <p:sp>
        <p:nvSpPr>
          <p:cNvPr id="3" name="Rounded Rectangle 2"/>
          <p:cNvSpPr/>
          <p:nvPr/>
        </p:nvSpPr>
        <p:spPr>
          <a:xfrm>
            <a:off x="373626" y="6066503"/>
            <a:ext cx="8947355" cy="471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+3% edu. Cess on (tax + surcharge)</a:t>
            </a:r>
          </a:p>
        </p:txBody>
      </p:sp>
    </p:spTree>
    <p:extLst>
      <p:ext uri="{BB962C8B-B14F-4D97-AF65-F5344CB8AC3E}">
        <p14:creationId xmlns:p14="http://schemas.microsoft.com/office/powerpoint/2010/main" val="187947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Corp.Tax</a:t>
            </a:r>
          </a:p>
        </p:txBody>
      </p:sp>
      <p:sp>
        <p:nvSpPr>
          <p:cNvPr id="8" name="Rounded Rectangle 7"/>
          <p:cNvSpPr/>
          <p:nvPr/>
        </p:nvSpPr>
        <p:spPr>
          <a:xfrm>
            <a:off x="665018" y="1444332"/>
            <a:ext cx="2608117" cy="105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Statutory Tax Rate: 30%</a:t>
            </a:r>
          </a:p>
        </p:txBody>
      </p:sp>
      <p:sp>
        <p:nvSpPr>
          <p:cNvPr id="9" name="Chevron 8"/>
          <p:cNvSpPr/>
          <p:nvPr/>
        </p:nvSpPr>
        <p:spPr>
          <a:xfrm>
            <a:off x="3938155" y="1049478"/>
            <a:ext cx="1662545" cy="2005445"/>
          </a:xfrm>
          <a:prstGeom prst="chevron">
            <a:avLst>
              <a:gd name="adj" fmla="val 65000"/>
            </a:avLst>
          </a:prstGeom>
          <a:solidFill>
            <a:srgbClr val="FF0000"/>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p:cNvSpPr/>
          <p:nvPr/>
        </p:nvSpPr>
        <p:spPr>
          <a:xfrm>
            <a:off x="6005946" y="1168965"/>
            <a:ext cx="5787736" cy="1335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Effective Tax rate (24.67%)</a:t>
            </a:r>
          </a:p>
          <a:p>
            <a:pPr algn="ctr"/>
            <a:r>
              <a:rPr lang="en-US" sz="3200" dirty="0"/>
              <a:t>=total revenue / aggregate tax base </a:t>
            </a:r>
          </a:p>
        </p:txBody>
      </p:sp>
      <p:sp>
        <p:nvSpPr>
          <p:cNvPr id="12" name="Rounded Rectangle 11"/>
          <p:cNvSpPr/>
          <p:nvPr/>
        </p:nvSpPr>
        <p:spPr>
          <a:xfrm>
            <a:off x="1415762" y="3209537"/>
            <a:ext cx="6499513" cy="1335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Revenue forgone= tax Expenditure</a:t>
            </a:r>
          </a:p>
          <a:p>
            <a:pPr algn="ctr"/>
            <a:r>
              <a:rPr lang="en-US" sz="3200" dirty="0"/>
              <a:t>= Incentives, deduction, tax breaks given  ~62k cr.</a:t>
            </a:r>
          </a:p>
        </p:txBody>
      </p:sp>
      <p:sp>
        <p:nvSpPr>
          <p:cNvPr id="13" name="Rounded Rectangle 12"/>
          <p:cNvSpPr/>
          <p:nvPr/>
        </p:nvSpPr>
        <p:spPr>
          <a:xfrm>
            <a:off x="1108394" y="4775591"/>
            <a:ext cx="7114248" cy="1961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Not a bad thing. It’s not “tax-waiver”.</a:t>
            </a:r>
          </a:p>
          <a:p>
            <a:pPr algn="ctr"/>
            <a:r>
              <a:rPr lang="en-US" sz="3200" dirty="0"/>
              <a:t>Necessary to boost sectors of economy e.g. SEZ, R&amp;D, Automobile, Pension, insurance</a:t>
            </a:r>
          </a:p>
        </p:txBody>
      </p:sp>
      <p:sp>
        <p:nvSpPr>
          <p:cNvPr id="10" name="Rectangle 9"/>
          <p:cNvSpPr/>
          <p:nvPr/>
        </p:nvSpPr>
        <p:spPr>
          <a:xfrm>
            <a:off x="8458617" y="2627828"/>
            <a:ext cx="3571040" cy="32125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u="sng" dirty="0"/>
              <a:t>Some newspaper</a:t>
            </a:r>
          </a:p>
          <a:p>
            <a:pPr algn="ctr"/>
            <a:r>
              <a:rPr lang="en-US" sz="3200" dirty="0"/>
              <a:t>30%+ (12% of 30%) + 3 % (tax &amp; surcharge)</a:t>
            </a:r>
          </a:p>
          <a:p>
            <a:pPr algn="ctr"/>
            <a:r>
              <a:rPr lang="en-US" sz="3200" dirty="0"/>
              <a:t>=34.61%</a:t>
            </a:r>
          </a:p>
        </p:txBody>
      </p:sp>
    </p:spTree>
    <p:extLst>
      <p:ext uri="{BB962C8B-B14F-4D97-AF65-F5344CB8AC3E}">
        <p14:creationId xmlns:p14="http://schemas.microsoft.com/office/powerpoint/2010/main" val="99930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05401596"/>
              </p:ext>
            </p:extLst>
          </p:nvPr>
        </p:nvGraphicFramePr>
        <p:xfrm>
          <a:off x="206375" y="914401"/>
          <a:ext cx="11730038" cy="4581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Phasing out / reducing deductions for companies</a:t>
            </a: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023121" y="3247165"/>
            <a:ext cx="4080439" cy="2980598"/>
          </a:xfrm>
          <a:prstGeom prst="rect">
            <a:avLst/>
          </a:prstGeom>
        </p:spPr>
      </p:pic>
      <p:sp>
        <p:nvSpPr>
          <p:cNvPr id="5" name="Rectangular Callout 4"/>
          <p:cNvSpPr/>
          <p:nvPr/>
        </p:nvSpPr>
        <p:spPr>
          <a:xfrm>
            <a:off x="4581831" y="5241485"/>
            <a:ext cx="3441290" cy="747252"/>
          </a:xfrm>
          <a:prstGeom prst="wedgeRectCallout">
            <a:avLst>
              <a:gd name="adj1" fmla="val 72310"/>
              <a:gd name="adj2" fmla="val -5723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Reduce “Leakage” to Fiscal capacity </a:t>
            </a:r>
            <a:r>
              <a:rPr lang="en-US" sz="2800" dirty="0">
                <a:latin typeface="Arial Black" panose="020B0A04020102020204" pitchFamily="34" charset="0"/>
              </a:rPr>
              <a:t>▲</a:t>
            </a:r>
            <a:endParaRPr lang="en-US" sz="2800" dirty="0"/>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28" y="4986953"/>
            <a:ext cx="2428669" cy="1825419"/>
          </a:xfrm>
          <a:prstGeom prst="rect">
            <a:avLst/>
          </a:prstGeom>
        </p:spPr>
      </p:pic>
      <p:sp>
        <p:nvSpPr>
          <p:cNvPr id="7" name="Rectangular Callout 6"/>
          <p:cNvSpPr/>
          <p:nvPr/>
        </p:nvSpPr>
        <p:spPr>
          <a:xfrm>
            <a:off x="2654710" y="6180947"/>
            <a:ext cx="3441290" cy="612652"/>
          </a:xfrm>
          <a:prstGeom prst="wedgeRectCallout">
            <a:avLst>
              <a:gd name="adj1" fmla="val -65404"/>
              <a:gd name="adj2" fmla="val -1513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Agreed, I’ll do that</a:t>
            </a:r>
          </a:p>
        </p:txBody>
      </p:sp>
    </p:spTree>
    <p:extLst>
      <p:ext uri="{BB962C8B-B14F-4D97-AF65-F5344CB8AC3E}">
        <p14:creationId xmlns:p14="http://schemas.microsoft.com/office/powerpoint/2010/main" val="15285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B6507B4-4057-49B2-881B-98374AA151F4}"/>
                                            </p:graphicEl>
                                          </p:spTgt>
                                        </p:tgtEl>
                                        <p:attrNameLst>
                                          <p:attrName>style.visibility</p:attrName>
                                        </p:attrNameLst>
                                      </p:cBhvr>
                                      <p:to>
                                        <p:strVal val="visible"/>
                                      </p:to>
                                    </p:set>
                                    <p:animEffect transition="in" filter="fade">
                                      <p:cBhvr>
                                        <p:cTn id="7" dur="500"/>
                                        <p:tgtEl>
                                          <p:spTgt spid="4">
                                            <p:graphicEl>
                                              <a:dgm id="{7B6507B4-4057-49B2-881B-98374AA151F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4A315FF-EB92-438C-B497-AB9FB1B647CE}"/>
                                            </p:graphicEl>
                                          </p:spTgt>
                                        </p:tgtEl>
                                        <p:attrNameLst>
                                          <p:attrName>style.visibility</p:attrName>
                                        </p:attrNameLst>
                                      </p:cBhvr>
                                      <p:to>
                                        <p:strVal val="visible"/>
                                      </p:to>
                                    </p:set>
                                    <p:animEffect transition="in" filter="fade">
                                      <p:cBhvr>
                                        <p:cTn id="12" dur="500"/>
                                        <p:tgtEl>
                                          <p:spTgt spid="4">
                                            <p:graphicEl>
                                              <a:dgm id="{94A315FF-EB92-438C-B497-AB9FB1B647C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19A3125E-8697-4012-9C91-D18108AB30F0}"/>
                                            </p:graphicEl>
                                          </p:spTgt>
                                        </p:tgtEl>
                                        <p:attrNameLst>
                                          <p:attrName>style.visibility</p:attrName>
                                        </p:attrNameLst>
                                      </p:cBhvr>
                                      <p:to>
                                        <p:strVal val="visible"/>
                                      </p:to>
                                    </p:set>
                                    <p:animEffect transition="in" filter="fade">
                                      <p:cBhvr>
                                        <p:cTn id="17" dur="500"/>
                                        <p:tgtEl>
                                          <p:spTgt spid="4">
                                            <p:graphicEl>
                                              <a:dgm id="{19A3125E-8697-4012-9C91-D18108AB30F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C54CA7AD-7B7C-4F73-B776-52C70092A574}"/>
                                            </p:graphicEl>
                                          </p:spTgt>
                                        </p:tgtEl>
                                        <p:attrNameLst>
                                          <p:attrName>style.visibility</p:attrName>
                                        </p:attrNameLst>
                                      </p:cBhvr>
                                      <p:to>
                                        <p:strVal val="visible"/>
                                      </p:to>
                                    </p:set>
                                    <p:animEffect transition="in" filter="fade">
                                      <p:cBhvr>
                                        <p:cTn id="22" dur="500"/>
                                        <p:tgtEl>
                                          <p:spTgt spid="4">
                                            <p:graphicEl>
                                              <a:dgm id="{C54CA7AD-7B7C-4F73-B776-52C70092A57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a:bodyPr>
          <a:lstStyle/>
          <a:p>
            <a:r>
              <a:rPr lang="en-US" dirty="0"/>
              <a:t>No need to maintain account / audits.</a:t>
            </a:r>
          </a:p>
          <a:p>
            <a:r>
              <a:rPr lang="en-US" dirty="0"/>
              <a:t>Taxable income (or profit) presumed at </a:t>
            </a:r>
          </a:p>
          <a:p>
            <a:pPr lvl="1"/>
            <a:r>
              <a:rPr lang="en-US" dirty="0"/>
              <a:t>8% of gross turnover. (MSME)</a:t>
            </a:r>
          </a:p>
          <a:p>
            <a:pPr lvl="1"/>
            <a:r>
              <a:rPr lang="en-US" dirty="0"/>
              <a:t>50% of receipts (Professional)</a:t>
            </a:r>
          </a:p>
          <a:p>
            <a:r>
              <a:rPr lang="en-US" dirty="0"/>
              <a:t>Pay tax on that (</a:t>
            </a:r>
            <a:r>
              <a:rPr lang="en-US" dirty="0" err="1"/>
              <a:t>surcharge+edu.cess</a:t>
            </a:r>
            <a:r>
              <a:rPr lang="en-US" dirty="0"/>
              <a:t>)</a:t>
            </a:r>
          </a:p>
          <a:p>
            <a:r>
              <a:rPr lang="en-US" dirty="0"/>
              <a:t>No more deduction/depreciation  available ***(some caveats)</a:t>
            </a:r>
          </a:p>
          <a:p>
            <a:endParaRPr lang="en-US" dirty="0"/>
          </a:p>
        </p:txBody>
      </p:sp>
      <p:graphicFrame>
        <p:nvGraphicFramePr>
          <p:cNvPr id="7" name="Content Placeholder 6"/>
          <p:cNvGraphicFramePr>
            <a:graphicFrameLocks noGrp="1"/>
          </p:cNvGraphicFramePr>
          <p:nvPr>
            <p:ph sz="quarter" idx="17"/>
            <p:extLst/>
          </p:nvPr>
        </p:nvGraphicFramePr>
        <p:xfrm>
          <a:off x="715963" y="1377950"/>
          <a:ext cx="3708400" cy="431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Presumptive taxation</a:t>
            </a:r>
          </a:p>
        </p:txBody>
      </p:sp>
    </p:spTree>
    <p:extLst>
      <p:ext uri="{BB962C8B-B14F-4D97-AF65-F5344CB8AC3E}">
        <p14:creationId xmlns:p14="http://schemas.microsoft.com/office/powerpoint/2010/main" val="5705948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fontAlgn="ctr"/>
            <a:r>
              <a:rPr lang="en-US" dirty="0"/>
              <a:t>No Capital gains Tax on Startup investors **</a:t>
            </a:r>
          </a:p>
          <a:p>
            <a:pPr fontAlgn="ctr"/>
            <a:r>
              <a:rPr lang="en-US" dirty="0"/>
              <a:t>10% tax on their royalty income from abroad, if Patented in India</a:t>
            </a:r>
          </a:p>
          <a:p>
            <a:pPr fontAlgn="ctr"/>
            <a:r>
              <a:rPr lang="en-US" dirty="0"/>
              <a:t>100% deduction of profit for first three years but MAT will apply in such cases.</a:t>
            </a:r>
          </a:p>
          <a:p>
            <a:endParaRPr lang="en-US" dirty="0"/>
          </a:p>
        </p:txBody>
      </p:sp>
      <p:sp>
        <p:nvSpPr>
          <p:cNvPr id="3" name="Title 2"/>
          <p:cNvSpPr>
            <a:spLocks noGrp="1"/>
          </p:cNvSpPr>
          <p:nvPr>
            <p:ph type="title"/>
          </p:nvPr>
        </p:nvSpPr>
        <p:spPr/>
        <p:txBody>
          <a:bodyPr/>
          <a:lstStyle/>
          <a:p>
            <a:r>
              <a:rPr lang="en-US" dirty="0"/>
              <a:t>Start ups</a:t>
            </a:r>
          </a:p>
        </p:txBody>
      </p:sp>
      <p:sp>
        <p:nvSpPr>
          <p:cNvPr id="5" name="Text Placeholder 4"/>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1385658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03531" y="3074194"/>
            <a:ext cx="2438400" cy="2438400"/>
          </a:xfrm>
        </p:spPr>
      </p:pic>
      <p:sp>
        <p:nvSpPr>
          <p:cNvPr id="5" name="Content Placeholder 4"/>
          <p:cNvSpPr>
            <a:spLocks noGrp="1"/>
          </p:cNvSpPr>
          <p:nvPr>
            <p:ph idx="1"/>
          </p:nvPr>
        </p:nvSpPr>
        <p:spPr/>
        <p:txBody>
          <a:bodyPr>
            <a:normAutofit fontScale="92500"/>
          </a:bodyPr>
          <a:lstStyle/>
          <a:p>
            <a:r>
              <a:rPr lang="en-US" dirty="0"/>
              <a:t>Companies use deduction, exemptions to become “Zero profit companies” &amp; escape tax liability</a:t>
            </a:r>
          </a:p>
          <a:p>
            <a:r>
              <a:rPr lang="en-US" dirty="0"/>
              <a:t>1987: Rajiv:- Min. Corp.Tax</a:t>
            </a:r>
          </a:p>
          <a:p>
            <a:r>
              <a:rPr lang="en-US" dirty="0"/>
              <a:t>1996: Chidambaram- MAT</a:t>
            </a:r>
          </a:p>
          <a:p>
            <a:r>
              <a:rPr lang="en-US" dirty="0"/>
              <a:t>MAT: 18.5%</a:t>
            </a:r>
          </a:p>
          <a:p>
            <a:r>
              <a:rPr lang="en-US" dirty="0"/>
              <a:t>2015- demanded on Castleton investment (Mauritius)► SC case, </a:t>
            </a:r>
          </a:p>
          <a:p>
            <a:r>
              <a:rPr lang="en-US" dirty="0"/>
              <a:t>2015: Justice AP Shah recommend no MAT on FII/FPIs.</a:t>
            </a:r>
          </a:p>
        </p:txBody>
      </p:sp>
      <p:sp>
        <p:nvSpPr>
          <p:cNvPr id="4" name="Title 3"/>
          <p:cNvSpPr>
            <a:spLocks noGrp="1"/>
          </p:cNvSpPr>
          <p:nvPr>
            <p:ph type="title"/>
          </p:nvPr>
        </p:nvSpPr>
        <p:spPr/>
        <p:txBody>
          <a:bodyPr/>
          <a:lstStyle/>
          <a:p>
            <a:r>
              <a:rPr lang="en-US" dirty="0"/>
              <a:t>Minimum Alternate Tax</a:t>
            </a:r>
          </a:p>
        </p:txBody>
      </p:sp>
      <p:sp>
        <p:nvSpPr>
          <p:cNvPr id="6" name="Text Placeholder 5"/>
          <p:cNvSpPr>
            <a:spLocks noGrp="1"/>
          </p:cNvSpPr>
          <p:nvPr>
            <p:ph type="body" sz="quarter" idx="13"/>
          </p:nvPr>
        </p:nvSpPr>
        <p:spPr/>
        <p:txBody>
          <a:bodyPr/>
          <a:lstStyle/>
          <a:p>
            <a:r>
              <a:rPr lang="en-US" dirty="0"/>
              <a:t>MAT</a:t>
            </a:r>
          </a:p>
        </p:txBody>
      </p:sp>
    </p:spTree>
    <p:extLst>
      <p:ext uri="{BB962C8B-B14F-4D97-AF65-F5344CB8AC3E}">
        <p14:creationId xmlns:p14="http://schemas.microsoft.com/office/powerpoint/2010/main" val="4152689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As such MAT=18.5% on book profit</a:t>
            </a:r>
          </a:p>
          <a:p>
            <a:r>
              <a:rPr lang="en-US" dirty="0"/>
              <a:t>No MAT on any foreign company, FII, FPI</a:t>
            </a:r>
          </a:p>
          <a:p>
            <a:r>
              <a:rPr lang="en-US" dirty="0"/>
              <a:t>WEF 1/4/2001</a:t>
            </a:r>
          </a:p>
          <a:p>
            <a:r>
              <a:rPr lang="en-US" dirty="0"/>
              <a:t>if they don’t have place of business in India.</a:t>
            </a:r>
          </a:p>
        </p:txBody>
      </p:sp>
      <p:sp>
        <p:nvSpPr>
          <p:cNvPr id="6" name="Title 5"/>
          <p:cNvSpPr>
            <a:spLocks noGrp="1"/>
          </p:cNvSpPr>
          <p:nvPr>
            <p:ph type="title"/>
          </p:nvPr>
        </p:nvSpPr>
        <p:spPr/>
        <p:txBody>
          <a:bodyPr/>
          <a:lstStyle/>
          <a:p>
            <a:r>
              <a:rPr lang="en-US" dirty="0"/>
              <a:t>MAT</a:t>
            </a:r>
          </a:p>
        </p:txBody>
      </p:sp>
      <p:sp>
        <p:nvSpPr>
          <p:cNvPr id="8" name="Text Placeholder 7"/>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201150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“Exit” : ~4% of Indian Voters are Tax payers (ideal 23%)</a:t>
            </a:r>
          </a:p>
        </p:txBody>
      </p:sp>
      <p:pic>
        <p:nvPicPr>
          <p:cNvPr id="5" name="Picture 4"/>
          <p:cNvPicPr>
            <a:picLocks noChangeAspect="1"/>
          </p:cNvPicPr>
          <p:nvPr/>
        </p:nvPicPr>
        <p:blipFill>
          <a:blip r:embed="rId2"/>
          <a:stretch>
            <a:fillRect/>
          </a:stretch>
        </p:blipFill>
        <p:spPr>
          <a:xfrm>
            <a:off x="558281" y="795523"/>
            <a:ext cx="11075438" cy="5793635"/>
          </a:xfrm>
          <a:prstGeom prst="rect">
            <a:avLst/>
          </a:prstGeom>
        </p:spPr>
      </p:pic>
      <p:sp>
        <p:nvSpPr>
          <p:cNvPr id="6" name="Rectangle 5"/>
          <p:cNvSpPr/>
          <p:nvPr/>
        </p:nvSpPr>
        <p:spPr>
          <a:xfrm>
            <a:off x="1108788" y="1392382"/>
            <a:ext cx="3899629" cy="8656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latin typeface="Franklin Gothic Medium Cond" panose="020B0606030402020204" pitchFamily="34" charset="0"/>
              </a:rPr>
              <a:t>Norway, Sweden= High HDI</a:t>
            </a:r>
            <a:endParaRPr lang="en-US" sz="3200" dirty="0">
              <a:latin typeface="Franklin Gothic Medium Cond" panose="020B0606030402020204" pitchFamily="34" charset="0"/>
            </a:endParaRPr>
          </a:p>
        </p:txBody>
      </p:sp>
      <p:pic>
        <p:nvPicPr>
          <p:cNvPr id="3" name="Picture 2"/>
          <p:cNvPicPr>
            <a:picLocks noChangeAspect="1"/>
          </p:cNvPicPr>
          <p:nvPr/>
        </p:nvPicPr>
        <p:blipFill>
          <a:blip r:embed="rId3"/>
          <a:stretch>
            <a:fillRect/>
          </a:stretch>
        </p:blipFill>
        <p:spPr>
          <a:xfrm>
            <a:off x="7428257" y="1825195"/>
            <a:ext cx="4671465" cy="2080440"/>
          </a:xfrm>
          <a:prstGeom prst="rect">
            <a:avLst/>
          </a:prstGeom>
        </p:spPr>
      </p:pic>
    </p:spTree>
    <p:extLst>
      <p:ext uri="{BB962C8B-B14F-4D97-AF65-F5344CB8AC3E}">
        <p14:creationId xmlns:p14="http://schemas.microsoft.com/office/powerpoint/2010/main" val="248605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874" y="709873"/>
            <a:ext cx="1906126" cy="129344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3379" y="479317"/>
            <a:ext cx="1556409" cy="1556409"/>
          </a:xfrm>
          <a:prstGeom prst="rect">
            <a:avLst/>
          </a:prstGeom>
        </p:spPr>
      </p:pic>
      <p:sp>
        <p:nvSpPr>
          <p:cNvPr id="4" name="Title 3"/>
          <p:cNvSpPr>
            <a:spLocks noGrp="1"/>
          </p:cNvSpPr>
          <p:nvPr>
            <p:ph type="title"/>
          </p:nvPr>
        </p:nvSpPr>
        <p:spPr/>
        <p:txBody>
          <a:bodyPr/>
          <a:lstStyle/>
          <a:p>
            <a:r>
              <a:rPr lang="en-US" dirty="0"/>
              <a:t>Direct taxes of Union: Yellow = Gone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641846"/>
              </p:ext>
            </p:extLst>
          </p:nvPr>
        </p:nvGraphicFramePr>
        <p:xfrm>
          <a:off x="206375" y="1641987"/>
          <a:ext cx="11763952" cy="48315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1015" y="5607724"/>
            <a:ext cx="1086586" cy="1250276"/>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94495" y="1016849"/>
            <a:ext cx="1086586" cy="1250276"/>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07889" y="940435"/>
            <a:ext cx="1415050" cy="960452"/>
          </a:xfrm>
          <a:prstGeom prst="rect">
            <a:avLst/>
          </a:prstGeom>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70490" y="1356594"/>
            <a:ext cx="980091" cy="980091"/>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3960" y="1467578"/>
            <a:ext cx="980091" cy="980091"/>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4229" y="1467578"/>
            <a:ext cx="980091" cy="980091"/>
          </a:xfrm>
          <a:prstGeom prst="rect">
            <a:avLst/>
          </a:prstGeom>
        </p:spPr>
      </p:pic>
    </p:spTree>
    <p:extLst>
      <p:ext uri="{BB962C8B-B14F-4D97-AF65-F5344CB8AC3E}">
        <p14:creationId xmlns:p14="http://schemas.microsoft.com/office/powerpoint/2010/main" val="4573046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CGT is direct tax on “Profit” from sale of asset</a:t>
            </a:r>
          </a:p>
        </p:txBody>
      </p:sp>
      <p:sp>
        <p:nvSpPr>
          <p:cNvPr id="5" name="TextBox 4"/>
          <p:cNvSpPr txBox="1"/>
          <p:nvPr/>
        </p:nvSpPr>
        <p:spPr>
          <a:xfrm>
            <a:off x="3596885" y="903247"/>
            <a:ext cx="4709652" cy="156966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u="sng" dirty="0"/>
              <a:t>1 year for equity-securities</a:t>
            </a:r>
          </a:p>
          <a:p>
            <a:pPr algn="ctr"/>
            <a:r>
              <a:rPr lang="en-US" sz="3200" dirty="0"/>
              <a:t>Listed Shares, Bonds, UTI, Equity-MF, 0-coupen bonds</a:t>
            </a:r>
          </a:p>
        </p:txBody>
      </p:sp>
      <p:sp>
        <p:nvSpPr>
          <p:cNvPr id="7" name="TextBox 6"/>
          <p:cNvSpPr txBox="1"/>
          <p:nvPr/>
        </p:nvSpPr>
        <p:spPr>
          <a:xfrm>
            <a:off x="247871" y="1689939"/>
            <a:ext cx="3179064" cy="1514773"/>
          </a:xfrm>
          <a:prstGeom prst="flowChartTerminator">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a:latin typeface="Arial Black" panose="020B0A04020102020204" pitchFamily="34" charset="0"/>
              </a:rPr>
              <a:t>Short term</a:t>
            </a:r>
          </a:p>
          <a:p>
            <a:pPr algn="ctr"/>
            <a:r>
              <a:rPr lang="en-US" sz="3200" dirty="0">
                <a:latin typeface="Arial Black" panose="020B0A04020102020204" pitchFamily="34" charset="0"/>
              </a:rPr>
              <a:t>15%</a:t>
            </a:r>
          </a:p>
        </p:txBody>
      </p:sp>
      <p:sp>
        <p:nvSpPr>
          <p:cNvPr id="8" name="TextBox 7"/>
          <p:cNvSpPr txBox="1"/>
          <p:nvPr/>
        </p:nvSpPr>
        <p:spPr>
          <a:xfrm>
            <a:off x="8476488" y="1715521"/>
            <a:ext cx="2877312" cy="1514773"/>
          </a:xfrm>
          <a:prstGeom prst="flowChartTerminator">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a:latin typeface="Arial Black" panose="020B0A04020102020204" pitchFamily="34" charset="0"/>
              </a:rPr>
              <a:t>Long term </a:t>
            </a:r>
          </a:p>
          <a:p>
            <a:pPr algn="ctr"/>
            <a:r>
              <a:rPr lang="en-US" sz="3200" dirty="0">
                <a:latin typeface="Arial Black" panose="020B0A04020102020204" pitchFamily="34" charset="0"/>
              </a:rPr>
              <a:t>20%</a:t>
            </a:r>
          </a:p>
        </p:txBody>
      </p:sp>
      <p:sp>
        <p:nvSpPr>
          <p:cNvPr id="9" name="TextBox 8"/>
          <p:cNvSpPr txBox="1"/>
          <p:nvPr/>
        </p:nvSpPr>
        <p:spPr>
          <a:xfrm>
            <a:off x="3596885" y="2602283"/>
            <a:ext cx="4709651"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3200" u="sng" dirty="0"/>
              <a:t>3 years for others</a:t>
            </a:r>
          </a:p>
          <a:p>
            <a:pPr algn="ctr"/>
            <a:r>
              <a:rPr lang="en-US" sz="3200" dirty="0"/>
              <a:t>e.g. gold, real estate, bonds</a:t>
            </a:r>
          </a:p>
        </p:txBody>
      </p:sp>
      <p:sp>
        <p:nvSpPr>
          <p:cNvPr id="10" name="TextBox 9"/>
          <p:cNvSpPr txBox="1"/>
          <p:nvPr/>
        </p:nvSpPr>
        <p:spPr>
          <a:xfrm>
            <a:off x="89228" y="4099128"/>
            <a:ext cx="6818670" cy="255454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u="sng" dirty="0"/>
              <a:t>Excluded</a:t>
            </a:r>
          </a:p>
          <a:p>
            <a:pPr algn="ctr"/>
            <a:r>
              <a:rPr lang="en-US" sz="3200" dirty="0"/>
              <a:t>Personal effects, movable property, Jewelry, Archaeological collection, painting, sculpture, </a:t>
            </a:r>
            <a:r>
              <a:rPr lang="en-US" sz="3200" dirty="0" err="1"/>
              <a:t>agri</a:t>
            </a:r>
            <a:r>
              <a:rPr lang="en-US" sz="3200" dirty="0"/>
              <a:t>-land, gold/defense bonds and allied schemes of 80s and 90s.</a:t>
            </a:r>
          </a:p>
        </p:txBody>
      </p:sp>
      <p:sp>
        <p:nvSpPr>
          <p:cNvPr id="13" name="Rectangle 12"/>
          <p:cNvSpPr/>
          <p:nvPr/>
        </p:nvSpPr>
        <p:spPr>
          <a:xfrm>
            <a:off x="6907898" y="4277032"/>
            <a:ext cx="5284101" cy="19074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457200" indent="-457200">
              <a:buFont typeface="Arial" panose="020B0604020202020204" pitchFamily="34" charset="0"/>
              <a:buChar char="•"/>
            </a:pPr>
            <a:r>
              <a:rPr lang="en-US" sz="2800" dirty="0"/>
              <a:t>3% Edu Cess: yes</a:t>
            </a:r>
          </a:p>
          <a:p>
            <a:pPr marL="342900" indent="-342900">
              <a:buFont typeface="Arial" panose="020B0604020202020204" pitchFamily="34" charset="0"/>
              <a:buChar char="•"/>
            </a:pPr>
            <a:r>
              <a:rPr lang="en-US" sz="2400" dirty="0"/>
              <a:t>Individual: 15% surcharge if &gt;1cr. income</a:t>
            </a:r>
          </a:p>
          <a:p>
            <a:pPr marL="342900" indent="-342900">
              <a:buFont typeface="Arial" panose="020B0604020202020204" pitchFamily="34" charset="0"/>
              <a:buChar char="•"/>
            </a:pPr>
            <a:r>
              <a:rPr lang="en-US" sz="2400" dirty="0"/>
              <a:t>Corporate surcharge: 7%: 1to 10 cr. ; 12% if &gt;10cr.</a:t>
            </a:r>
          </a:p>
        </p:txBody>
      </p:sp>
    </p:spTree>
    <p:extLst>
      <p:ext uri="{BB962C8B-B14F-4D97-AF65-F5344CB8AC3E}">
        <p14:creationId xmlns:p14="http://schemas.microsoft.com/office/powerpoint/2010/main" val="337329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737525042"/>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Budget 2016: Capital Gains Tax (CGT) – exemption</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7898" y="4510548"/>
            <a:ext cx="2438400" cy="2438400"/>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33061" y="795523"/>
            <a:ext cx="1558939" cy="1793787"/>
          </a:xfrm>
          <a:prstGeom prst="rect">
            <a:avLst/>
          </a:prstGeom>
        </p:spPr>
      </p:pic>
    </p:spTree>
    <p:extLst>
      <p:ext uri="{BB962C8B-B14F-4D97-AF65-F5344CB8AC3E}">
        <p14:creationId xmlns:p14="http://schemas.microsoft.com/office/powerpoint/2010/main" val="257676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32529633-4CA5-49D6-AD67-D59C2C6EDE0D}"/>
                                            </p:graphicEl>
                                          </p:spTgt>
                                        </p:tgtEl>
                                        <p:attrNameLst>
                                          <p:attrName>style.visibility</p:attrName>
                                        </p:attrNameLst>
                                      </p:cBhvr>
                                      <p:to>
                                        <p:strVal val="visible"/>
                                      </p:to>
                                    </p:set>
                                    <p:animEffect transition="in" filter="fade">
                                      <p:cBhvr>
                                        <p:cTn id="7" dur="500"/>
                                        <p:tgtEl>
                                          <p:spTgt spid="8">
                                            <p:graphicEl>
                                              <a:dgm id="{32529633-4CA5-49D6-AD67-D59C2C6EDE0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6F2F6722-C70F-49A6-B6A7-BA3661C66358}"/>
                                            </p:graphicEl>
                                          </p:spTgt>
                                        </p:tgtEl>
                                        <p:attrNameLst>
                                          <p:attrName>style.visibility</p:attrName>
                                        </p:attrNameLst>
                                      </p:cBhvr>
                                      <p:to>
                                        <p:strVal val="visible"/>
                                      </p:to>
                                    </p:set>
                                    <p:animEffect transition="in" filter="fade">
                                      <p:cBhvr>
                                        <p:cTn id="10" dur="500"/>
                                        <p:tgtEl>
                                          <p:spTgt spid="8">
                                            <p:graphicEl>
                                              <a:dgm id="{6F2F6722-C70F-49A6-B6A7-BA3661C6635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28D312EA-9926-4F87-93F1-FF9E10F8BDC1}"/>
                                            </p:graphicEl>
                                          </p:spTgt>
                                        </p:tgtEl>
                                        <p:attrNameLst>
                                          <p:attrName>style.visibility</p:attrName>
                                        </p:attrNameLst>
                                      </p:cBhvr>
                                      <p:to>
                                        <p:strVal val="visible"/>
                                      </p:to>
                                    </p:set>
                                    <p:animEffect transition="in" filter="fade">
                                      <p:cBhvr>
                                        <p:cTn id="15" dur="500"/>
                                        <p:tgtEl>
                                          <p:spTgt spid="8">
                                            <p:graphicEl>
                                              <a:dgm id="{28D312EA-9926-4F87-93F1-FF9E10F8BDC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A267F223-6E40-4644-9155-0B546FA95215}"/>
                                            </p:graphicEl>
                                          </p:spTgt>
                                        </p:tgtEl>
                                        <p:attrNameLst>
                                          <p:attrName>style.visibility</p:attrName>
                                        </p:attrNameLst>
                                      </p:cBhvr>
                                      <p:to>
                                        <p:strVal val="visible"/>
                                      </p:to>
                                    </p:set>
                                    <p:animEffect transition="in" filter="fade">
                                      <p:cBhvr>
                                        <p:cTn id="18" dur="500"/>
                                        <p:tgtEl>
                                          <p:spTgt spid="8">
                                            <p:graphicEl>
                                              <a:dgm id="{A267F223-6E40-4644-9155-0B546FA9521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C5DB0F21-EC39-4935-A4A6-48A1ABED3CB3}"/>
                                            </p:graphicEl>
                                          </p:spTgt>
                                        </p:tgtEl>
                                        <p:attrNameLst>
                                          <p:attrName>style.visibility</p:attrName>
                                        </p:attrNameLst>
                                      </p:cBhvr>
                                      <p:to>
                                        <p:strVal val="visible"/>
                                      </p:to>
                                    </p:set>
                                    <p:animEffect transition="in" filter="fade">
                                      <p:cBhvr>
                                        <p:cTn id="23" dur="500"/>
                                        <p:tgtEl>
                                          <p:spTgt spid="8">
                                            <p:graphicEl>
                                              <a:dgm id="{C5DB0F21-EC39-4935-A4A6-48A1ABED3CB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1E977747-3F36-4EA7-BC87-368FBA22C447}"/>
                                            </p:graphicEl>
                                          </p:spTgt>
                                        </p:tgtEl>
                                        <p:attrNameLst>
                                          <p:attrName>style.visibility</p:attrName>
                                        </p:attrNameLst>
                                      </p:cBhvr>
                                      <p:to>
                                        <p:strVal val="visible"/>
                                      </p:to>
                                    </p:set>
                                    <p:animEffect transition="in" filter="fade">
                                      <p:cBhvr>
                                        <p:cTn id="28" dur="500"/>
                                        <p:tgtEl>
                                          <p:spTgt spid="8">
                                            <p:graphicEl>
                                              <a:dgm id="{1E977747-3F36-4EA7-BC87-368FBA22C44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0634" y="943896"/>
            <a:ext cx="7250965" cy="5313363"/>
          </a:xfrm>
          <a:prstGeom prst="rect">
            <a:avLst/>
          </a:prstGeom>
        </p:spPr>
      </p:pic>
      <p:sp>
        <p:nvSpPr>
          <p:cNvPr id="3" name="Title 2"/>
          <p:cNvSpPr>
            <a:spLocks noGrp="1"/>
          </p:cNvSpPr>
          <p:nvPr>
            <p:ph type="title"/>
          </p:nvPr>
        </p:nvSpPr>
        <p:spPr/>
        <p:txBody>
          <a:bodyPr/>
          <a:lstStyle/>
          <a:p>
            <a:r>
              <a:rPr lang="en-US" dirty="0"/>
              <a:t>Securities transaction tax (STT): 0.001% to 0.125%</a:t>
            </a:r>
          </a:p>
        </p:txBody>
      </p:sp>
      <p:sp>
        <p:nvSpPr>
          <p:cNvPr id="2" name="Rectangle 1"/>
          <p:cNvSpPr/>
          <p:nvPr/>
        </p:nvSpPr>
        <p:spPr>
          <a:xfrm>
            <a:off x="7924800" y="2880852"/>
            <a:ext cx="4129548" cy="337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u="sng" dirty="0"/>
              <a:t>Commodity transaction Tax (CTT)</a:t>
            </a:r>
          </a:p>
          <a:p>
            <a:pPr algn="ctr"/>
            <a:r>
              <a:rPr lang="en-US" sz="3200" dirty="0"/>
              <a:t>WEF 2013</a:t>
            </a:r>
          </a:p>
          <a:p>
            <a:pPr algn="ctr"/>
            <a:r>
              <a:rPr lang="en-US" sz="3200" dirty="0"/>
              <a:t>Payable by seller</a:t>
            </a:r>
          </a:p>
          <a:p>
            <a:pPr algn="ctr"/>
            <a:r>
              <a:rPr lang="en-US" sz="3200" dirty="0"/>
              <a:t>On Exchange traded commodities</a:t>
            </a:r>
          </a:p>
        </p:txBody>
      </p:sp>
    </p:spTree>
    <p:extLst>
      <p:ext uri="{BB962C8B-B14F-4D97-AF65-F5344CB8AC3E}">
        <p14:creationId xmlns:p14="http://schemas.microsoft.com/office/powerpoint/2010/main" val="3518395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874" y="709873"/>
            <a:ext cx="1906126" cy="129344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3379" y="479317"/>
            <a:ext cx="1556409" cy="1556409"/>
          </a:xfrm>
          <a:prstGeom prst="rect">
            <a:avLst/>
          </a:prstGeom>
        </p:spPr>
      </p:pic>
      <p:sp>
        <p:nvSpPr>
          <p:cNvPr id="4" name="Title 3"/>
          <p:cNvSpPr>
            <a:spLocks noGrp="1"/>
          </p:cNvSpPr>
          <p:nvPr>
            <p:ph type="title"/>
          </p:nvPr>
        </p:nvSpPr>
        <p:spPr/>
        <p:txBody>
          <a:bodyPr/>
          <a:lstStyle/>
          <a:p>
            <a:r>
              <a:rPr lang="en-US" dirty="0"/>
              <a:t>Direct taxes of Union: Yellow = Gone</a:t>
            </a:r>
          </a:p>
        </p:txBody>
      </p:sp>
      <p:graphicFrame>
        <p:nvGraphicFramePr>
          <p:cNvPr id="6" name="Content Placeholder 5"/>
          <p:cNvGraphicFramePr>
            <a:graphicFrameLocks noGrp="1"/>
          </p:cNvGraphicFramePr>
          <p:nvPr>
            <p:ph idx="1"/>
            <p:extLst/>
          </p:nvPr>
        </p:nvGraphicFramePr>
        <p:xfrm>
          <a:off x="206375" y="1641987"/>
          <a:ext cx="11763952" cy="48315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1015" y="5607724"/>
            <a:ext cx="1086586" cy="1250276"/>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94495" y="1016849"/>
            <a:ext cx="1086586" cy="1250276"/>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07889" y="940435"/>
            <a:ext cx="1415050" cy="960452"/>
          </a:xfrm>
          <a:prstGeom prst="rect">
            <a:avLst/>
          </a:prstGeom>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70490" y="1356594"/>
            <a:ext cx="980091" cy="980091"/>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3960" y="1467578"/>
            <a:ext cx="980091" cy="980091"/>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4229" y="1467578"/>
            <a:ext cx="980091" cy="980091"/>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7699" y="1428591"/>
            <a:ext cx="980091" cy="98009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53288" y="5983489"/>
            <a:ext cx="980091" cy="980091"/>
          </a:xfrm>
          <a:prstGeom prst="rect">
            <a:avLst/>
          </a:prstGeom>
        </p:spPr>
      </p:pic>
    </p:spTree>
    <p:extLst>
      <p:ext uri="{BB962C8B-B14F-4D97-AF65-F5344CB8AC3E}">
        <p14:creationId xmlns:p14="http://schemas.microsoft.com/office/powerpoint/2010/main" val="3525883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230981" y="2982686"/>
          <a:ext cx="11730038" cy="332014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US" dirty="0"/>
              <a:t>Budget -2016 ► Revenue Receipt ► Tax ►Direct Tax</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184" y="1197984"/>
            <a:ext cx="1556409" cy="155640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74" y="857356"/>
            <a:ext cx="1906126" cy="129344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907" y="1458246"/>
            <a:ext cx="1474304" cy="204764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992" y="1695832"/>
            <a:ext cx="2096629" cy="157247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9203" y="2150798"/>
            <a:ext cx="1926416" cy="158844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4201" y="2482068"/>
            <a:ext cx="1641133" cy="1888364"/>
          </a:xfrm>
          <a:prstGeom prst="rect">
            <a:avLst/>
          </a:prstGeom>
        </p:spPr>
      </p:pic>
      <p:sp>
        <p:nvSpPr>
          <p:cNvPr id="13" name="Rounded Rectangular Callout 12"/>
          <p:cNvSpPr/>
          <p:nvPr/>
        </p:nvSpPr>
        <p:spPr>
          <a:xfrm>
            <a:off x="1409137" y="6302829"/>
            <a:ext cx="6100753" cy="392939"/>
          </a:xfrm>
          <a:prstGeom prst="wedgeRoundRectCallout">
            <a:avLst>
              <a:gd name="adj1" fmla="val -20760"/>
              <a:gd name="adj2" fmla="val -1228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Taxes on income other than Corporation  Tax</a:t>
            </a:r>
          </a:p>
        </p:txBody>
      </p:sp>
      <p:sp>
        <p:nvSpPr>
          <p:cNvPr id="14" name="Rounded Rectangular Callout 13"/>
          <p:cNvSpPr/>
          <p:nvPr/>
        </p:nvSpPr>
        <p:spPr>
          <a:xfrm>
            <a:off x="230981" y="3894991"/>
            <a:ext cx="2233203" cy="1058803"/>
          </a:xfrm>
          <a:prstGeom prst="wedgeRoundRectCallout">
            <a:avLst>
              <a:gd name="adj1" fmla="val -14833"/>
              <a:gd name="adj2" fmla="val -7528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Incl. </a:t>
            </a:r>
          </a:p>
          <a:p>
            <a:pPr algn="ctr"/>
            <a:r>
              <a:rPr lang="en-US" sz="2000" dirty="0"/>
              <a:t>51k surcharge</a:t>
            </a:r>
          </a:p>
          <a:p>
            <a:pPr algn="ctr"/>
            <a:r>
              <a:rPr lang="en-US" sz="2000" dirty="0"/>
              <a:t>14k. Edu </a:t>
            </a:r>
            <a:r>
              <a:rPr lang="en-US" sz="2000" dirty="0" err="1"/>
              <a:t>cess</a:t>
            </a:r>
            <a:endParaRPr lang="en-US" sz="2000" dirty="0"/>
          </a:p>
        </p:txBody>
      </p:sp>
      <p:sp>
        <p:nvSpPr>
          <p:cNvPr id="15" name="Rounded Rectangular Callout 14"/>
          <p:cNvSpPr/>
          <p:nvPr/>
        </p:nvSpPr>
        <p:spPr>
          <a:xfrm>
            <a:off x="2502766" y="4006507"/>
            <a:ext cx="1734937" cy="947287"/>
          </a:xfrm>
          <a:prstGeom prst="wedgeRoundRectCallout">
            <a:avLst>
              <a:gd name="adj1" fmla="val -14833"/>
              <a:gd name="adj2" fmla="val -7528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Incl. </a:t>
            </a:r>
          </a:p>
          <a:p>
            <a:pPr algn="ctr"/>
            <a:r>
              <a:rPr lang="en-US" dirty="0"/>
              <a:t>7k+ surcharge</a:t>
            </a:r>
          </a:p>
          <a:p>
            <a:pPr algn="ctr"/>
            <a:r>
              <a:rPr lang="en-US" dirty="0"/>
              <a:t>9k+ Edu </a:t>
            </a:r>
            <a:r>
              <a:rPr lang="en-US" dirty="0" err="1"/>
              <a:t>cess</a:t>
            </a:r>
            <a:endParaRPr lang="en-US" dirty="0"/>
          </a:p>
        </p:txBody>
      </p:sp>
    </p:spTree>
    <p:extLst>
      <p:ext uri="{BB962C8B-B14F-4D97-AF65-F5344CB8AC3E}">
        <p14:creationId xmlns:p14="http://schemas.microsoft.com/office/powerpoint/2010/main" val="428188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Budget  2015 vs. 2016: Revenue-Estimates (cr.)</a:t>
            </a:r>
          </a:p>
        </p:txBody>
      </p:sp>
      <p:pic>
        <p:nvPicPr>
          <p:cNvPr id="5" name="Picture 4"/>
          <p:cNvPicPr>
            <a:picLocks noChangeAspect="1"/>
          </p:cNvPicPr>
          <p:nvPr/>
        </p:nvPicPr>
        <p:blipFill>
          <a:blip r:embed="rId2"/>
          <a:stretch>
            <a:fillRect/>
          </a:stretch>
        </p:blipFill>
        <p:spPr>
          <a:xfrm>
            <a:off x="0" y="1192368"/>
            <a:ext cx="11125996" cy="4675031"/>
          </a:xfrm>
          <a:prstGeom prst="rect">
            <a:avLst/>
          </a:prstGeom>
        </p:spPr>
      </p:pic>
      <p:sp>
        <p:nvSpPr>
          <p:cNvPr id="6" name="Right Arrow 5"/>
          <p:cNvSpPr/>
          <p:nvPr/>
        </p:nvSpPr>
        <p:spPr>
          <a:xfrm>
            <a:off x="11125996" y="3034583"/>
            <a:ext cx="1066004" cy="990600"/>
          </a:xfrm>
          <a:prstGeom prst="rightArrow">
            <a:avLst>
              <a:gd name="adj1" fmla="val 80769"/>
              <a:gd name="adj2" fmla="val 23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in India</a:t>
            </a:r>
          </a:p>
        </p:txBody>
      </p:sp>
      <p:sp>
        <p:nvSpPr>
          <p:cNvPr id="7" name="Right Arrow 6"/>
          <p:cNvSpPr/>
          <p:nvPr/>
        </p:nvSpPr>
        <p:spPr>
          <a:xfrm>
            <a:off x="11017139" y="1752599"/>
            <a:ext cx="1066004" cy="1600201"/>
          </a:xfrm>
          <a:prstGeom prst="rightArrow">
            <a:avLst>
              <a:gd name="adj1" fmla="val 80769"/>
              <a:gd name="adj2" fmla="val 23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Tax benefit</a:t>
            </a:r>
          </a:p>
        </p:txBody>
      </p:sp>
    </p:spTree>
    <p:extLst>
      <p:ext uri="{BB962C8B-B14F-4D97-AF65-F5344CB8AC3E}">
        <p14:creationId xmlns:p14="http://schemas.microsoft.com/office/powerpoint/2010/main" val="302786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p:cNvPicPr>
            <a:picLocks noChangeAspect="1"/>
          </p:cNvPicPr>
          <p:nvPr/>
        </p:nvPicPr>
        <p:blipFill rotWithShape="1">
          <a:blip r:embed="rId2"/>
          <a:stretch/>
        </p:blipFill>
        <p:spPr>
          <a:xfrm>
            <a:off x="6204857" y="28814"/>
            <a:ext cx="5814280" cy="3371850"/>
          </a:xfrm>
          <a:prstGeom prst="rect">
            <a:avLst/>
          </a:prstGeom>
        </p:spPr>
      </p:pic>
      <p:pic>
        <p:nvPicPr>
          <p:cNvPr id="3" name="Picture 2"/>
          <p:cNvPicPr>
            <a:picLocks noChangeAspect="1"/>
          </p:cNvPicPr>
          <p:nvPr/>
        </p:nvPicPr>
        <p:blipFill>
          <a:blip r:embed="rId3"/>
          <a:stretch>
            <a:fillRect/>
          </a:stretch>
        </p:blipFill>
        <p:spPr>
          <a:xfrm>
            <a:off x="108006" y="0"/>
            <a:ext cx="6096851" cy="3429479"/>
          </a:xfrm>
          <a:prstGeom prst="rect">
            <a:avLst/>
          </a:prstGeom>
        </p:spPr>
      </p:pic>
      <p:pic>
        <p:nvPicPr>
          <p:cNvPr id="4" name="Picture 3"/>
          <p:cNvPicPr>
            <a:picLocks noChangeAspect="1"/>
          </p:cNvPicPr>
          <p:nvPr/>
        </p:nvPicPr>
        <p:blipFill>
          <a:blip r:embed="rId4"/>
          <a:stretch>
            <a:fillRect/>
          </a:stretch>
        </p:blipFill>
        <p:spPr>
          <a:xfrm>
            <a:off x="6095149" y="3400664"/>
            <a:ext cx="6096851" cy="3429479"/>
          </a:xfrm>
          <a:prstGeom prst="rect">
            <a:avLst/>
          </a:prstGeom>
        </p:spPr>
      </p:pic>
      <p:pic>
        <p:nvPicPr>
          <p:cNvPr id="5" name="Picture 4"/>
          <p:cNvPicPr>
            <a:picLocks noChangeAspect="1"/>
          </p:cNvPicPr>
          <p:nvPr/>
        </p:nvPicPr>
        <p:blipFill>
          <a:blip r:embed="rId5"/>
          <a:stretch>
            <a:fillRect/>
          </a:stretch>
        </p:blipFill>
        <p:spPr>
          <a:xfrm>
            <a:off x="0" y="3371850"/>
            <a:ext cx="6096851" cy="3429479"/>
          </a:xfrm>
          <a:prstGeom prst="rect">
            <a:avLst/>
          </a:prstGeom>
        </p:spPr>
      </p:pic>
    </p:spTree>
    <p:extLst>
      <p:ext uri="{BB962C8B-B14F-4D97-AF65-F5344CB8AC3E}">
        <p14:creationId xmlns:p14="http://schemas.microsoft.com/office/powerpoint/2010/main" val="241727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Franklin Gothic Medium Cond" panose="020B0606030402020204" pitchFamily="34" charset="0"/>
              </a:rPr>
              <a:t>In February 2016</a:t>
            </a:r>
          </a:p>
        </p:txBody>
      </p:sp>
      <p:graphicFrame>
        <p:nvGraphicFramePr>
          <p:cNvPr id="5" name="Diagram 4"/>
          <p:cNvGraphicFramePr/>
          <p:nvPr>
            <p:extLst/>
          </p:nvPr>
        </p:nvGraphicFramePr>
        <p:xfrm>
          <a:off x="240522" y="1083561"/>
          <a:ext cx="8101045" cy="3068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6912" y="942426"/>
            <a:ext cx="3177815" cy="998307"/>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5093" y="3503115"/>
            <a:ext cx="2956816" cy="1104996"/>
          </a:xfrm>
          <a:prstGeom prst="rect">
            <a:avLst/>
          </a:prstGeom>
        </p:spPr>
      </p:pic>
      <p:graphicFrame>
        <p:nvGraphicFramePr>
          <p:cNvPr id="9" name="Diagram 8"/>
          <p:cNvGraphicFramePr/>
          <p:nvPr>
            <p:extLst/>
          </p:nvPr>
        </p:nvGraphicFramePr>
        <p:xfrm>
          <a:off x="3900197" y="3862873"/>
          <a:ext cx="8126962" cy="30665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Pentagon 9"/>
          <p:cNvSpPr/>
          <p:nvPr/>
        </p:nvSpPr>
        <p:spPr>
          <a:xfrm rot="1926217">
            <a:off x="8240557" y="1587511"/>
            <a:ext cx="3578289" cy="2077772"/>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latin typeface="Franklin Gothic Medium Cond" panose="020B0606030402020204" pitchFamily="34" charset="0"/>
              </a:rPr>
              <a:t>To </a:t>
            </a:r>
            <a:r>
              <a:rPr lang="en-US" sz="2800" dirty="0">
                <a:latin typeface="Arial Black" panose="020B0A04020102020204" pitchFamily="34" charset="0"/>
              </a:rPr>
              <a:t>▲</a:t>
            </a:r>
            <a:r>
              <a:rPr lang="en-US" sz="2800" dirty="0">
                <a:latin typeface="Franklin Gothic Medium Cond" panose="020B0606030402020204" pitchFamily="34" charset="0"/>
              </a:rPr>
              <a:t>Fiscal capacity </a:t>
            </a:r>
          </a:p>
          <a:p>
            <a:pPr algn="ctr"/>
            <a:r>
              <a:rPr lang="en-US" sz="2800" dirty="0">
                <a:latin typeface="Franklin Gothic Medium Cond" panose="020B0606030402020204" pitchFamily="34" charset="0"/>
              </a:rPr>
              <a:t>Reduce leakages; </a:t>
            </a:r>
          </a:p>
          <a:p>
            <a:pPr algn="ctr"/>
            <a:r>
              <a:rPr lang="en-US" sz="2800" dirty="0">
                <a:latin typeface="Franklin Gothic Medium Cond" panose="020B0606030402020204" pitchFamily="34" charset="0"/>
              </a:rPr>
              <a:t>Increase ease of paying taxes</a:t>
            </a:r>
          </a:p>
        </p:txBody>
      </p:sp>
      <p:pic>
        <p:nvPicPr>
          <p:cNvPr id="2" name="Picture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3488367"/>
            <a:ext cx="4613028" cy="3369633"/>
          </a:xfrm>
          <a:prstGeom prst="rect">
            <a:avLst/>
          </a:prstGeom>
        </p:spPr>
      </p:pic>
    </p:spTree>
    <p:extLst>
      <p:ext uri="{BB962C8B-B14F-4D97-AF65-F5344CB8AC3E}">
        <p14:creationId xmlns:p14="http://schemas.microsoft.com/office/powerpoint/2010/main" val="595775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4009864480"/>
              </p:ext>
            </p:extLst>
          </p:nvPr>
        </p:nvGraphicFramePr>
        <p:xfrm>
          <a:off x="5329238" y="1096963"/>
          <a:ext cx="6648450" cy="5026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p:txBody>
          <a:bodyPr/>
          <a:lstStyle/>
          <a:p>
            <a:r>
              <a:rPr lang="en-US" dirty="0"/>
              <a:t>Central America: Panama</a:t>
            </a:r>
          </a:p>
        </p:txBody>
      </p:sp>
      <p:pic>
        <p:nvPicPr>
          <p:cNvPr id="12" name="Content Placeholder 8"/>
          <p:cNvPicPr>
            <a:picLocks noGrp="1" noChangeAspect="1"/>
          </p:cNvPicPr>
          <p:nvPr>
            <p:ph type="pic" sz="quarter" idx="13"/>
          </p:nvPr>
        </p:nvPicPr>
        <p:blipFill>
          <a:blip r:embed="rId8"/>
          <a:srcRect l="304" r="304"/>
          <a:stretch>
            <a:fillRect/>
          </a:stretch>
        </p:blipFill>
        <p:spPr/>
      </p:pic>
    </p:spTree>
    <p:extLst>
      <p:ext uri="{BB962C8B-B14F-4D97-AF65-F5344CB8AC3E}">
        <p14:creationId xmlns:p14="http://schemas.microsoft.com/office/powerpoint/2010/main" val="1259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C2DD3480-FF8F-4758-97F3-5348983A9CB0}"/>
                                            </p:graphicEl>
                                          </p:spTgt>
                                        </p:tgtEl>
                                        <p:attrNameLst>
                                          <p:attrName>style.visibility</p:attrName>
                                        </p:attrNameLst>
                                      </p:cBhvr>
                                      <p:to>
                                        <p:strVal val="visible"/>
                                      </p:to>
                                    </p:set>
                                    <p:animEffect transition="in" filter="fade">
                                      <p:cBhvr>
                                        <p:cTn id="7" dur="500"/>
                                        <p:tgtEl>
                                          <p:spTgt spid="10">
                                            <p:graphicEl>
                                              <a:dgm id="{C2DD3480-FF8F-4758-97F3-5348983A9CB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254999F9-99D1-4ADC-84BD-B5AA872CB968}"/>
                                            </p:graphicEl>
                                          </p:spTgt>
                                        </p:tgtEl>
                                        <p:attrNameLst>
                                          <p:attrName>style.visibility</p:attrName>
                                        </p:attrNameLst>
                                      </p:cBhvr>
                                      <p:to>
                                        <p:strVal val="visible"/>
                                      </p:to>
                                    </p:set>
                                    <p:animEffect transition="in" filter="fade">
                                      <p:cBhvr>
                                        <p:cTn id="12" dur="500"/>
                                        <p:tgtEl>
                                          <p:spTgt spid="10">
                                            <p:graphicEl>
                                              <a:dgm id="{254999F9-99D1-4ADC-84BD-B5AA872CB96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dgm id="{10A1326B-6293-4C44-905E-86506CA8867B}"/>
                                            </p:graphicEl>
                                          </p:spTgt>
                                        </p:tgtEl>
                                        <p:attrNameLst>
                                          <p:attrName>style.visibility</p:attrName>
                                        </p:attrNameLst>
                                      </p:cBhvr>
                                      <p:to>
                                        <p:strVal val="visible"/>
                                      </p:to>
                                    </p:set>
                                    <p:animEffect transition="in" filter="fade">
                                      <p:cBhvr>
                                        <p:cTn id="17" dur="500"/>
                                        <p:tgtEl>
                                          <p:spTgt spid="10">
                                            <p:graphicEl>
                                              <a:dgm id="{10A1326B-6293-4C44-905E-86506CA8867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graphicEl>
                                              <a:dgm id="{97D157E7-8ECA-4EDA-96E7-E97DD3C55927}"/>
                                            </p:graphicEl>
                                          </p:spTgt>
                                        </p:tgtEl>
                                        <p:attrNameLst>
                                          <p:attrName>style.visibility</p:attrName>
                                        </p:attrNameLst>
                                      </p:cBhvr>
                                      <p:to>
                                        <p:strVal val="visible"/>
                                      </p:to>
                                    </p:set>
                                    <p:animEffect transition="in" filter="fade">
                                      <p:cBhvr>
                                        <p:cTn id="22" dur="500"/>
                                        <p:tgtEl>
                                          <p:spTgt spid="10">
                                            <p:graphicEl>
                                              <a:dgm id="{97D157E7-8ECA-4EDA-96E7-E97DD3C5592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1"/>
          </p:nvPr>
        </p:nvSpPr>
        <p:spPr/>
        <p:txBody>
          <a:bodyPr>
            <a:normAutofit/>
          </a:bodyPr>
          <a:lstStyle/>
          <a:p>
            <a:r>
              <a:rPr lang="en-US" dirty="0"/>
              <a:t>~4% of voters	</a:t>
            </a:r>
          </a:p>
          <a:p>
            <a:r>
              <a:rPr lang="en-US" dirty="0"/>
              <a:t>5.5% of earning individuals</a:t>
            </a:r>
          </a:p>
          <a:p>
            <a:r>
              <a:rPr lang="en-US" dirty="0"/>
              <a:t>~85% of economy outside Direct tax net</a:t>
            </a:r>
          </a:p>
          <a:p>
            <a:r>
              <a:rPr lang="en-US" dirty="0"/>
              <a:t>These numbers are bad given India Eco. Pol. </a:t>
            </a:r>
            <a:r>
              <a:rPr lang="en-US"/>
              <a:t>Development</a:t>
            </a:r>
            <a:endParaRPr lang="en-US" dirty="0"/>
          </a:p>
          <a:p>
            <a:endParaRPr lang="en-US" dirty="0"/>
          </a:p>
        </p:txBody>
      </p:sp>
      <p:graphicFrame>
        <p:nvGraphicFramePr>
          <p:cNvPr id="19" name="Content Placeholder 18"/>
          <p:cNvGraphicFramePr>
            <a:graphicFrameLocks noGrp="1"/>
          </p:cNvGraphicFramePr>
          <p:nvPr>
            <p:ph sz="half" idx="2"/>
            <p:extLst/>
          </p:nvPr>
        </p:nvGraphicFramePr>
        <p:xfrm>
          <a:off x="6172200" y="1020763"/>
          <a:ext cx="5181600" cy="5156200"/>
        </p:xfrm>
        <a:graphic>
          <a:graphicData uri="http://schemas.openxmlformats.org/drawingml/2006/chart">
            <c:chart xmlns:c="http://schemas.openxmlformats.org/drawingml/2006/chart" xmlns:r="http://schemas.openxmlformats.org/officeDocument/2006/relationships" r:id="rId2"/>
          </a:graphicData>
        </a:graphic>
      </p:graphicFrame>
      <p:sp>
        <p:nvSpPr>
          <p:cNvPr id="20" name="Title 19"/>
          <p:cNvSpPr>
            <a:spLocks noGrp="1"/>
          </p:cNvSpPr>
          <p:nvPr>
            <p:ph type="title"/>
          </p:nvPr>
        </p:nvSpPr>
        <p:spPr/>
        <p:txBody>
          <a:bodyPr>
            <a:normAutofit fontScale="90000"/>
          </a:bodyPr>
          <a:lstStyle/>
          <a:p>
            <a:r>
              <a:rPr lang="en-US" dirty="0"/>
              <a:t>#Tax Payers= key indicator of Fiscal Capacity</a:t>
            </a:r>
          </a:p>
        </p:txBody>
      </p:sp>
    </p:spTree>
    <p:extLst>
      <p:ext uri="{BB962C8B-B14F-4D97-AF65-F5344CB8AC3E}">
        <p14:creationId xmlns:p14="http://schemas.microsoft.com/office/powerpoint/2010/main" val="108612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graphicEl>
                                              <a:chart seriesIdx="-3" categoryIdx="-3" bldStep="gridLegend"/>
                                            </p:graphicEl>
                                          </p:spTgt>
                                        </p:tgtEl>
                                        <p:attrNameLst>
                                          <p:attrName>style.visibility</p:attrName>
                                        </p:attrNameLst>
                                      </p:cBhvr>
                                      <p:to>
                                        <p:strVal val="visible"/>
                                      </p:to>
                                    </p:set>
                                    <p:animEffect transition="in" filter="fade">
                                      <p:cBhvr>
                                        <p:cTn id="7" dur="500"/>
                                        <p:tgtEl>
                                          <p:spTgt spid="19">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graphicEl>
                                              <a:chart seriesIdx="0" categoryIdx="0" bldStep="ptInCategory"/>
                                            </p:graphicEl>
                                          </p:spTgt>
                                        </p:tgtEl>
                                        <p:attrNameLst>
                                          <p:attrName>style.visibility</p:attrName>
                                        </p:attrNameLst>
                                      </p:cBhvr>
                                      <p:to>
                                        <p:strVal val="visible"/>
                                      </p:to>
                                    </p:set>
                                    <p:animEffect transition="in" filter="fade">
                                      <p:cBhvr>
                                        <p:cTn id="12" dur="500"/>
                                        <p:tgtEl>
                                          <p:spTgt spid="19">
                                            <p:graphicEl>
                                              <a:chart seriesIdx="0" categoryIdx="0" bldStep="ptIn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graphicEl>
                                              <a:chart seriesIdx="0" categoryIdx="1" bldStep="ptInCategory"/>
                                            </p:graphicEl>
                                          </p:spTgt>
                                        </p:tgtEl>
                                        <p:attrNameLst>
                                          <p:attrName>style.visibility</p:attrName>
                                        </p:attrNameLst>
                                      </p:cBhvr>
                                      <p:to>
                                        <p:strVal val="visible"/>
                                      </p:to>
                                    </p:set>
                                    <p:animEffect transition="in" filter="fade">
                                      <p:cBhvr>
                                        <p:cTn id="17" dur="500"/>
                                        <p:tgtEl>
                                          <p:spTgt spid="19">
                                            <p:graphicEl>
                                              <a:chart seriesIdx="0" categoryIdx="1" bldStep="ptIn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graphicEl>
                                              <a:chart seriesIdx="0" categoryIdx="2" bldStep="ptInCategory"/>
                                            </p:graphicEl>
                                          </p:spTgt>
                                        </p:tgtEl>
                                        <p:attrNameLst>
                                          <p:attrName>style.visibility</p:attrName>
                                        </p:attrNameLst>
                                      </p:cBhvr>
                                      <p:to>
                                        <p:strVal val="visible"/>
                                      </p:to>
                                    </p:set>
                                    <p:animEffect transition="in" filter="fade">
                                      <p:cBhvr>
                                        <p:cTn id="22" dur="500"/>
                                        <p:tgtEl>
                                          <p:spTgt spid="19">
                                            <p:graphicEl>
                                              <a:chart seriesIdx="0" categoryIdx="2"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Chart bld="categoryEl"/>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err="1"/>
              <a:t>Mossack</a:t>
            </a:r>
            <a:r>
              <a:rPr lang="en-US" dirty="0"/>
              <a:t> Fonseca: Panama law firm </a:t>
            </a:r>
          </a:p>
          <a:p>
            <a:r>
              <a:rPr lang="en-US" dirty="0"/>
              <a:t>Helped HNIs/MNCs to register cos. in tax havens for round tripping</a:t>
            </a:r>
          </a:p>
          <a:p>
            <a:r>
              <a:rPr lang="en-US" dirty="0"/>
              <a:t>Panama Papers: anonymous leak to German Newspaper</a:t>
            </a:r>
          </a:p>
          <a:p>
            <a:r>
              <a:rPr lang="en-US" dirty="0"/>
              <a:t>More: </a:t>
            </a:r>
            <a:r>
              <a:rPr lang="en-US" dirty="0">
                <a:hlinkClick r:id="rId2"/>
              </a:rPr>
              <a:t>indianexpress.com/topic/panama-papers/</a:t>
            </a:r>
            <a:endParaRPr lang="en-US" dirty="0"/>
          </a:p>
          <a:p>
            <a:endParaRPr lang="en-US" dirty="0"/>
          </a:p>
        </p:txBody>
      </p:sp>
      <p:sp>
        <p:nvSpPr>
          <p:cNvPr id="11" name="Title 10"/>
          <p:cNvSpPr>
            <a:spLocks noGrp="1"/>
          </p:cNvSpPr>
          <p:nvPr>
            <p:ph type="title"/>
          </p:nvPr>
        </p:nvSpPr>
        <p:spPr/>
        <p:txBody>
          <a:bodyPr/>
          <a:lstStyle/>
          <a:p>
            <a:r>
              <a:rPr lang="en-US" sz="5400" dirty="0"/>
              <a:t>Panama Papers?</a:t>
            </a:r>
          </a:p>
        </p:txBody>
      </p:sp>
      <p:pic>
        <p:nvPicPr>
          <p:cNvPr id="14" name="Picture 2" descr="http://images.indianexpress.com/2016/04/panama.jpg?w=600"/>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1134" r="1134"/>
          <a:stretch>
            <a:fillRect/>
          </a:stretch>
        </p:blipFill>
        <p:spPr/>
      </p:pic>
    </p:spTree>
    <p:extLst>
      <p:ext uri="{BB962C8B-B14F-4D97-AF65-F5344CB8AC3E}">
        <p14:creationId xmlns:p14="http://schemas.microsoft.com/office/powerpoint/2010/main" val="15461191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26268371"/>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normAutofit/>
          </a:bodyPr>
          <a:lstStyle/>
          <a:p>
            <a:r>
              <a:rPr lang="en-US" dirty="0"/>
              <a:t>Global Measures</a:t>
            </a:r>
          </a:p>
        </p:txBody>
      </p:sp>
    </p:spTree>
    <p:extLst>
      <p:ext uri="{BB962C8B-B14F-4D97-AF65-F5344CB8AC3E}">
        <p14:creationId xmlns:p14="http://schemas.microsoft.com/office/powerpoint/2010/main" val="372032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E1C0B7B-58BB-4184-98E8-7E1EC3C8057A}"/>
                                            </p:graphicEl>
                                          </p:spTgt>
                                        </p:tgtEl>
                                        <p:attrNameLst>
                                          <p:attrName>style.visibility</p:attrName>
                                        </p:attrNameLst>
                                      </p:cBhvr>
                                      <p:to>
                                        <p:strVal val="visible"/>
                                      </p:to>
                                    </p:set>
                                    <p:animEffect transition="in" filter="fade">
                                      <p:cBhvr>
                                        <p:cTn id="7" dur="500"/>
                                        <p:tgtEl>
                                          <p:spTgt spid="7">
                                            <p:graphicEl>
                                              <a:dgm id="{5E1C0B7B-58BB-4184-98E8-7E1EC3C8057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9065D0E0-0261-49CD-A864-47E175403BA5}"/>
                                            </p:graphicEl>
                                          </p:spTgt>
                                        </p:tgtEl>
                                        <p:attrNameLst>
                                          <p:attrName>style.visibility</p:attrName>
                                        </p:attrNameLst>
                                      </p:cBhvr>
                                      <p:to>
                                        <p:strVal val="visible"/>
                                      </p:to>
                                    </p:set>
                                    <p:animEffect transition="in" filter="fade">
                                      <p:cBhvr>
                                        <p:cTn id="12" dur="500"/>
                                        <p:tgtEl>
                                          <p:spTgt spid="7">
                                            <p:graphicEl>
                                              <a:dgm id="{9065D0E0-0261-49CD-A864-47E175403BA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F02127D3-1079-4692-9BC6-7193CF005179}"/>
                                            </p:graphicEl>
                                          </p:spTgt>
                                        </p:tgtEl>
                                        <p:attrNameLst>
                                          <p:attrName>style.visibility</p:attrName>
                                        </p:attrNameLst>
                                      </p:cBhvr>
                                      <p:to>
                                        <p:strVal val="visible"/>
                                      </p:to>
                                    </p:set>
                                    <p:animEffect transition="in" filter="fade">
                                      <p:cBhvr>
                                        <p:cTn id="17" dur="500"/>
                                        <p:tgtEl>
                                          <p:spTgt spid="7">
                                            <p:graphicEl>
                                              <a:dgm id="{F02127D3-1079-4692-9BC6-7193CF00517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01843C56-F5BA-4C67-A9DE-2C7C3FF195EE}"/>
                                            </p:graphicEl>
                                          </p:spTgt>
                                        </p:tgtEl>
                                        <p:attrNameLst>
                                          <p:attrName>style.visibility</p:attrName>
                                        </p:attrNameLst>
                                      </p:cBhvr>
                                      <p:to>
                                        <p:strVal val="visible"/>
                                      </p:to>
                                    </p:set>
                                    <p:animEffect transition="in" filter="fade">
                                      <p:cBhvr>
                                        <p:cTn id="22" dur="500"/>
                                        <p:tgtEl>
                                          <p:spTgt spid="7">
                                            <p:graphicEl>
                                              <a:dgm id="{01843C56-F5BA-4C67-A9DE-2C7C3FF195E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13849D77-E164-4F44-A7C4-F3F9696004BC}"/>
                                            </p:graphicEl>
                                          </p:spTgt>
                                        </p:tgtEl>
                                        <p:attrNameLst>
                                          <p:attrName>style.visibility</p:attrName>
                                        </p:attrNameLst>
                                      </p:cBhvr>
                                      <p:to>
                                        <p:strVal val="visible"/>
                                      </p:to>
                                    </p:set>
                                    <p:animEffect transition="in" filter="fade">
                                      <p:cBhvr>
                                        <p:cTn id="27" dur="500"/>
                                        <p:tgtEl>
                                          <p:spTgt spid="7">
                                            <p:graphicEl>
                                              <a:dgm id="{13849D77-E164-4F44-A7C4-F3F9696004B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DC8FFFA1-F904-42E0-8720-99C315F1A7F9}"/>
                                            </p:graphicEl>
                                          </p:spTgt>
                                        </p:tgtEl>
                                        <p:attrNameLst>
                                          <p:attrName>style.visibility</p:attrName>
                                        </p:attrNameLst>
                                      </p:cBhvr>
                                      <p:to>
                                        <p:strVal val="visible"/>
                                      </p:to>
                                    </p:set>
                                    <p:animEffect transition="in" filter="fade">
                                      <p:cBhvr>
                                        <p:cTn id="32" dur="500"/>
                                        <p:tgtEl>
                                          <p:spTgt spid="7">
                                            <p:graphicEl>
                                              <a:dgm id="{DC8FFFA1-F904-42E0-8720-99C315F1A7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744049878"/>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normAutofit/>
          </a:bodyPr>
          <a:lstStyle/>
          <a:p>
            <a:r>
              <a:rPr lang="en-US" dirty="0"/>
              <a:t>Global Measures</a:t>
            </a:r>
          </a:p>
        </p:txBody>
      </p:sp>
    </p:spTree>
    <p:extLst>
      <p:ext uri="{BB962C8B-B14F-4D97-AF65-F5344CB8AC3E}">
        <p14:creationId xmlns:p14="http://schemas.microsoft.com/office/powerpoint/2010/main" val="96904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8B082676-318E-4807-BD5C-17BCFEDDD4C2}"/>
                                            </p:graphicEl>
                                          </p:spTgt>
                                        </p:tgtEl>
                                        <p:attrNameLst>
                                          <p:attrName>style.visibility</p:attrName>
                                        </p:attrNameLst>
                                      </p:cBhvr>
                                      <p:to>
                                        <p:strVal val="visible"/>
                                      </p:to>
                                    </p:set>
                                    <p:animEffect transition="in" filter="fade">
                                      <p:cBhvr>
                                        <p:cTn id="7" dur="500"/>
                                        <p:tgtEl>
                                          <p:spTgt spid="7">
                                            <p:graphicEl>
                                              <a:dgm id="{8B082676-318E-4807-BD5C-17BCFEDDD4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8FD17AA5-0EE9-4B23-961A-CD7110D09790}"/>
                                            </p:graphicEl>
                                          </p:spTgt>
                                        </p:tgtEl>
                                        <p:attrNameLst>
                                          <p:attrName>style.visibility</p:attrName>
                                        </p:attrNameLst>
                                      </p:cBhvr>
                                      <p:to>
                                        <p:strVal val="visible"/>
                                      </p:to>
                                    </p:set>
                                    <p:animEffect transition="in" filter="fade">
                                      <p:cBhvr>
                                        <p:cTn id="12" dur="500"/>
                                        <p:tgtEl>
                                          <p:spTgt spid="7">
                                            <p:graphicEl>
                                              <a:dgm id="{8FD17AA5-0EE9-4B23-961A-CD7110D0979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5E585AF4-5038-4461-B2CF-C5D25FCEF491}"/>
                                            </p:graphicEl>
                                          </p:spTgt>
                                        </p:tgtEl>
                                        <p:attrNameLst>
                                          <p:attrName>style.visibility</p:attrName>
                                        </p:attrNameLst>
                                      </p:cBhvr>
                                      <p:to>
                                        <p:strVal val="visible"/>
                                      </p:to>
                                    </p:set>
                                    <p:animEffect transition="in" filter="fade">
                                      <p:cBhvr>
                                        <p:cTn id="17" dur="500"/>
                                        <p:tgtEl>
                                          <p:spTgt spid="7">
                                            <p:graphicEl>
                                              <a:dgm id="{5E585AF4-5038-4461-B2CF-C5D25FCEF49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FE71DE09-7EE4-41A6-ACE7-1FF6C8F17774}"/>
                                            </p:graphicEl>
                                          </p:spTgt>
                                        </p:tgtEl>
                                        <p:attrNameLst>
                                          <p:attrName>style.visibility</p:attrName>
                                        </p:attrNameLst>
                                      </p:cBhvr>
                                      <p:to>
                                        <p:strVal val="visible"/>
                                      </p:to>
                                    </p:set>
                                    <p:animEffect transition="in" filter="fade">
                                      <p:cBhvr>
                                        <p:cTn id="22" dur="500"/>
                                        <p:tgtEl>
                                          <p:spTgt spid="7">
                                            <p:graphicEl>
                                              <a:dgm id="{FE71DE09-7EE4-41A6-ACE7-1FF6C8F1777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fontAlgn="ctr"/>
            <a:r>
              <a:rPr lang="en-US" dirty="0"/>
              <a:t>Declare undisclosed income between 1</a:t>
            </a:r>
            <a:r>
              <a:rPr lang="en-US" baseline="30000" dirty="0"/>
              <a:t>st</a:t>
            </a:r>
            <a:r>
              <a:rPr lang="en-US" dirty="0"/>
              <a:t> June to 30</a:t>
            </a:r>
            <a:r>
              <a:rPr lang="en-US" baseline="30000" dirty="0"/>
              <a:t>th</a:t>
            </a:r>
            <a:r>
              <a:rPr lang="en-US" dirty="0"/>
              <a:t> Sept. 2016</a:t>
            </a:r>
          </a:p>
          <a:p>
            <a:pPr fontAlgn="ctr"/>
            <a:r>
              <a:rPr lang="en-US" dirty="0"/>
              <a:t>+ Tax at 30%</a:t>
            </a:r>
          </a:p>
          <a:p>
            <a:pPr fontAlgn="ctr"/>
            <a:r>
              <a:rPr lang="en-US" u="sng" dirty="0">
                <a:solidFill>
                  <a:srgbClr val="7030A0"/>
                </a:solidFill>
              </a:rPr>
              <a:t>+ Krishi Kalyan surcharge </a:t>
            </a:r>
            <a:r>
              <a:rPr lang="en-US" dirty="0"/>
              <a:t>at 7.5%</a:t>
            </a:r>
          </a:p>
          <a:p>
            <a:pPr fontAlgn="ctr"/>
            <a:r>
              <a:rPr lang="en-US" dirty="0"/>
              <a:t>+ Penalty at 7.5%</a:t>
            </a:r>
          </a:p>
          <a:p>
            <a:pPr fontAlgn="ctr"/>
            <a:r>
              <a:rPr lang="en-US" dirty="0"/>
              <a:t>Total 45% Tax on the undisclosed income.</a:t>
            </a:r>
          </a:p>
          <a:p>
            <a:pPr fontAlgn="ctr"/>
            <a:r>
              <a:rPr lang="en-US" dirty="0"/>
              <a:t>=immunity from prosecution.</a:t>
            </a:r>
          </a:p>
        </p:txBody>
      </p:sp>
      <p:sp>
        <p:nvSpPr>
          <p:cNvPr id="3" name="Title 2"/>
          <p:cNvSpPr>
            <a:spLocks noGrp="1"/>
          </p:cNvSpPr>
          <p:nvPr>
            <p:ph type="title"/>
          </p:nvPr>
        </p:nvSpPr>
        <p:spPr>
          <a:xfrm>
            <a:off x="8892416" y="4739149"/>
            <a:ext cx="3045583" cy="1267952"/>
          </a:xfrm>
        </p:spPr>
        <p:txBody>
          <a:bodyPr>
            <a:normAutofit fontScale="90000"/>
          </a:bodyPr>
          <a:lstStyle/>
          <a:p>
            <a:r>
              <a:rPr lang="en-US" sz="3200" dirty="0"/>
              <a:t>Income disclosure scheme for domestic tax payers</a:t>
            </a:r>
          </a:p>
        </p:txBody>
      </p:sp>
      <p:sp>
        <p:nvSpPr>
          <p:cNvPr id="4" name="Text Placeholder 3"/>
          <p:cNvSpPr>
            <a:spLocks noGrp="1"/>
          </p:cNvSpPr>
          <p:nvPr>
            <p:ph type="body" sz="quarter" idx="11"/>
          </p:nvPr>
        </p:nvSpPr>
        <p:spPr/>
        <p:txBody>
          <a:bodyPr/>
          <a:lstStyle/>
          <a:p>
            <a:r>
              <a:rPr lang="en-US" dirty="0">
                <a:latin typeface="Arial Black" panose="020B0A04020102020204" pitchFamily="34" charset="0"/>
              </a:rPr>
              <a:t>Budget 2016</a:t>
            </a:r>
            <a:endParaRPr lang="en-US" dirty="0"/>
          </a:p>
        </p:txBody>
      </p:sp>
      <p:sp>
        <p:nvSpPr>
          <p:cNvPr id="6" name="Rectangular Callout 5"/>
          <p:cNvSpPr/>
          <p:nvPr/>
        </p:nvSpPr>
        <p:spPr>
          <a:xfrm>
            <a:off x="3962400" y="1533832"/>
            <a:ext cx="3647768" cy="550607"/>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Surcharge on specific purpose !</a:t>
            </a:r>
          </a:p>
        </p:txBody>
      </p:sp>
    </p:spTree>
    <p:extLst>
      <p:ext uri="{BB962C8B-B14F-4D97-AF65-F5344CB8AC3E}">
        <p14:creationId xmlns:p14="http://schemas.microsoft.com/office/powerpoint/2010/main" val="72309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78331198"/>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a:bodyPr>
          <a:lstStyle/>
          <a:p>
            <a:r>
              <a:rPr lang="en-US" dirty="0"/>
              <a:t>Interest on delayed payment of taxes</a:t>
            </a:r>
          </a:p>
        </p:txBody>
      </p:sp>
      <p:sp>
        <p:nvSpPr>
          <p:cNvPr id="7" name="Rectangle 6"/>
          <p:cNvSpPr/>
          <p:nvPr/>
        </p:nvSpPr>
        <p:spPr>
          <a:xfrm>
            <a:off x="9445336" y="3501736"/>
            <a:ext cx="2491077" cy="27260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514350" indent="-514350">
              <a:buFont typeface="+mj-lt"/>
              <a:buAutoNum type="arabicPeriod"/>
            </a:pPr>
            <a:r>
              <a:rPr lang="en-US" sz="2400" dirty="0"/>
              <a:t>▼</a:t>
            </a:r>
            <a:r>
              <a:rPr lang="en-US" sz="2400" dirty="0" err="1"/>
              <a:t>amt</a:t>
            </a:r>
            <a:r>
              <a:rPr lang="en-US" sz="2400" dirty="0"/>
              <a:t> = ▼ litigation</a:t>
            </a:r>
          </a:p>
          <a:p>
            <a:pPr marL="514350" indent="-514350">
              <a:buFont typeface="+mj-lt"/>
              <a:buAutoNum type="arabicPeriod"/>
            </a:pPr>
            <a:r>
              <a:rPr lang="en-US" sz="2400" dirty="0"/>
              <a:t>Uniform rates= smoother administration towards GST</a:t>
            </a:r>
          </a:p>
        </p:txBody>
      </p:sp>
    </p:spTree>
    <p:extLst>
      <p:ext uri="{BB962C8B-B14F-4D97-AF65-F5344CB8AC3E}">
        <p14:creationId xmlns:p14="http://schemas.microsoft.com/office/powerpoint/2010/main" val="15409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65D74CB3-C5FB-4A8B-8578-A328C469C323}"/>
                                            </p:graphicEl>
                                          </p:spTgt>
                                        </p:tgtEl>
                                        <p:attrNameLst>
                                          <p:attrName>style.visibility</p:attrName>
                                        </p:attrNameLst>
                                      </p:cBhvr>
                                      <p:to>
                                        <p:strVal val="visible"/>
                                      </p:to>
                                    </p:set>
                                    <p:animEffect transition="in" filter="fade">
                                      <p:cBhvr>
                                        <p:cTn id="7" dur="500"/>
                                        <p:tgtEl>
                                          <p:spTgt spid="6">
                                            <p:graphicEl>
                                              <a:dgm id="{65D74CB3-C5FB-4A8B-8578-A328C469C32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F32E0915-AB38-4D70-9113-ACD30974D9A8}"/>
                                            </p:graphicEl>
                                          </p:spTgt>
                                        </p:tgtEl>
                                        <p:attrNameLst>
                                          <p:attrName>style.visibility</p:attrName>
                                        </p:attrNameLst>
                                      </p:cBhvr>
                                      <p:to>
                                        <p:strVal val="visible"/>
                                      </p:to>
                                    </p:set>
                                    <p:animEffect transition="in" filter="fade">
                                      <p:cBhvr>
                                        <p:cTn id="12" dur="500"/>
                                        <p:tgtEl>
                                          <p:spTgt spid="6">
                                            <p:graphicEl>
                                              <a:dgm id="{F32E0915-AB38-4D70-9113-ACD30974D9A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1F288B36-CDC0-46DF-8941-58EE8BFFBA41}"/>
                                            </p:graphicEl>
                                          </p:spTgt>
                                        </p:tgtEl>
                                        <p:attrNameLst>
                                          <p:attrName>style.visibility</p:attrName>
                                        </p:attrNameLst>
                                      </p:cBhvr>
                                      <p:to>
                                        <p:strVal val="visible"/>
                                      </p:to>
                                    </p:set>
                                    <p:animEffect transition="in" filter="fade">
                                      <p:cBhvr>
                                        <p:cTn id="17" dur="500"/>
                                        <p:tgtEl>
                                          <p:spTgt spid="6">
                                            <p:graphicEl>
                                              <a:dgm id="{1F288B36-CDC0-46DF-8941-58EE8BFFBA4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687521A7-1008-4D1F-BFF6-86B72DFD0FA8}"/>
                                            </p:graphicEl>
                                          </p:spTgt>
                                        </p:tgtEl>
                                        <p:attrNameLst>
                                          <p:attrName>style.visibility</p:attrName>
                                        </p:attrNameLst>
                                      </p:cBhvr>
                                      <p:to>
                                        <p:strVal val="visible"/>
                                      </p:to>
                                    </p:set>
                                    <p:animEffect transition="in" filter="fade">
                                      <p:cBhvr>
                                        <p:cTn id="22" dur="500"/>
                                        <p:tgtEl>
                                          <p:spTgt spid="6">
                                            <p:graphicEl>
                                              <a:dgm id="{687521A7-1008-4D1F-BFF6-86B72DFD0FA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3D1E4E3A-997F-4BE0-8317-72A67A7AE3DF}"/>
                                            </p:graphicEl>
                                          </p:spTgt>
                                        </p:tgtEl>
                                        <p:attrNameLst>
                                          <p:attrName>style.visibility</p:attrName>
                                        </p:attrNameLst>
                                      </p:cBhvr>
                                      <p:to>
                                        <p:strVal val="visible"/>
                                      </p:to>
                                    </p:set>
                                    <p:animEffect transition="in" filter="fade">
                                      <p:cBhvr>
                                        <p:cTn id="27" dur="500"/>
                                        <p:tgtEl>
                                          <p:spTgt spid="6">
                                            <p:graphicEl>
                                              <a:dgm id="{3D1E4E3A-997F-4BE0-8317-72A67A7AE3D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8A084990-A401-4C88-8E45-BE6C181A82F2}"/>
                                            </p:graphicEl>
                                          </p:spTgt>
                                        </p:tgtEl>
                                        <p:attrNameLst>
                                          <p:attrName>style.visibility</p:attrName>
                                        </p:attrNameLst>
                                      </p:cBhvr>
                                      <p:to>
                                        <p:strVal val="visible"/>
                                      </p:to>
                                    </p:set>
                                    <p:animEffect transition="in" filter="fade">
                                      <p:cBhvr>
                                        <p:cTn id="32" dur="500"/>
                                        <p:tgtEl>
                                          <p:spTgt spid="6">
                                            <p:graphicEl>
                                              <a:dgm id="{8A084990-A401-4C88-8E45-BE6C181A82F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bg/>
                                          </p:spTgt>
                                        </p:tgtEl>
                                        <p:attrNameLst>
                                          <p:attrName>style.visibility</p:attrName>
                                        </p:attrNameLst>
                                      </p:cBhvr>
                                      <p:to>
                                        <p:strVal val="visible"/>
                                      </p:to>
                                    </p:set>
                                    <p:animEffect transition="in" filter="fade">
                                      <p:cBhvr>
                                        <p:cTn id="37" dur="500"/>
                                        <p:tgtEl>
                                          <p:spTgt spid="7">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fade">
                                      <p:cBhvr>
                                        <p:cTn id="42" dur="500"/>
                                        <p:tgtEl>
                                          <p:spTgt spid="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animEffect transition="in" filter="fade">
                                      <p:cBhvr>
                                        <p:cTn id="4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P spid="7" grpId="0" build="p"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883769779"/>
              </p:ext>
            </p:extLst>
          </p:nvPr>
        </p:nvGraphicFramePr>
        <p:xfrm>
          <a:off x="206374" y="914400"/>
          <a:ext cx="119856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Indirect Taxes: reducing litigation</a:t>
            </a:r>
          </a:p>
        </p:txBody>
      </p:sp>
      <p:sp>
        <p:nvSpPr>
          <p:cNvPr id="12" name="Right Arrow Callout 11"/>
          <p:cNvSpPr/>
          <p:nvPr/>
        </p:nvSpPr>
        <p:spPr>
          <a:xfrm>
            <a:off x="0" y="2605548"/>
            <a:ext cx="2349910" cy="3741092"/>
          </a:xfrm>
          <a:prstGeom prst="rightArrowCallout">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2400" dirty="0"/>
              <a:t>Govt. to withdraw appeals in cases &lt;5 lakh Rs. ongoing for 15 years</a:t>
            </a:r>
          </a:p>
        </p:txBody>
      </p:sp>
      <p:sp>
        <p:nvSpPr>
          <p:cNvPr id="2" name="Rounded Rectangular Callout 1"/>
          <p:cNvSpPr/>
          <p:nvPr/>
        </p:nvSpPr>
        <p:spPr>
          <a:xfrm>
            <a:off x="7824800" y="4439182"/>
            <a:ext cx="3854245" cy="1907458"/>
          </a:xfrm>
          <a:prstGeom prst="wedgeRoundRectCallout">
            <a:avLst>
              <a:gd name="adj1" fmla="val -79920"/>
              <a:gd name="adj2" fmla="val -156933"/>
              <a:gd name="adj3" fmla="val 1666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t>Indirect tax Dispute Resolution Scheme, 2016</a:t>
            </a:r>
          </a:p>
          <a:p>
            <a:pPr algn="ctr"/>
            <a:r>
              <a:rPr lang="en-US" sz="2800" u="sng" dirty="0"/>
              <a:t>Similar for Direct taxes</a:t>
            </a:r>
          </a:p>
        </p:txBody>
      </p:sp>
    </p:spTree>
    <p:extLst>
      <p:ext uri="{BB962C8B-B14F-4D97-AF65-F5344CB8AC3E}">
        <p14:creationId xmlns:p14="http://schemas.microsoft.com/office/powerpoint/2010/main" val="277704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35F2473A-DB42-4717-8A72-E9CB84ADCECD}"/>
                                            </p:graphicEl>
                                          </p:spTgt>
                                        </p:tgtEl>
                                        <p:attrNameLst>
                                          <p:attrName>style.visibility</p:attrName>
                                        </p:attrNameLst>
                                      </p:cBhvr>
                                      <p:to>
                                        <p:strVal val="visible"/>
                                      </p:to>
                                    </p:set>
                                    <p:animEffect transition="in" filter="fade">
                                      <p:cBhvr>
                                        <p:cTn id="7" dur="500"/>
                                        <p:tgtEl>
                                          <p:spTgt spid="11">
                                            <p:graphicEl>
                                              <a:dgm id="{35F2473A-DB42-4717-8A72-E9CB84ADCEC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06CE54D2-01C9-4710-8807-E44C99DC6E9D}"/>
                                            </p:graphicEl>
                                          </p:spTgt>
                                        </p:tgtEl>
                                        <p:attrNameLst>
                                          <p:attrName>style.visibility</p:attrName>
                                        </p:attrNameLst>
                                      </p:cBhvr>
                                      <p:to>
                                        <p:strVal val="visible"/>
                                      </p:to>
                                    </p:set>
                                    <p:animEffect transition="in" filter="fade">
                                      <p:cBhvr>
                                        <p:cTn id="12" dur="500"/>
                                        <p:tgtEl>
                                          <p:spTgt spid="11">
                                            <p:graphicEl>
                                              <a:dgm id="{06CE54D2-01C9-4710-8807-E44C99DC6E9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graphicEl>
                                              <a:dgm id="{C30CE7D6-85E5-4963-B967-6A976F171822}"/>
                                            </p:graphicEl>
                                          </p:spTgt>
                                        </p:tgtEl>
                                        <p:attrNameLst>
                                          <p:attrName>style.visibility</p:attrName>
                                        </p:attrNameLst>
                                      </p:cBhvr>
                                      <p:to>
                                        <p:strVal val="visible"/>
                                      </p:to>
                                    </p:set>
                                    <p:animEffect transition="in" filter="fade">
                                      <p:cBhvr>
                                        <p:cTn id="17" dur="500"/>
                                        <p:tgtEl>
                                          <p:spTgt spid="11">
                                            <p:graphicEl>
                                              <a:dgm id="{C30CE7D6-85E5-4963-B967-6A976F17182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graphicEl>
                                              <a:dgm id="{3A1958B7-6B2A-499D-A0ED-309D5A6D90E1}"/>
                                            </p:graphicEl>
                                          </p:spTgt>
                                        </p:tgtEl>
                                        <p:attrNameLst>
                                          <p:attrName>style.visibility</p:attrName>
                                        </p:attrNameLst>
                                      </p:cBhvr>
                                      <p:to>
                                        <p:strVal val="visible"/>
                                      </p:to>
                                    </p:set>
                                    <p:animEffect transition="in" filter="fade">
                                      <p:cBhvr>
                                        <p:cTn id="22" dur="500"/>
                                        <p:tgtEl>
                                          <p:spTgt spid="11">
                                            <p:graphicEl>
                                              <a:dgm id="{3A1958B7-6B2A-499D-A0ED-309D5A6D90E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graphicEl>
                                              <a:dgm id="{7B2115FD-8F10-4725-89CE-67E91CC4F07A}"/>
                                            </p:graphicEl>
                                          </p:spTgt>
                                        </p:tgtEl>
                                        <p:attrNameLst>
                                          <p:attrName>style.visibility</p:attrName>
                                        </p:attrNameLst>
                                      </p:cBhvr>
                                      <p:to>
                                        <p:strVal val="visible"/>
                                      </p:to>
                                    </p:set>
                                    <p:animEffect transition="in" filter="fade">
                                      <p:cBhvr>
                                        <p:cTn id="27" dur="500"/>
                                        <p:tgtEl>
                                          <p:spTgt spid="11">
                                            <p:graphicEl>
                                              <a:dgm id="{7B2115FD-8F10-4725-89CE-67E91CC4F07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graphicEl>
                                              <a:dgm id="{51120656-3264-4333-B5BC-45921F4911AF}"/>
                                            </p:graphicEl>
                                          </p:spTgt>
                                        </p:tgtEl>
                                        <p:attrNameLst>
                                          <p:attrName>style.visibility</p:attrName>
                                        </p:attrNameLst>
                                      </p:cBhvr>
                                      <p:to>
                                        <p:strVal val="visible"/>
                                      </p:to>
                                    </p:set>
                                    <p:animEffect transition="in" filter="fade">
                                      <p:cBhvr>
                                        <p:cTn id="32" dur="500"/>
                                        <p:tgtEl>
                                          <p:spTgt spid="11">
                                            <p:graphicEl>
                                              <a:dgm id="{51120656-3264-4333-B5BC-45921F4911A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graphicEl>
                                              <a:dgm id="{1C681CF7-B098-46E3-8A61-4164F8659C32}"/>
                                            </p:graphicEl>
                                          </p:spTgt>
                                        </p:tgtEl>
                                        <p:attrNameLst>
                                          <p:attrName>style.visibility</p:attrName>
                                        </p:attrNameLst>
                                      </p:cBhvr>
                                      <p:to>
                                        <p:strVal val="visible"/>
                                      </p:to>
                                    </p:set>
                                    <p:animEffect transition="in" filter="fade">
                                      <p:cBhvr>
                                        <p:cTn id="37" dur="500"/>
                                        <p:tgtEl>
                                          <p:spTgt spid="11">
                                            <p:graphicEl>
                                              <a:dgm id="{1C681CF7-B098-46E3-8A61-4164F8659C32}"/>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graphicEl>
                                              <a:dgm id="{7BB02163-4A50-4D56-A346-985CCEC4A245}"/>
                                            </p:graphicEl>
                                          </p:spTgt>
                                        </p:tgtEl>
                                        <p:attrNameLst>
                                          <p:attrName>style.visibility</p:attrName>
                                        </p:attrNameLst>
                                      </p:cBhvr>
                                      <p:to>
                                        <p:strVal val="visible"/>
                                      </p:to>
                                    </p:set>
                                    <p:animEffect transition="in" filter="fade">
                                      <p:cBhvr>
                                        <p:cTn id="42" dur="500"/>
                                        <p:tgtEl>
                                          <p:spTgt spid="11">
                                            <p:graphicEl>
                                              <a:dgm id="{7BB02163-4A50-4D56-A346-985CCEC4A24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lvlOne"/>
        </p:bldSub>
      </p:bldGraphic>
      <p:bldP spid="1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85838871"/>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Direct taxes: 5.5 lakh cr worth cases pending</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265" y="3012358"/>
            <a:ext cx="4852220" cy="3429000"/>
          </a:xfrm>
          <a:prstGeom prst="rect">
            <a:avLst/>
          </a:prstGeom>
        </p:spPr>
      </p:pic>
    </p:spTree>
    <p:extLst>
      <p:ext uri="{BB962C8B-B14F-4D97-AF65-F5344CB8AC3E}">
        <p14:creationId xmlns:p14="http://schemas.microsoft.com/office/powerpoint/2010/main" val="146328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80F6999-D7B8-4F01-A64F-CEB6721B39E3}"/>
                                            </p:graphicEl>
                                          </p:spTgt>
                                        </p:tgtEl>
                                        <p:attrNameLst>
                                          <p:attrName>style.visibility</p:attrName>
                                        </p:attrNameLst>
                                      </p:cBhvr>
                                      <p:to>
                                        <p:strVal val="visible"/>
                                      </p:to>
                                    </p:set>
                                    <p:animEffect transition="in" filter="fade">
                                      <p:cBhvr>
                                        <p:cTn id="7" dur="500"/>
                                        <p:tgtEl>
                                          <p:spTgt spid="4">
                                            <p:graphicEl>
                                              <a:dgm id="{E80F6999-D7B8-4F01-A64F-CEB6721B39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DB1DEB1-459A-44C6-A61B-8B2FA488AACD}"/>
                                            </p:graphicEl>
                                          </p:spTgt>
                                        </p:tgtEl>
                                        <p:attrNameLst>
                                          <p:attrName>style.visibility</p:attrName>
                                        </p:attrNameLst>
                                      </p:cBhvr>
                                      <p:to>
                                        <p:strVal val="visible"/>
                                      </p:to>
                                    </p:set>
                                    <p:animEffect transition="in" filter="fade">
                                      <p:cBhvr>
                                        <p:cTn id="12" dur="500"/>
                                        <p:tgtEl>
                                          <p:spTgt spid="4">
                                            <p:graphicEl>
                                              <a:dgm id="{3DB1DEB1-459A-44C6-A61B-8B2FA488AAC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6545151-9A2E-432F-BA7A-662BC72F5332}"/>
                                            </p:graphicEl>
                                          </p:spTgt>
                                        </p:tgtEl>
                                        <p:attrNameLst>
                                          <p:attrName>style.visibility</p:attrName>
                                        </p:attrNameLst>
                                      </p:cBhvr>
                                      <p:to>
                                        <p:strVal val="visible"/>
                                      </p:to>
                                    </p:set>
                                    <p:animEffect transition="in" filter="fade">
                                      <p:cBhvr>
                                        <p:cTn id="17" dur="500"/>
                                        <p:tgtEl>
                                          <p:spTgt spid="4">
                                            <p:graphicEl>
                                              <a:dgm id="{86545151-9A2E-432F-BA7A-662BC72F533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976AC937-1264-44F9-B5D8-9AAF62904C3B}"/>
                                            </p:graphicEl>
                                          </p:spTgt>
                                        </p:tgtEl>
                                        <p:attrNameLst>
                                          <p:attrName>style.visibility</p:attrName>
                                        </p:attrNameLst>
                                      </p:cBhvr>
                                      <p:to>
                                        <p:strVal val="visible"/>
                                      </p:to>
                                    </p:set>
                                    <p:animEffect transition="in" filter="fade">
                                      <p:cBhvr>
                                        <p:cTn id="22" dur="500"/>
                                        <p:tgtEl>
                                          <p:spTgt spid="4">
                                            <p:graphicEl>
                                              <a:dgm id="{976AC937-1264-44F9-B5D8-9AAF62904C3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pPr fontAlgn="ctr"/>
            <a:r>
              <a:rPr lang="en-US" dirty="0"/>
              <a:t>Use of Technology for creating accountability, reduce human interface and compliance cost</a:t>
            </a:r>
          </a:p>
          <a:p>
            <a:pPr fontAlgn="ctr"/>
            <a:r>
              <a:rPr lang="en-US" dirty="0"/>
              <a:t>e-assessments in 7-mega cities. No face to face contact.</a:t>
            </a:r>
          </a:p>
          <a:p>
            <a:pPr fontAlgn="ctr"/>
            <a:r>
              <a:rPr lang="en-US" dirty="0"/>
              <a:t>‘e-</a:t>
            </a:r>
            <a:r>
              <a:rPr lang="en-US" dirty="0" err="1"/>
              <a:t>Sahyog</a:t>
            </a:r>
            <a:r>
              <a:rPr lang="en-US" dirty="0"/>
              <a:t>’: to resolve mismatches in Income-tax returns without requiring taxpayers to attend the Income-tax office.</a:t>
            </a:r>
          </a:p>
          <a:p>
            <a:pPr fontAlgn="ctr"/>
            <a:r>
              <a:rPr lang="en-US" dirty="0"/>
              <a:t>IT systems for customs bonded warehouse.</a:t>
            </a:r>
          </a:p>
          <a:p>
            <a:endParaRPr lang="en-US" dirty="0"/>
          </a:p>
        </p:txBody>
      </p:sp>
      <p:sp>
        <p:nvSpPr>
          <p:cNvPr id="3" name="Title 2"/>
          <p:cNvSpPr>
            <a:spLocks noGrp="1"/>
          </p:cNvSpPr>
          <p:nvPr>
            <p:ph type="title"/>
          </p:nvPr>
        </p:nvSpPr>
        <p:spPr/>
        <p:txBody>
          <a:bodyPr/>
          <a:lstStyle/>
          <a:p>
            <a:r>
              <a:rPr lang="en-US" dirty="0"/>
              <a:t>Computerization in Tax administration</a:t>
            </a:r>
          </a:p>
        </p:txBody>
      </p:sp>
      <p:sp>
        <p:nvSpPr>
          <p:cNvPr id="6" name="Text Placeholder 5"/>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948809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normAutofit/>
          </a:bodyPr>
          <a:lstStyle/>
          <a:p>
            <a:r>
              <a:rPr lang="en-US" dirty="0"/>
              <a:t>Justice (retired) R.V. </a:t>
            </a:r>
            <a:r>
              <a:rPr lang="en-US" dirty="0" err="1"/>
              <a:t>Easwar</a:t>
            </a:r>
            <a:r>
              <a:rPr lang="en-US" dirty="0"/>
              <a:t>- Expert Committee to simplify income tax laws</a:t>
            </a:r>
          </a:p>
          <a:p>
            <a:r>
              <a:rPr lang="en-US" dirty="0"/>
              <a:t>Budget 2016 accepted many of them regarding CGT, TDS etc.</a:t>
            </a:r>
          </a:p>
        </p:txBody>
      </p:sp>
      <p:sp>
        <p:nvSpPr>
          <p:cNvPr id="4" name="Title 3"/>
          <p:cNvSpPr>
            <a:spLocks noGrp="1"/>
          </p:cNvSpPr>
          <p:nvPr>
            <p:ph type="title"/>
          </p:nvPr>
        </p:nvSpPr>
        <p:spPr/>
        <p:txBody>
          <a:bodyPr/>
          <a:lstStyle/>
          <a:p>
            <a:r>
              <a:rPr lang="en-US" dirty="0"/>
              <a:t>Relief to Desi tax payers</a:t>
            </a:r>
          </a:p>
        </p:txBody>
      </p:sp>
      <p:pic>
        <p:nvPicPr>
          <p:cNvPr id="19" name="Picture Placeholder 18"/>
          <p:cNvPicPr>
            <a:picLocks noGrp="1" noChangeAspect="1"/>
          </p:cNvPicPr>
          <p:nvPr>
            <p:ph type="pic" sz="quarter" idx="13"/>
          </p:nvPr>
        </p:nvPicPr>
        <p:blipFill>
          <a:blip r:embed="rId2"/>
          <a:srcRect t="2035" b="2035"/>
          <a:stretch>
            <a:fillRect/>
          </a:stretch>
        </p:blipFill>
        <p:spPr>
          <a:prstGeom prst="rect">
            <a:avLst/>
          </a:prstGeom>
        </p:spPr>
      </p:pic>
    </p:spTree>
    <p:extLst>
      <p:ext uri="{BB962C8B-B14F-4D97-AF65-F5344CB8AC3E}">
        <p14:creationId xmlns:p14="http://schemas.microsoft.com/office/powerpoint/2010/main" val="18637617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644507" y="459642"/>
            <a:ext cx="7750212" cy="4168501"/>
          </a:xfrm>
          <a:prstGeom prst="rect">
            <a:avLst/>
          </a:prstGeom>
        </p:spPr>
      </p:pic>
      <p:sp>
        <p:nvSpPr>
          <p:cNvPr id="6" name="Title 5"/>
          <p:cNvSpPr>
            <a:spLocks noGrp="1"/>
          </p:cNvSpPr>
          <p:nvPr>
            <p:ph type="title"/>
          </p:nvPr>
        </p:nvSpPr>
        <p:spPr/>
        <p:txBody>
          <a:bodyPr/>
          <a:lstStyle/>
          <a:p>
            <a:r>
              <a:rPr lang="en-US" sz="2400" dirty="0">
                <a:latin typeface="+mn-lt"/>
              </a:rPr>
              <a:t>▼ TDS to increase cash flow to small tax payers</a:t>
            </a:r>
          </a:p>
        </p:txBody>
      </p:sp>
      <p:sp>
        <p:nvSpPr>
          <p:cNvPr id="8" name="Text Placeholder 7"/>
          <p:cNvSpPr>
            <a:spLocks noGrp="1"/>
          </p:cNvSpPr>
          <p:nvPr>
            <p:ph type="body" sz="quarter" idx="11"/>
          </p:nvPr>
        </p:nvSpPr>
        <p:spPr/>
        <p:txBody>
          <a:bodyPr/>
          <a:lstStyle/>
          <a:p>
            <a:r>
              <a:rPr lang="en-US" dirty="0"/>
              <a:t>Budget 2016</a:t>
            </a:r>
          </a:p>
        </p:txBody>
      </p:sp>
      <p:sp>
        <p:nvSpPr>
          <p:cNvPr id="10" name="Rounded Rectangle 9"/>
          <p:cNvSpPr/>
          <p:nvPr/>
        </p:nvSpPr>
        <p:spPr>
          <a:xfrm>
            <a:off x="688258" y="4837471"/>
            <a:ext cx="7678994" cy="1169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List not exhaustive; Delayed TDS refund=interest to be paid, officer will be held responsible</a:t>
            </a:r>
          </a:p>
        </p:txBody>
      </p:sp>
    </p:spTree>
    <p:extLst>
      <p:ext uri="{BB962C8B-B14F-4D97-AF65-F5344CB8AC3E}">
        <p14:creationId xmlns:p14="http://schemas.microsoft.com/office/powerpoint/2010/main" val="185641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Consequences of </a:t>
            </a:r>
            <a:r>
              <a:rPr lang="en-US" dirty="0">
                <a:latin typeface="Arial Black" panose="020B0A04020102020204" pitchFamily="34" charset="0"/>
              </a:rPr>
              <a:t>▼ </a:t>
            </a:r>
            <a:r>
              <a:rPr lang="en-US" dirty="0"/>
              <a:t>Fiscal Capacity</a:t>
            </a:r>
          </a:p>
        </p:txBody>
      </p:sp>
    </p:spTree>
    <p:extLst>
      <p:ext uri="{BB962C8B-B14F-4D97-AF65-F5344CB8AC3E}">
        <p14:creationId xmlns:p14="http://schemas.microsoft.com/office/powerpoint/2010/main" val="145664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B2FB5B64-2432-4944-8208-6B3A55CACA7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E47108E2-27F9-4DD5-A6A0-42BC76365D3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83787A5E-D0B8-4F3B-ABC9-0E2F6772E1B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690F81B8-E596-4E40-8745-136BDBE5EEF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558842" y="1178808"/>
            <a:ext cx="7803556" cy="2789162"/>
          </a:xfrm>
          <a:prstGeom prst="rect">
            <a:avLst/>
          </a:prstGeom>
        </p:spPr>
      </p:pic>
      <p:sp>
        <p:nvSpPr>
          <p:cNvPr id="6" name="Title 5"/>
          <p:cNvSpPr>
            <a:spLocks noGrp="1"/>
          </p:cNvSpPr>
          <p:nvPr>
            <p:ph type="title"/>
          </p:nvPr>
        </p:nvSpPr>
        <p:spPr/>
        <p:txBody>
          <a:bodyPr/>
          <a:lstStyle/>
          <a:p>
            <a:r>
              <a:rPr lang="en-US" sz="2400" dirty="0">
                <a:latin typeface="+mn-lt"/>
              </a:rPr>
              <a:t>TDS reforms</a:t>
            </a:r>
          </a:p>
        </p:txBody>
      </p:sp>
      <p:sp>
        <p:nvSpPr>
          <p:cNvPr id="8" name="Text Placeholder 7"/>
          <p:cNvSpPr>
            <a:spLocks noGrp="1"/>
          </p:cNvSpPr>
          <p:nvPr>
            <p:ph type="body" sz="quarter" idx="11"/>
          </p:nvPr>
        </p:nvSpPr>
        <p:spPr/>
        <p:txBody>
          <a:bodyPr/>
          <a:lstStyle/>
          <a:p>
            <a:r>
              <a:rPr lang="en-US" dirty="0"/>
              <a:t>Budget 2016</a:t>
            </a:r>
          </a:p>
        </p:txBody>
      </p:sp>
      <p:sp>
        <p:nvSpPr>
          <p:cNvPr id="7" name="Rounded Rectangle 6"/>
          <p:cNvSpPr/>
          <p:nvPr/>
        </p:nvSpPr>
        <p:spPr>
          <a:xfrm>
            <a:off x="621123" y="550606"/>
            <a:ext cx="7678994" cy="5879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List not exhaustive</a:t>
            </a:r>
          </a:p>
        </p:txBody>
      </p:sp>
      <p:sp>
        <p:nvSpPr>
          <p:cNvPr id="10" name="Rectangular Callout 9"/>
          <p:cNvSpPr/>
          <p:nvPr/>
        </p:nvSpPr>
        <p:spPr>
          <a:xfrm>
            <a:off x="2497393" y="4090218"/>
            <a:ext cx="5987845" cy="1386349"/>
          </a:xfrm>
          <a:prstGeom prst="wedgeRectCallout">
            <a:avLst>
              <a:gd name="adj1" fmla="val -54194"/>
              <a:gd name="adj2" fmla="val 873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a:t>Before</a:t>
            </a:r>
            <a:r>
              <a:rPr lang="en-US" sz="2800" dirty="0"/>
              <a:t>: higher TDS if non-resident has no PAN card.</a:t>
            </a:r>
          </a:p>
          <a:p>
            <a:pPr algn="ctr"/>
            <a:r>
              <a:rPr lang="en-US" sz="2800" u="sng" dirty="0"/>
              <a:t>After</a:t>
            </a:r>
            <a:r>
              <a:rPr lang="en-US" sz="2800" dirty="0"/>
              <a:t>: other </a:t>
            </a:r>
            <a:r>
              <a:rPr lang="en-US" sz="2800" dirty="0" err="1"/>
              <a:t>docx</a:t>
            </a:r>
            <a:r>
              <a:rPr lang="en-US" sz="2800" dirty="0"/>
              <a:t> suffice</a:t>
            </a:r>
          </a:p>
        </p:txBody>
      </p:sp>
      <p:pic>
        <p:nvPicPr>
          <p:cNvPr id="9" name="Picture 8"/>
          <p:cNvPicPr>
            <a:picLocks noChangeAspect="1"/>
          </p:cNvPicPr>
          <p:nvPr/>
        </p:nvPicPr>
        <p:blipFill>
          <a:blip r:embed="rId3"/>
          <a:stretch>
            <a:fillRect/>
          </a:stretch>
        </p:blipFill>
        <p:spPr>
          <a:xfrm>
            <a:off x="-258550" y="4406156"/>
            <a:ext cx="3281446" cy="2451844"/>
          </a:xfrm>
          <a:prstGeom prst="rect">
            <a:avLst/>
          </a:prstGeom>
        </p:spPr>
      </p:pic>
    </p:spTree>
    <p:extLst>
      <p:ext uri="{BB962C8B-B14F-4D97-AF65-F5344CB8AC3E}">
        <p14:creationId xmlns:p14="http://schemas.microsoft.com/office/powerpoint/2010/main" val="39370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46369" y="3688847"/>
            <a:ext cx="1974342" cy="2200166"/>
          </a:xfrm>
          <a:prstGeom prst="rect">
            <a:avLst/>
          </a:prstGeom>
        </p:spPr>
      </p:pic>
      <p:sp>
        <p:nvSpPr>
          <p:cNvPr id="3" name="Title 2"/>
          <p:cNvSpPr>
            <a:spLocks noGrp="1"/>
          </p:cNvSpPr>
          <p:nvPr>
            <p:ph type="title"/>
          </p:nvPr>
        </p:nvSpPr>
        <p:spPr/>
        <p:txBody>
          <a:bodyPr/>
          <a:lstStyle/>
          <a:p>
            <a:r>
              <a:rPr lang="en-US" dirty="0"/>
              <a:t>TODAY: Budget </a:t>
            </a:r>
            <a:r>
              <a:rPr lang="en-US" dirty="0">
                <a:latin typeface="Arial Black" panose="020B0A04020102020204" pitchFamily="34" charset="0"/>
              </a:rPr>
              <a:t>►</a:t>
            </a:r>
            <a:r>
              <a:rPr lang="en-US" dirty="0"/>
              <a:t>Revenue Part</a:t>
            </a:r>
          </a:p>
        </p:txBody>
      </p:sp>
      <p:pic>
        <p:nvPicPr>
          <p:cNvPr id="5" name="Content Placeholder 4"/>
          <p:cNvPicPr>
            <a:picLocks noGrp="1" noChangeAspect="1"/>
          </p:cNvPicPr>
          <p:nvPr>
            <p:ph idx="1"/>
          </p:nvPr>
        </p:nvPicPr>
        <p:blipFill>
          <a:blip r:embed="rId3"/>
          <a:stretch>
            <a:fillRect/>
          </a:stretch>
        </p:blipFill>
        <p:spPr>
          <a:xfrm>
            <a:off x="1846835" y="914400"/>
            <a:ext cx="8449117" cy="5313363"/>
          </a:xfrm>
          <a:prstGeom prst="rect">
            <a:avLst/>
          </a:prstGeom>
        </p:spPr>
      </p:pic>
      <p:sp>
        <p:nvSpPr>
          <p:cNvPr id="6" name="Rectangular Callout 5"/>
          <p:cNvSpPr/>
          <p:nvPr/>
        </p:nvSpPr>
        <p:spPr>
          <a:xfrm>
            <a:off x="158621" y="2901821"/>
            <a:ext cx="2220685" cy="755780"/>
          </a:xfrm>
          <a:prstGeom prst="wedgeRectCallout">
            <a:avLst>
              <a:gd name="adj1" fmla="val 40932"/>
              <a:gd name="adj2" fmla="val 1217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Arial Black" panose="020B0A04020102020204" pitchFamily="34" charset="0"/>
              </a:rPr>
              <a:t>▲</a:t>
            </a:r>
            <a:r>
              <a:rPr lang="en-US" sz="2400" dirty="0"/>
              <a:t>Fiscal capacity, why &amp; how?</a:t>
            </a:r>
          </a:p>
        </p:txBody>
      </p:sp>
      <p:sp>
        <p:nvSpPr>
          <p:cNvPr id="7" name="Rectangular Callout 6"/>
          <p:cNvSpPr/>
          <p:nvPr/>
        </p:nvSpPr>
        <p:spPr>
          <a:xfrm>
            <a:off x="65314" y="5471982"/>
            <a:ext cx="2313992" cy="1227397"/>
          </a:xfrm>
          <a:prstGeom prst="wedgeRectCallout">
            <a:avLst>
              <a:gd name="adj1" fmla="val 40881"/>
              <a:gd name="adj2" fmla="val -11051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Arial Black" panose="020B0A04020102020204" pitchFamily="34" charset="0"/>
              </a:rPr>
              <a:t>▼</a:t>
            </a:r>
            <a:r>
              <a:rPr lang="en-US" sz="2400" dirty="0"/>
              <a:t>Tax avoidance, evasion &amp; litigation. How?</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08" y="1341039"/>
            <a:ext cx="2136710" cy="1560782"/>
          </a:xfrm>
          <a:prstGeom prst="rect">
            <a:avLst/>
          </a:prstGeom>
        </p:spPr>
      </p:pic>
      <p:sp>
        <p:nvSpPr>
          <p:cNvPr id="10" name="Rectangular Callout 9"/>
          <p:cNvSpPr/>
          <p:nvPr/>
        </p:nvSpPr>
        <p:spPr>
          <a:xfrm>
            <a:off x="8509140" y="4449678"/>
            <a:ext cx="3573624" cy="1227397"/>
          </a:xfrm>
          <a:prstGeom prst="wedgeRectCallout">
            <a:avLst>
              <a:gd name="adj1" fmla="val -102612"/>
              <a:gd name="adj2" fmla="val -10746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 Lakh Cr. Subsidies going to rich, but We can’t JAM-DBT everything because….? </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545" y="2974693"/>
            <a:ext cx="2136710" cy="1560782"/>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2741" y="1281981"/>
            <a:ext cx="738744" cy="738744"/>
          </a:xfrm>
          <a:prstGeom prst="rect">
            <a:avLst/>
          </a:prstGeom>
        </p:spPr>
      </p:pic>
      <p:sp>
        <p:nvSpPr>
          <p:cNvPr id="2" name="Right Arrow 1"/>
          <p:cNvSpPr/>
          <p:nvPr/>
        </p:nvSpPr>
        <p:spPr>
          <a:xfrm rot="846553">
            <a:off x="3082233" y="5354312"/>
            <a:ext cx="1883866" cy="3628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a:stretch>
            <a:fillRect/>
          </a:stretch>
        </p:blipFill>
        <p:spPr>
          <a:xfrm>
            <a:off x="3733346" y="4247535"/>
            <a:ext cx="3281446" cy="2451844"/>
          </a:xfrm>
          <a:prstGeom prst="rect">
            <a:avLst/>
          </a:prstGeom>
        </p:spPr>
      </p:pic>
    </p:spTree>
    <p:extLst>
      <p:ext uri="{BB962C8B-B14F-4D97-AF65-F5344CB8AC3E}">
        <p14:creationId xmlns:p14="http://schemas.microsoft.com/office/powerpoint/2010/main" val="401077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Budget 2016: Relief to foreigners</a:t>
            </a:r>
          </a:p>
        </p:txBody>
      </p:sp>
      <p:graphicFrame>
        <p:nvGraphicFramePr>
          <p:cNvPr id="2" name="Content Placeholder 1"/>
          <p:cNvGraphicFramePr>
            <a:graphicFrameLocks noGrp="1"/>
          </p:cNvGraphicFramePr>
          <p:nvPr>
            <p:ph sz="quarter" idx="13"/>
            <p:extLst>
              <p:ext uri="{D42A27DB-BD31-4B8C-83A1-F6EECF244321}">
                <p14:modId xmlns:p14="http://schemas.microsoft.com/office/powerpoint/2010/main" val="3339954247"/>
              </p:ext>
            </p:extLst>
          </p:nvPr>
        </p:nvGraphicFramePr>
        <p:xfrm>
          <a:off x="2046288" y="1438275"/>
          <a:ext cx="8374062" cy="3371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1992406" y="2655030"/>
            <a:ext cx="5630337" cy="4206898"/>
          </a:xfrm>
          <a:prstGeom prst="rect">
            <a:avLst/>
          </a:prstGeom>
        </p:spPr>
      </p:pic>
      <p:pic>
        <p:nvPicPr>
          <p:cNvPr id="7" name="Picture 6"/>
          <p:cNvPicPr>
            <a:picLocks noChangeAspect="1"/>
          </p:cNvPicPr>
          <p:nvPr/>
        </p:nvPicPr>
        <p:blipFill>
          <a:blip r:embed="rId8"/>
          <a:stretch>
            <a:fillRect/>
          </a:stretch>
        </p:blipFill>
        <p:spPr>
          <a:xfrm>
            <a:off x="9232490" y="2801139"/>
            <a:ext cx="3696929" cy="4119781"/>
          </a:xfrm>
          <a:prstGeom prst="rect">
            <a:avLst/>
          </a:prstGeom>
        </p:spPr>
      </p:pic>
      <p:sp>
        <p:nvSpPr>
          <p:cNvPr id="8" name="Rectangular Callout 7"/>
          <p:cNvSpPr/>
          <p:nvPr/>
        </p:nvSpPr>
        <p:spPr>
          <a:xfrm>
            <a:off x="2684207" y="5181600"/>
            <a:ext cx="6066504" cy="580103"/>
          </a:xfrm>
          <a:prstGeom prst="wedgeRectCallout">
            <a:avLst>
              <a:gd name="adj1" fmla="val 72760"/>
              <a:gd name="adj2" fmla="val -3241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lumMod val="85000"/>
                    <a:lumOff val="15000"/>
                  </a:schemeClr>
                </a:solidFill>
              </a:rPr>
              <a:t>Sab </a:t>
            </a:r>
            <a:r>
              <a:rPr lang="en-US" sz="3600" dirty="0" err="1">
                <a:solidFill>
                  <a:schemeClr val="bg1">
                    <a:lumMod val="85000"/>
                    <a:lumOff val="15000"/>
                  </a:schemeClr>
                </a:solidFill>
              </a:rPr>
              <a:t>kaa</a:t>
            </a:r>
            <a:r>
              <a:rPr lang="en-US" sz="3600" dirty="0">
                <a:solidFill>
                  <a:schemeClr val="bg1">
                    <a:lumMod val="85000"/>
                    <a:lumOff val="15000"/>
                  </a:schemeClr>
                </a:solidFill>
              </a:rPr>
              <a:t> </a:t>
            </a:r>
            <a:r>
              <a:rPr lang="en-US" sz="3600" dirty="0" err="1">
                <a:solidFill>
                  <a:schemeClr val="bg1">
                    <a:lumMod val="85000"/>
                    <a:lumOff val="15000"/>
                  </a:schemeClr>
                </a:solidFill>
              </a:rPr>
              <a:t>Saath</a:t>
            </a:r>
            <a:r>
              <a:rPr lang="en-US" sz="3600" dirty="0">
                <a:solidFill>
                  <a:schemeClr val="bg1">
                    <a:lumMod val="85000"/>
                    <a:lumOff val="15000"/>
                  </a:schemeClr>
                </a:solidFill>
              </a:rPr>
              <a:t>, Sab </a:t>
            </a:r>
            <a:r>
              <a:rPr lang="en-US" sz="3600" dirty="0" err="1">
                <a:solidFill>
                  <a:schemeClr val="bg1">
                    <a:lumMod val="85000"/>
                    <a:lumOff val="15000"/>
                  </a:schemeClr>
                </a:solidFill>
              </a:rPr>
              <a:t>kaa</a:t>
            </a:r>
            <a:r>
              <a:rPr lang="en-US" sz="3600" dirty="0">
                <a:solidFill>
                  <a:schemeClr val="bg1">
                    <a:lumMod val="85000"/>
                    <a:lumOff val="15000"/>
                  </a:schemeClr>
                </a:solidFill>
              </a:rPr>
              <a:t> </a:t>
            </a:r>
            <a:r>
              <a:rPr lang="en-US" sz="3600" dirty="0" err="1">
                <a:solidFill>
                  <a:schemeClr val="bg1">
                    <a:lumMod val="85000"/>
                    <a:lumOff val="15000"/>
                  </a:schemeClr>
                </a:solidFill>
              </a:rPr>
              <a:t>Vikaas</a:t>
            </a:r>
            <a:r>
              <a:rPr lang="en-US" sz="3600" dirty="0">
                <a:solidFill>
                  <a:schemeClr val="bg1">
                    <a:lumMod val="85000"/>
                    <a:lumOff val="15000"/>
                  </a:schemeClr>
                </a:solidFill>
              </a:rPr>
              <a:t> </a:t>
            </a:r>
            <a:r>
              <a:rPr lang="en-US" sz="3600" dirty="0">
                <a:solidFill>
                  <a:schemeClr val="bg1">
                    <a:lumMod val="85000"/>
                    <a:lumOff val="15000"/>
                  </a:schemeClr>
                </a:solidFill>
                <a:sym typeface="Wingdings" panose="05000000000000000000" pitchFamily="2" charset="2"/>
              </a:rPr>
              <a:t></a:t>
            </a:r>
            <a:endParaRPr lang="en-US" sz="3600" dirty="0">
              <a:solidFill>
                <a:schemeClr val="bg1">
                  <a:lumMod val="85000"/>
                  <a:lumOff val="15000"/>
                </a:schemeClr>
              </a:solidFill>
            </a:endParaRPr>
          </a:p>
        </p:txBody>
      </p:sp>
      <p:sp>
        <p:nvSpPr>
          <p:cNvPr id="9" name="Up Arrow Callout 8"/>
          <p:cNvSpPr/>
          <p:nvPr/>
        </p:nvSpPr>
        <p:spPr>
          <a:xfrm>
            <a:off x="4679809" y="4090218"/>
            <a:ext cx="3106993" cy="808396"/>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implement from 1/4/17;  </a:t>
            </a:r>
          </a:p>
          <a:p>
            <a:pPr algn="ctr"/>
            <a:r>
              <a:rPr lang="en-US" dirty="0"/>
              <a:t>Self-study: “L2/P9”</a:t>
            </a:r>
          </a:p>
        </p:txBody>
      </p:sp>
      <p:sp>
        <p:nvSpPr>
          <p:cNvPr id="10" name="Up Arrow Callout 9"/>
          <p:cNvSpPr/>
          <p:nvPr/>
        </p:nvSpPr>
        <p:spPr>
          <a:xfrm>
            <a:off x="8268582" y="4090218"/>
            <a:ext cx="1691495" cy="808396"/>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WEF 1/4/17</a:t>
            </a:r>
          </a:p>
        </p:txBody>
      </p:sp>
      <p:sp>
        <p:nvSpPr>
          <p:cNvPr id="11" name="Rectangular Callout 10"/>
          <p:cNvSpPr/>
          <p:nvPr/>
        </p:nvSpPr>
        <p:spPr>
          <a:xfrm>
            <a:off x="3283622" y="6026880"/>
            <a:ext cx="4984960" cy="580103"/>
          </a:xfrm>
          <a:prstGeom prst="wedgeRectCallout">
            <a:avLst>
              <a:gd name="adj1" fmla="val -77118"/>
              <a:gd name="adj2" fmla="val -73093"/>
            </a:avLst>
          </a:prstGeom>
          <a:ln>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dirty="0"/>
              <a:t>@theHindu…</a:t>
            </a:r>
            <a:r>
              <a:rPr lang="en-US" sz="3600" dirty="0" err="1"/>
              <a:t>kidhar</a:t>
            </a:r>
            <a:r>
              <a:rPr lang="en-US" sz="3600" dirty="0"/>
              <a:t> ho! :-P </a:t>
            </a:r>
          </a:p>
        </p:txBody>
      </p:sp>
    </p:spTree>
    <p:extLst>
      <p:ext uri="{BB962C8B-B14F-4D97-AF65-F5344CB8AC3E}">
        <p14:creationId xmlns:p14="http://schemas.microsoft.com/office/powerpoint/2010/main" val="410255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495" y="615383"/>
            <a:ext cx="2839112" cy="1927019"/>
          </a:xfrm>
          <a:prstGeom prst="rect">
            <a:avLst/>
          </a:prstGeom>
        </p:spPr>
      </p:pic>
      <p:sp>
        <p:nvSpPr>
          <p:cNvPr id="5" name="TextBox 4"/>
          <p:cNvSpPr txBox="1"/>
          <p:nvPr/>
        </p:nvSpPr>
        <p:spPr>
          <a:xfrm>
            <a:off x="7870919" y="922406"/>
            <a:ext cx="3581400" cy="10772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3200" dirty="0">
                <a:latin typeface="Arial Black" panose="020B0A04020102020204" pitchFamily="34" charset="0"/>
              </a:rPr>
              <a:t>Hutchinson </a:t>
            </a:r>
            <a:r>
              <a:rPr lang="en-US" sz="3200" dirty="0" err="1">
                <a:latin typeface="Arial Black" panose="020B0A04020102020204" pitchFamily="34" charset="0"/>
              </a:rPr>
              <a:t>HongKong</a:t>
            </a:r>
            <a:endParaRPr lang="en-US" sz="3200" dirty="0">
              <a:latin typeface="Arial Black" panose="020B0A04020102020204" pitchFamily="34" charset="0"/>
            </a:endParaRPr>
          </a:p>
        </p:txBody>
      </p:sp>
      <p:sp>
        <p:nvSpPr>
          <p:cNvPr id="6" name="Right Arrow 5"/>
          <p:cNvSpPr/>
          <p:nvPr/>
        </p:nvSpPr>
        <p:spPr>
          <a:xfrm>
            <a:off x="3744984" y="372389"/>
            <a:ext cx="4245167" cy="217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rial Black" panose="020B0A04020102020204" pitchFamily="34" charset="0"/>
              </a:rPr>
              <a:t>$ 11 </a:t>
            </a:r>
            <a:r>
              <a:rPr lang="en-US" sz="3600" dirty="0" err="1">
                <a:latin typeface="Arial Black" panose="020B0A04020102020204" pitchFamily="34" charset="0"/>
              </a:rPr>
              <a:t>bn</a:t>
            </a:r>
            <a:endParaRPr lang="en-US" sz="3600" dirty="0">
              <a:latin typeface="Arial Black" panose="020B0A04020102020204" pitchFamily="34" charset="0"/>
            </a:endParaRPr>
          </a:p>
          <a:p>
            <a:pPr algn="ctr"/>
            <a:r>
              <a:rPr lang="en-US" sz="3600" dirty="0">
                <a:latin typeface="Arial Black" panose="020B0A04020102020204" pitchFamily="34" charset="0"/>
              </a:rPr>
              <a:t>Rs. 55k </a:t>
            </a:r>
            <a:r>
              <a:rPr lang="en-US" sz="3600" dirty="0" err="1">
                <a:latin typeface="Arial Black" panose="020B0A04020102020204" pitchFamily="34" charset="0"/>
              </a:rPr>
              <a:t>cr</a:t>
            </a:r>
            <a:endParaRPr lang="en-US" sz="3600" dirty="0">
              <a:latin typeface="Arial Black" panose="020B0A040201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521" y="4860629"/>
            <a:ext cx="1992630" cy="1823445"/>
          </a:xfrm>
          <a:prstGeom prst="rect">
            <a:avLst/>
          </a:prstGeom>
        </p:spPr>
      </p:pic>
      <p:sp>
        <p:nvSpPr>
          <p:cNvPr id="8" name="Down Arrow Callout 7"/>
          <p:cNvSpPr/>
          <p:nvPr/>
        </p:nvSpPr>
        <p:spPr>
          <a:xfrm>
            <a:off x="163438" y="2880852"/>
            <a:ext cx="4031225" cy="2048603"/>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CGT 12k Crore not paid</a:t>
            </a:r>
          </a:p>
        </p:txBody>
      </p:sp>
      <p:pic>
        <p:nvPicPr>
          <p:cNvPr id="9"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7338" y="2542402"/>
            <a:ext cx="1898441" cy="1898441"/>
          </a:xfrm>
          <a:prstGeom prst="rect">
            <a:avLst/>
          </a:prstGeom>
        </p:spPr>
      </p:pic>
      <p:sp>
        <p:nvSpPr>
          <p:cNvPr id="10" name="Rectangular Callout 9"/>
          <p:cNvSpPr/>
          <p:nvPr/>
        </p:nvSpPr>
        <p:spPr>
          <a:xfrm>
            <a:off x="5456903" y="2713703"/>
            <a:ext cx="3234813" cy="1474839"/>
          </a:xfrm>
          <a:prstGeom prst="wedgeRectCallout">
            <a:avLst>
              <a:gd name="adj1" fmla="val 80079"/>
              <a:gd name="adj2" fmla="val -39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IT act has no provision for CGT on companies outside India</a:t>
            </a:r>
          </a:p>
        </p:txBody>
      </p:sp>
      <p:sp>
        <p:nvSpPr>
          <p:cNvPr id="11" name="Rectangular Callout 10"/>
          <p:cNvSpPr/>
          <p:nvPr/>
        </p:nvSpPr>
        <p:spPr>
          <a:xfrm>
            <a:off x="3526187" y="4640826"/>
            <a:ext cx="3234813" cy="1474839"/>
          </a:xfrm>
          <a:prstGeom prst="wedgeRectCallout">
            <a:avLst>
              <a:gd name="adj1" fmla="val -74024"/>
              <a:gd name="adj2" fmla="val 30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Retrospective amendment in IT act</a:t>
            </a:r>
          </a:p>
          <a:p>
            <a:pPr algn="ctr"/>
            <a:r>
              <a:rPr lang="en-US" sz="2800" dirty="0"/>
              <a:t>GAAR (</a:t>
            </a:r>
            <a:r>
              <a:rPr lang="en-US" sz="2800" dirty="0" err="1"/>
              <a:t>Shome</a:t>
            </a:r>
            <a:r>
              <a:rPr lang="en-US" sz="2800" dirty="0"/>
              <a:t> Panel)</a:t>
            </a:r>
          </a:p>
        </p:txBody>
      </p:sp>
      <p:pic>
        <p:nvPicPr>
          <p:cNvPr id="12" name="Picture 11"/>
          <p:cNvPicPr>
            <a:picLocks noChangeAspect="1"/>
          </p:cNvPicPr>
          <p:nvPr/>
        </p:nvPicPr>
        <p:blipFill>
          <a:blip r:embed="rId5"/>
          <a:stretch>
            <a:fillRect/>
          </a:stretch>
        </p:blipFill>
        <p:spPr>
          <a:xfrm>
            <a:off x="9792930" y="4096870"/>
            <a:ext cx="2477729" cy="2761130"/>
          </a:xfrm>
          <a:prstGeom prst="rect">
            <a:avLst/>
          </a:prstGeom>
        </p:spPr>
      </p:pic>
      <p:sp>
        <p:nvSpPr>
          <p:cNvPr id="13" name="Rectangular Callout 12"/>
          <p:cNvSpPr/>
          <p:nvPr/>
        </p:nvSpPr>
        <p:spPr>
          <a:xfrm>
            <a:off x="7039897" y="4640826"/>
            <a:ext cx="2955916" cy="1474839"/>
          </a:xfrm>
          <a:prstGeom prst="wedgeRectCallout">
            <a:avLst>
              <a:gd name="adj1" fmla="val 60019"/>
              <a:gd name="adj2" fmla="val 16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GAAR►1/4/17</a:t>
            </a:r>
          </a:p>
          <a:p>
            <a:pPr algn="ctr"/>
            <a:r>
              <a:rPr lang="en-US" sz="2800" dirty="0"/>
              <a:t>Retro- will fix…</a:t>
            </a:r>
          </a:p>
        </p:txBody>
      </p:sp>
      <p:sp>
        <p:nvSpPr>
          <p:cNvPr id="14" name="Rectangle 13"/>
          <p:cNvSpPr/>
          <p:nvPr/>
        </p:nvSpPr>
        <p:spPr>
          <a:xfrm>
            <a:off x="8691716" y="208327"/>
            <a:ext cx="3106993" cy="5682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95000"/>
                    <a:lumOff val="5000"/>
                  </a:schemeClr>
                </a:solidFill>
              </a:rPr>
              <a:t>Self-study: “L2/P9”</a:t>
            </a:r>
          </a:p>
        </p:txBody>
      </p:sp>
    </p:spTree>
    <p:extLst>
      <p:ext uri="{BB962C8B-B14F-4D97-AF65-F5344CB8AC3E}">
        <p14:creationId xmlns:p14="http://schemas.microsoft.com/office/powerpoint/2010/main" val="362756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3"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10000"/>
          </a:bodyPr>
          <a:lstStyle/>
          <a:p>
            <a:pPr fontAlgn="ctr"/>
            <a:r>
              <a:rPr lang="en-US" dirty="0"/>
              <a:t>“Tax adventurism”: Tax on “Indirect transfers” by applying the retrospective amendment.</a:t>
            </a:r>
          </a:p>
          <a:p>
            <a:pPr fontAlgn="ctr"/>
            <a:r>
              <a:rPr lang="en-US" dirty="0"/>
              <a:t>Government would not retrospectively create a fresh tax liability.</a:t>
            </a:r>
          </a:p>
          <a:p>
            <a:pPr fontAlgn="ctr"/>
            <a:r>
              <a:rPr lang="en-US" dirty="0"/>
              <a:t>Revenue Secretary Committee to oversee the implementation of the assurances.</a:t>
            </a:r>
          </a:p>
          <a:p>
            <a:pPr fontAlgn="ctr"/>
            <a:r>
              <a:rPr lang="en-US" dirty="0"/>
              <a:t>To settle past cases: company should </a:t>
            </a:r>
            <a:r>
              <a:rPr lang="en-US" dirty="0" err="1"/>
              <a:t>withdrawl</a:t>
            </a:r>
            <a:r>
              <a:rPr lang="en-US" dirty="0"/>
              <a:t> app appeals @</a:t>
            </a:r>
            <a:r>
              <a:rPr lang="en-US" dirty="0" err="1"/>
              <a:t>court,tribunal,BIPA</a:t>
            </a:r>
            <a:r>
              <a:rPr lang="en-US" dirty="0"/>
              <a:t> etc.- then pay only the tax arrears. </a:t>
            </a:r>
            <a:r>
              <a:rPr lang="en-US" u="sng" dirty="0">
                <a:solidFill>
                  <a:schemeClr val="accent2">
                    <a:lumMod val="75000"/>
                  </a:schemeClr>
                </a:solidFill>
              </a:rPr>
              <a:t>No interest, no penalty.</a:t>
            </a:r>
          </a:p>
          <a:p>
            <a:endParaRPr lang="en-US" dirty="0"/>
          </a:p>
        </p:txBody>
      </p:sp>
      <p:sp>
        <p:nvSpPr>
          <p:cNvPr id="3" name="Title 2"/>
          <p:cNvSpPr>
            <a:spLocks noGrp="1"/>
          </p:cNvSpPr>
          <p:nvPr>
            <p:ph type="title"/>
          </p:nvPr>
        </p:nvSpPr>
        <p:spPr/>
        <p:txBody>
          <a:bodyPr/>
          <a:lstStyle/>
          <a:p>
            <a:r>
              <a:rPr lang="en-US" dirty="0"/>
              <a:t>Retrospective taxes</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561760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34015248"/>
              </p:ext>
            </p:extLst>
          </p:nvPr>
        </p:nvGraphicFramePr>
        <p:xfrm>
          <a:off x="206375" y="914400"/>
          <a:ext cx="11730038"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err="1"/>
              <a:t>PoEM</a:t>
            </a:r>
            <a:r>
              <a:rPr lang="en-US" dirty="0"/>
              <a:t> For taxation…</a:t>
            </a:r>
          </a:p>
        </p:txBody>
      </p:sp>
      <p:sp>
        <p:nvSpPr>
          <p:cNvPr id="6" name="Rectangular Callout 5"/>
          <p:cNvSpPr/>
          <p:nvPr/>
        </p:nvSpPr>
        <p:spPr>
          <a:xfrm>
            <a:off x="964911" y="4187536"/>
            <a:ext cx="5321589" cy="2670464"/>
          </a:xfrm>
          <a:prstGeom prst="wedgeRectCallout">
            <a:avLst>
              <a:gd name="adj1" fmla="val 53194"/>
              <a:gd name="adj2" fmla="val -11394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000" dirty="0" err="1"/>
              <a:t>PoEM</a:t>
            </a:r>
            <a:r>
              <a:rPr lang="en-US" sz="2000" dirty="0"/>
              <a:t> not entirely novel, already exists for shipping cos.</a:t>
            </a:r>
          </a:p>
          <a:p>
            <a:r>
              <a:rPr lang="en-US" sz="2000" u="sng" dirty="0"/>
              <a:t>Timeline</a:t>
            </a:r>
          </a:p>
          <a:p>
            <a:pPr marL="342900" indent="-342900">
              <a:buFont typeface="+mj-lt"/>
              <a:buAutoNum type="arabicPeriod"/>
            </a:pPr>
            <a:r>
              <a:rPr lang="en-US" sz="2800" dirty="0"/>
              <a:t>Finance Act 2015: concept introduced to reduce tax avoidance.</a:t>
            </a:r>
          </a:p>
          <a:p>
            <a:pPr marL="342900" indent="-342900">
              <a:buFont typeface="+mj-lt"/>
              <a:buAutoNum type="arabicPeriod"/>
            </a:pPr>
            <a:r>
              <a:rPr lang="en-US" sz="2800" dirty="0"/>
              <a:t>December 2015: Draft guidelines</a:t>
            </a:r>
          </a:p>
          <a:p>
            <a:pPr marL="342900" indent="-342900">
              <a:buFont typeface="+mj-lt"/>
              <a:buAutoNum type="arabicPeriod"/>
            </a:pPr>
            <a:r>
              <a:rPr lang="en-US" sz="2800" dirty="0" err="1"/>
              <a:t>PoEM</a:t>
            </a:r>
            <a:r>
              <a:rPr lang="en-US" sz="2800" dirty="0"/>
              <a:t> starts from 1/4/2017</a:t>
            </a:r>
            <a:endParaRPr lang="en-US" sz="2000" dirty="0"/>
          </a:p>
        </p:txBody>
      </p:sp>
    </p:spTree>
    <p:extLst>
      <p:ext uri="{BB962C8B-B14F-4D97-AF65-F5344CB8AC3E}">
        <p14:creationId xmlns:p14="http://schemas.microsoft.com/office/powerpoint/2010/main" val="145860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16AB77A-5082-46D1-8EB9-6084C860F14B}"/>
                                            </p:graphicEl>
                                          </p:spTgt>
                                        </p:tgtEl>
                                        <p:attrNameLst>
                                          <p:attrName>style.visibility</p:attrName>
                                        </p:attrNameLst>
                                      </p:cBhvr>
                                      <p:to>
                                        <p:strVal val="visible"/>
                                      </p:to>
                                    </p:set>
                                    <p:animEffect transition="in" filter="fade">
                                      <p:cBhvr>
                                        <p:cTn id="7" dur="500"/>
                                        <p:tgtEl>
                                          <p:spTgt spid="4">
                                            <p:graphicEl>
                                              <a:dgm id="{E16AB77A-5082-46D1-8EB9-6084C860F14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E44DA591-0073-4EE3-9538-A0F9A7CAB39E}"/>
                                            </p:graphicEl>
                                          </p:spTgt>
                                        </p:tgtEl>
                                        <p:attrNameLst>
                                          <p:attrName>style.visibility</p:attrName>
                                        </p:attrNameLst>
                                      </p:cBhvr>
                                      <p:to>
                                        <p:strVal val="visible"/>
                                      </p:to>
                                    </p:set>
                                    <p:animEffect transition="in" filter="fade">
                                      <p:cBhvr>
                                        <p:cTn id="10" dur="500"/>
                                        <p:tgtEl>
                                          <p:spTgt spid="4">
                                            <p:graphicEl>
                                              <a:dgm id="{E44DA591-0073-4EE3-9538-A0F9A7CAB39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1D2CD1B8-9636-4BCB-8443-A13C78BE0B4E}"/>
                                            </p:graphicEl>
                                          </p:spTgt>
                                        </p:tgtEl>
                                        <p:attrNameLst>
                                          <p:attrName>style.visibility</p:attrName>
                                        </p:attrNameLst>
                                      </p:cBhvr>
                                      <p:to>
                                        <p:strVal val="visible"/>
                                      </p:to>
                                    </p:set>
                                    <p:animEffect transition="in" filter="fade">
                                      <p:cBhvr>
                                        <p:cTn id="15" dur="500"/>
                                        <p:tgtEl>
                                          <p:spTgt spid="4">
                                            <p:graphicEl>
                                              <a:dgm id="{1D2CD1B8-9636-4BCB-8443-A13C78BE0B4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9C1E4830-B030-4517-980D-88DAFB8218FB}"/>
                                            </p:graphicEl>
                                          </p:spTgt>
                                        </p:tgtEl>
                                        <p:attrNameLst>
                                          <p:attrName>style.visibility</p:attrName>
                                        </p:attrNameLst>
                                      </p:cBhvr>
                                      <p:to>
                                        <p:strVal val="visible"/>
                                      </p:to>
                                    </p:set>
                                    <p:animEffect transition="in" filter="fade">
                                      <p:cBhvr>
                                        <p:cTn id="18" dur="500"/>
                                        <p:tgtEl>
                                          <p:spTgt spid="4">
                                            <p:graphicEl>
                                              <a:dgm id="{9C1E4830-B030-4517-980D-88DAFB8218F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D1FE1F95-A255-4FE8-9594-E8F30C806352}"/>
                                            </p:graphicEl>
                                          </p:spTgt>
                                        </p:tgtEl>
                                        <p:attrNameLst>
                                          <p:attrName>style.visibility</p:attrName>
                                        </p:attrNameLst>
                                      </p:cBhvr>
                                      <p:to>
                                        <p:strVal val="visible"/>
                                      </p:to>
                                    </p:set>
                                    <p:animEffect transition="in" filter="fade">
                                      <p:cBhvr>
                                        <p:cTn id="23" dur="500"/>
                                        <p:tgtEl>
                                          <p:spTgt spid="4">
                                            <p:graphicEl>
                                              <a:dgm id="{D1FE1F95-A255-4FE8-9594-E8F30C80635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1D4BC8F9-719A-489B-97E5-DFDB5892DFF0}"/>
                                            </p:graphicEl>
                                          </p:spTgt>
                                        </p:tgtEl>
                                        <p:attrNameLst>
                                          <p:attrName>style.visibility</p:attrName>
                                        </p:attrNameLst>
                                      </p:cBhvr>
                                      <p:to>
                                        <p:strVal val="visible"/>
                                      </p:to>
                                    </p:set>
                                    <p:animEffect transition="in" filter="fade">
                                      <p:cBhvr>
                                        <p:cTn id="28" dur="500"/>
                                        <p:tgtEl>
                                          <p:spTgt spid="4">
                                            <p:graphicEl>
                                              <a:dgm id="{1D4BC8F9-719A-489B-97E5-DFDB5892DFF0}"/>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bg/>
                                          </p:spTgt>
                                        </p:tgtEl>
                                        <p:attrNameLst>
                                          <p:attrName>style.visibility</p:attrName>
                                        </p:attrNameLst>
                                      </p:cBhvr>
                                      <p:to>
                                        <p:strVal val="visible"/>
                                      </p:to>
                                    </p:set>
                                    <p:animEffect transition="in" filter="fade">
                                      <p:cBhvr>
                                        <p:cTn id="33" dur="500"/>
                                        <p:tgtEl>
                                          <p:spTgt spid="6">
                                            <p:bg/>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Effect transition="in" filter="fade">
                                      <p:cBhvr>
                                        <p:cTn id="38" dur="500"/>
                                        <p:tgtEl>
                                          <p:spTgt spid="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2" end="2"/>
                                            </p:txEl>
                                          </p:spTgt>
                                        </p:tgtEl>
                                        <p:attrNameLst>
                                          <p:attrName>style.visibility</p:attrName>
                                        </p:attrNameLst>
                                      </p:cBhvr>
                                      <p:to>
                                        <p:strVal val="visible"/>
                                      </p:to>
                                    </p:set>
                                    <p:animEffect transition="in" filter="fade">
                                      <p:cBhvr>
                                        <p:cTn id="48" dur="500"/>
                                        <p:tgtEl>
                                          <p:spTgt spid="6">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animEffect transition="in" filter="fade">
                                      <p:cBhvr>
                                        <p:cTn id="53" dur="500"/>
                                        <p:tgtEl>
                                          <p:spTgt spid="6">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4" end="4"/>
                                            </p:txEl>
                                          </p:spTgt>
                                        </p:tgtEl>
                                        <p:attrNameLst>
                                          <p:attrName>style.visibility</p:attrName>
                                        </p:attrNameLst>
                                      </p:cBhvr>
                                      <p:to>
                                        <p:strVal val="visible"/>
                                      </p:to>
                                    </p:set>
                                    <p:animEffect transition="in" filter="fade">
                                      <p:cBhvr>
                                        <p:cTn id="5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6" grpId="0" build="p"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r>
              <a:rPr lang="en-US" dirty="0"/>
              <a:t>WEF from 1</a:t>
            </a:r>
            <a:r>
              <a:rPr lang="en-US" baseline="30000" dirty="0"/>
              <a:t>st</a:t>
            </a:r>
            <a:r>
              <a:rPr lang="en-US" dirty="0"/>
              <a:t> April 2017 along with GAAR.</a:t>
            </a:r>
          </a:p>
          <a:p>
            <a:r>
              <a:rPr lang="en-US" dirty="0"/>
              <a:t>Delayed to help companies ready accounts. Else chaos in TDS, advance tax.</a:t>
            </a:r>
          </a:p>
        </p:txBody>
      </p:sp>
      <p:sp>
        <p:nvSpPr>
          <p:cNvPr id="5" name="Content Placeholder 4"/>
          <p:cNvSpPr>
            <a:spLocks noGrp="1"/>
          </p:cNvSpPr>
          <p:nvPr>
            <p:ph idx="1"/>
          </p:nvPr>
        </p:nvSpPr>
        <p:spPr/>
        <p:txBody>
          <a:bodyPr>
            <a:normAutofit fontScale="92500" lnSpcReduction="20000"/>
          </a:bodyPr>
          <a:lstStyle/>
          <a:p>
            <a:r>
              <a:rPr lang="en-US" dirty="0"/>
              <a:t>Where are management and commercial decision taken?</a:t>
            </a:r>
          </a:p>
          <a:p>
            <a:r>
              <a:rPr lang="en-US" dirty="0" err="1"/>
              <a:t>BoD</a:t>
            </a:r>
            <a:r>
              <a:rPr lang="en-US" dirty="0"/>
              <a:t> location? tech. used in their meetings?</a:t>
            </a:r>
          </a:p>
          <a:p>
            <a:r>
              <a:rPr lang="en-US" dirty="0"/>
              <a:t>if </a:t>
            </a:r>
            <a:r>
              <a:rPr lang="en-US" dirty="0" err="1"/>
              <a:t>BoD</a:t>
            </a:r>
            <a:r>
              <a:rPr lang="en-US" dirty="0"/>
              <a:t> delegated powers to another Executive panel- their location? </a:t>
            </a:r>
          </a:p>
          <a:p>
            <a:r>
              <a:rPr lang="en-US" dirty="0"/>
              <a:t>From where its royalty, dividend, capital gains, interest or rental income coming? (aka Passive income).</a:t>
            </a:r>
          </a:p>
          <a:p>
            <a:r>
              <a:rPr lang="en-US" dirty="0"/>
              <a:t>% of total assets and % of total employees located in India.</a:t>
            </a:r>
          </a:p>
        </p:txBody>
      </p:sp>
      <p:sp>
        <p:nvSpPr>
          <p:cNvPr id="4" name="Title 3"/>
          <p:cNvSpPr>
            <a:spLocks noGrp="1"/>
          </p:cNvSpPr>
          <p:nvPr>
            <p:ph type="title"/>
          </p:nvPr>
        </p:nvSpPr>
        <p:spPr/>
        <p:txBody>
          <a:bodyPr/>
          <a:lstStyle/>
          <a:p>
            <a:r>
              <a:rPr lang="en-US" dirty="0"/>
              <a:t>parameters</a:t>
            </a:r>
          </a:p>
        </p:txBody>
      </p:sp>
      <p:sp>
        <p:nvSpPr>
          <p:cNvPr id="6" name="Text Placeholder 5"/>
          <p:cNvSpPr>
            <a:spLocks noGrp="1"/>
          </p:cNvSpPr>
          <p:nvPr>
            <p:ph type="body" sz="quarter" idx="13"/>
          </p:nvPr>
        </p:nvSpPr>
        <p:spPr/>
        <p:txBody>
          <a:bodyPr/>
          <a:lstStyle/>
          <a:p>
            <a:r>
              <a:rPr lang="en-US" dirty="0"/>
              <a:t>POEM</a:t>
            </a:r>
          </a:p>
        </p:txBody>
      </p:sp>
    </p:spTree>
    <p:extLst>
      <p:ext uri="{BB962C8B-B14F-4D97-AF65-F5344CB8AC3E}">
        <p14:creationId xmlns:p14="http://schemas.microsoft.com/office/powerpoint/2010/main" val="28753056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fontAlgn="ctr"/>
            <a:r>
              <a:rPr lang="en-US" dirty="0"/>
              <a:t>Following benefits with caveats</a:t>
            </a:r>
          </a:p>
          <a:p>
            <a:pPr fontAlgn="ctr"/>
            <a:r>
              <a:rPr lang="en-US" dirty="0"/>
              <a:t>No dividend distribution tax</a:t>
            </a:r>
          </a:p>
          <a:p>
            <a:pPr fontAlgn="ctr"/>
            <a:r>
              <a:rPr lang="en-US" dirty="0"/>
              <a:t>MAT @9%</a:t>
            </a:r>
          </a:p>
          <a:p>
            <a:pPr fontAlgn="ctr"/>
            <a:r>
              <a:rPr lang="en-US" dirty="0"/>
              <a:t>Shares in foreign currency: no STT, no DDT, no CGT*</a:t>
            </a:r>
          </a:p>
          <a:p>
            <a:r>
              <a:rPr lang="en-US" dirty="0"/>
              <a:t> *Depending on long term/short term/ public Ltd/private ltd</a:t>
            </a:r>
          </a:p>
          <a:p>
            <a:r>
              <a:rPr lang="en-US" dirty="0"/>
              <a:t>Commodity derivatives: no commodity transaction Tax</a:t>
            </a:r>
          </a:p>
        </p:txBody>
      </p:sp>
      <p:sp>
        <p:nvSpPr>
          <p:cNvPr id="4" name="Title 3"/>
          <p:cNvSpPr>
            <a:spLocks noGrp="1"/>
          </p:cNvSpPr>
          <p:nvPr>
            <p:ph type="title"/>
          </p:nvPr>
        </p:nvSpPr>
        <p:spPr/>
        <p:txBody>
          <a:bodyPr/>
          <a:lstStyle/>
          <a:p>
            <a:r>
              <a:rPr lang="en-US" dirty="0"/>
              <a:t>Intl. Finance Center (IFC)</a:t>
            </a:r>
          </a:p>
        </p:txBody>
      </p:sp>
      <p:sp>
        <p:nvSpPr>
          <p:cNvPr id="6" name="Text Placeholder 5"/>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2753334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Budget 2016: Relief to foreigners</a:t>
            </a:r>
          </a:p>
        </p:txBody>
      </p:sp>
      <p:graphicFrame>
        <p:nvGraphicFramePr>
          <p:cNvPr id="2" name="Content Placeholder 1"/>
          <p:cNvGraphicFramePr>
            <a:graphicFrameLocks noGrp="1"/>
          </p:cNvGraphicFramePr>
          <p:nvPr>
            <p:ph sz="quarter" idx="13"/>
            <p:extLst/>
          </p:nvPr>
        </p:nvGraphicFramePr>
        <p:xfrm>
          <a:off x="2046288" y="1438275"/>
          <a:ext cx="8374062" cy="3371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1992406" y="2655030"/>
            <a:ext cx="5630337" cy="4206898"/>
          </a:xfrm>
          <a:prstGeom prst="rect">
            <a:avLst/>
          </a:prstGeom>
        </p:spPr>
      </p:pic>
      <p:pic>
        <p:nvPicPr>
          <p:cNvPr id="7" name="Picture 6"/>
          <p:cNvPicPr>
            <a:picLocks noChangeAspect="1"/>
          </p:cNvPicPr>
          <p:nvPr/>
        </p:nvPicPr>
        <p:blipFill>
          <a:blip r:embed="rId8"/>
          <a:stretch>
            <a:fillRect/>
          </a:stretch>
        </p:blipFill>
        <p:spPr>
          <a:xfrm>
            <a:off x="9232490" y="2801139"/>
            <a:ext cx="3696929" cy="4119781"/>
          </a:xfrm>
          <a:prstGeom prst="rect">
            <a:avLst/>
          </a:prstGeom>
        </p:spPr>
      </p:pic>
      <p:sp>
        <p:nvSpPr>
          <p:cNvPr id="8" name="Rectangular Callout 7"/>
          <p:cNvSpPr/>
          <p:nvPr/>
        </p:nvSpPr>
        <p:spPr>
          <a:xfrm>
            <a:off x="4454013" y="5181600"/>
            <a:ext cx="4296697" cy="580103"/>
          </a:xfrm>
          <a:prstGeom prst="wedgeRectCallout">
            <a:avLst>
              <a:gd name="adj1" fmla="val 72760"/>
              <a:gd name="adj2" fmla="val -32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Sabka</a:t>
            </a:r>
            <a:r>
              <a:rPr lang="en-US" sz="2800" dirty="0"/>
              <a:t> </a:t>
            </a:r>
            <a:r>
              <a:rPr lang="en-US" sz="2800" dirty="0" err="1"/>
              <a:t>Saath</a:t>
            </a:r>
            <a:r>
              <a:rPr lang="en-US" sz="2800" dirty="0"/>
              <a:t>, </a:t>
            </a:r>
            <a:r>
              <a:rPr lang="en-US" sz="2800" dirty="0" err="1"/>
              <a:t>Sabkaa</a:t>
            </a:r>
            <a:r>
              <a:rPr lang="en-US" sz="2800" dirty="0"/>
              <a:t> </a:t>
            </a:r>
            <a:r>
              <a:rPr lang="en-US" sz="2800" dirty="0" err="1"/>
              <a:t>Vikaas</a:t>
            </a:r>
            <a:r>
              <a:rPr lang="en-US" sz="2800" dirty="0"/>
              <a:t> </a:t>
            </a:r>
            <a:r>
              <a:rPr lang="en-US" sz="2800" dirty="0">
                <a:sym typeface="Wingdings" panose="05000000000000000000" pitchFamily="2" charset="2"/>
              </a:rPr>
              <a:t></a:t>
            </a:r>
            <a:endParaRPr lang="en-US" sz="2800" dirty="0"/>
          </a:p>
        </p:txBody>
      </p:sp>
      <p:sp>
        <p:nvSpPr>
          <p:cNvPr id="9" name="Up Arrow Callout 8"/>
          <p:cNvSpPr/>
          <p:nvPr/>
        </p:nvSpPr>
        <p:spPr>
          <a:xfrm>
            <a:off x="4679809" y="4090218"/>
            <a:ext cx="3106993" cy="808396"/>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implement from 1/4/17;  </a:t>
            </a:r>
          </a:p>
          <a:p>
            <a:pPr algn="ctr"/>
            <a:r>
              <a:rPr lang="en-US" dirty="0"/>
              <a:t>Self-study: “L2/P9”</a:t>
            </a:r>
          </a:p>
        </p:txBody>
      </p:sp>
    </p:spTree>
    <p:extLst>
      <p:ext uri="{BB962C8B-B14F-4D97-AF65-F5344CB8AC3E}">
        <p14:creationId xmlns:p14="http://schemas.microsoft.com/office/powerpoint/2010/main" val="3776872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Budget ► Revenue► Tax► INDIRECT</a:t>
            </a:r>
          </a:p>
        </p:txBody>
      </p:sp>
      <p:pic>
        <p:nvPicPr>
          <p:cNvPr id="6" name="Picture Placeholder 7"/>
          <p:cNvPicPr>
            <a:picLocks noGrp="1" noChangeAspect="1"/>
          </p:cNvPicPr>
          <p:nvPr>
            <p:ph sz="quarter" idx="13"/>
          </p:nvPr>
        </p:nvPicPr>
        <p:blipFill>
          <a:blip r:embed="rId2"/>
          <a:srcRect t="9114" b="9114"/>
          <a:stretch>
            <a:fillRect/>
          </a:stretch>
        </p:blipFill>
        <p:spPr>
          <a:xfrm>
            <a:off x="2046261" y="1438274"/>
            <a:ext cx="5898204" cy="3359589"/>
          </a:xfrm>
          <a:prstGeom prst="rect">
            <a:avLst/>
          </a:prstGeom>
        </p:spPr>
      </p:pic>
    </p:spTree>
    <p:extLst>
      <p:ext uri="{BB962C8B-B14F-4D97-AF65-F5344CB8AC3E}">
        <p14:creationId xmlns:p14="http://schemas.microsoft.com/office/powerpoint/2010/main" val="4189691412"/>
      </p:ext>
    </p:extLst>
  </p:cSld>
  <p:clrMapOvr>
    <a:masterClrMapping/>
  </p:clrMapOvr>
</p:sld>
</file>

<file path=ppt/theme/theme1.xml><?xml version="1.0" encoding="utf-8"?>
<a:theme xmlns:a="http://schemas.openxmlformats.org/drawingml/2006/main" name="Brijesh_2015_11">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esh_2015_11" id="{2C8A744B-03FC-47F2-84DC-F0A490A75F0E}" vid="{4434A0FD-A58D-418E-8F53-4C42BA7A20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Brijesh_2015_11</Template>
  <TotalTime>2095</TotalTime>
  <Words>7570</Words>
  <Application>Microsoft Office PowerPoint</Application>
  <PresentationFormat>Widescreen</PresentationFormat>
  <Paragraphs>1196</Paragraphs>
  <Slides>128</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128</vt:i4>
      </vt:variant>
    </vt:vector>
  </HeadingPairs>
  <TitlesOfParts>
    <vt:vector size="140" baseType="lpstr">
      <vt:lpstr>Arial Unicode MS</vt:lpstr>
      <vt:lpstr>Arial</vt:lpstr>
      <vt:lpstr>Arial Black</vt:lpstr>
      <vt:lpstr>Calibri</vt:lpstr>
      <vt:lpstr>Franklin Gothic Demi</vt:lpstr>
      <vt:lpstr>Franklin Gothic Demi Cond</vt:lpstr>
      <vt:lpstr>Franklin Gothic Heavy</vt:lpstr>
      <vt:lpstr>Franklin Gothic Medium Cond</vt:lpstr>
      <vt:lpstr>Segoe UI Black</vt:lpstr>
      <vt:lpstr>Segoe UI Semibold</vt:lpstr>
      <vt:lpstr>Wingdings</vt:lpstr>
      <vt:lpstr>Brijesh_2015_11</vt:lpstr>
      <vt:lpstr>Theory +Economic Survey Vol.2 + Vol.1 + Budget 2016</vt:lpstr>
      <vt:lpstr>TODAY: Budget ►Revenue Part</vt:lpstr>
      <vt:lpstr>Budget ► Revenue ► Receipt ► Tax</vt:lpstr>
      <vt:lpstr>Democracy as a contract</vt:lpstr>
      <vt:lpstr>Taxation: Two way accountability relationship</vt:lpstr>
      <vt:lpstr>How Middle Class “Exit”: ▼ accountability &amp; service quality</vt:lpstr>
      <vt:lpstr>“Exit” : ~4% of Indian Voters are Tax payers (ideal 23%)</vt:lpstr>
      <vt:lpstr>#Tax Payers= key indicator of Fiscal Capacity</vt:lpstr>
      <vt:lpstr>Consequences of ▼ Fiscal Capacity</vt:lpstr>
      <vt:lpstr>Consequences of ▼ Fiscal Capacity</vt:lpstr>
      <vt:lpstr>Fiscal Capacity: Ability of the government  to generate revenue from households and industries.</vt:lpstr>
      <vt:lpstr>Democracies of World-US: Oldest, India: Largest</vt:lpstr>
      <vt:lpstr>In 1st world: direct tax &gt;&gt; Indirect= more accountable Govt.; Heath-edu Expenditure higher</vt:lpstr>
      <vt:lpstr>GS2 | GS3</vt:lpstr>
      <vt:lpstr>How2 ▲Fiscal Capacity? Reform#1: don’t raise IT ceiling</vt:lpstr>
      <vt:lpstr>How2 ▲Fiscal Capacity? Reform#2: Reduce LEAKAGE</vt:lpstr>
      <vt:lpstr>How2 ▲Fiscal Capacity? Reform#3: Build property tax regime</vt:lpstr>
      <vt:lpstr>Property Tax to augment PRI</vt:lpstr>
      <vt:lpstr>GST introduction</vt:lpstr>
      <vt:lpstr>On Tax administration reform commission recommendation </vt:lpstr>
      <vt:lpstr>On Tax administration reform commission recommendation </vt:lpstr>
      <vt:lpstr>In February 2016</vt:lpstr>
      <vt:lpstr>Need to augment fiscal capacity</vt:lpstr>
      <vt:lpstr>Where is consolidated fund? Art. 266</vt:lpstr>
      <vt:lpstr>Charged items on consolidated fund of each…</vt:lpstr>
      <vt:lpstr>Where is Public Account? Art. 266</vt:lpstr>
      <vt:lpstr>Public account: components of..</vt:lpstr>
      <vt:lpstr>PowerPoint Presentation</vt:lpstr>
      <vt:lpstr>But where is Controller General of Accounts ?</vt:lpstr>
      <vt:lpstr>Why Appropriation Bill by CGA ► FinMin?  </vt:lpstr>
      <vt:lpstr>Why 3 documents?</vt:lpstr>
      <vt:lpstr>What’s the difference?</vt:lpstr>
      <vt:lpstr>Where is consolidated fund? Art. 266</vt:lpstr>
      <vt:lpstr>Where is consolidated fund? Art. 266</vt:lpstr>
      <vt:lpstr>Budget ► Revenue ► Receipt ► Tax</vt:lpstr>
      <vt:lpstr>Direct taxes of Union: Yellow = Gone</vt:lpstr>
      <vt:lpstr>Direct Taxes in India</vt:lpstr>
      <vt:lpstr>Budget 2016: Direct taxes</vt:lpstr>
      <vt:lpstr>Direct Tax</vt:lpstr>
      <vt:lpstr>Indirect Taxes</vt:lpstr>
      <vt:lpstr>Budget 2016: Indirect tax</vt:lpstr>
      <vt:lpstr>State Excise (Rs.cr)</vt:lpstr>
      <vt:lpstr>PowerPoint Presentation</vt:lpstr>
      <vt:lpstr>Indirect Tax</vt:lpstr>
      <vt:lpstr>Budget-2016 ► Revenue Receipt ► Tax Revenue</vt:lpstr>
      <vt:lpstr>Budget  2015 vs. 2016: Revenue-Estimates (cr.)</vt:lpstr>
      <vt:lpstr>Budget  2015 vs. 2016: Revenue-Estimates (cr.)</vt:lpstr>
      <vt:lpstr>Revenue shortfall</vt:lpstr>
      <vt:lpstr>Budget 2015 (projected estimates in beginning)</vt:lpstr>
      <vt:lpstr>Budget 2015 vs. Revised estimates</vt:lpstr>
      <vt:lpstr>Revenue shortfall?</vt:lpstr>
      <vt:lpstr>Mock question </vt:lpstr>
      <vt:lpstr>Budget 2016: Revenue Receipts►Tax►Direct Taxes</vt:lpstr>
      <vt:lpstr>Budget-2016: individual income Tax slabs *NOT* RAISED</vt:lpstr>
      <vt:lpstr>Budget-2016: individual income Tax slabs *NOT* RAISED</vt:lpstr>
      <vt:lpstr>Budget-2016: individual income Tax slabs *NOT* RAISED</vt:lpstr>
      <vt:lpstr>Relief to small tax payers</vt:lpstr>
      <vt:lpstr>Taxable income is 3 lakh rupees.</vt:lpstr>
      <vt:lpstr>Taxable income in crores of rupees</vt:lpstr>
      <vt:lpstr>PowerPoint Presentation</vt:lpstr>
      <vt:lpstr>Direct taxes of Union: Yellow = Gone</vt:lpstr>
      <vt:lpstr>In next 4 years, Corp.Tax to be 25% phase wise</vt:lpstr>
      <vt:lpstr>In next 4 years, Corp.Tax to be 25% phase wise</vt:lpstr>
      <vt:lpstr>Corp.Tax</vt:lpstr>
      <vt:lpstr>Phasing out / reducing deductions for companies</vt:lpstr>
      <vt:lpstr>Presumptive taxation</vt:lpstr>
      <vt:lpstr>Start ups</vt:lpstr>
      <vt:lpstr>Minimum Alternate Tax</vt:lpstr>
      <vt:lpstr>MAT</vt:lpstr>
      <vt:lpstr>Direct taxes of Union: Yellow = Gone</vt:lpstr>
      <vt:lpstr>CGT is direct tax on “Profit” from sale of asset</vt:lpstr>
      <vt:lpstr>Budget 2016: Capital Gains Tax (CGT) – exemption</vt:lpstr>
      <vt:lpstr>Securities transaction tax (STT): 0.001% to 0.125%</vt:lpstr>
      <vt:lpstr>Direct taxes of Union: Yellow = Gone</vt:lpstr>
      <vt:lpstr>Budget -2016 ► Revenue Receipt ► Tax ►Direct Tax</vt:lpstr>
      <vt:lpstr>Budget  2015 vs. 2016: Revenue-Estimates (cr.)</vt:lpstr>
      <vt:lpstr>PowerPoint Presentation</vt:lpstr>
      <vt:lpstr>In February 2016</vt:lpstr>
      <vt:lpstr>Central America: Panama</vt:lpstr>
      <vt:lpstr>Panama Papers?</vt:lpstr>
      <vt:lpstr>Global Measures</vt:lpstr>
      <vt:lpstr>Global Measures</vt:lpstr>
      <vt:lpstr>Income disclosure scheme for domestic tax payers</vt:lpstr>
      <vt:lpstr>Interest on delayed payment of taxes</vt:lpstr>
      <vt:lpstr>Indirect Taxes: reducing litigation</vt:lpstr>
      <vt:lpstr>Direct taxes: 5.5 lakh cr worth cases pending</vt:lpstr>
      <vt:lpstr>Computerization in Tax administration</vt:lpstr>
      <vt:lpstr>Relief to Desi tax payers</vt:lpstr>
      <vt:lpstr>▼ TDS to increase cash flow to small tax payers</vt:lpstr>
      <vt:lpstr>TDS reforms</vt:lpstr>
      <vt:lpstr>TODAY: Budget ►Revenue Part</vt:lpstr>
      <vt:lpstr>Budget 2016: Relief to foreigners</vt:lpstr>
      <vt:lpstr>PowerPoint Presentation</vt:lpstr>
      <vt:lpstr>Retrospective taxes</vt:lpstr>
      <vt:lpstr>PoEM For taxation…</vt:lpstr>
      <vt:lpstr>parameters</vt:lpstr>
      <vt:lpstr>Intl. Finance Center (IFC)</vt:lpstr>
      <vt:lpstr>Budget 2016: Relief to foreigners</vt:lpstr>
      <vt:lpstr>Budget ► Revenue► Tax► INDIRECT</vt:lpstr>
      <vt:lpstr>TODAY: Budget ►Revenue Part</vt:lpstr>
      <vt:lpstr>Budget -2016 ► Revenue Receipt ► Tax ►Direct Tax</vt:lpstr>
      <vt:lpstr>Budget  2015 vs. 2016: Revenue-Estimates (cr.)</vt:lpstr>
      <vt:lpstr>Budget 2016 ► Revenue Receipts ► Indirect Taxes</vt:lpstr>
      <vt:lpstr>Excise &amp; Customs to boost Make in India?</vt:lpstr>
      <vt:lpstr>Economic survey: Gold: Demerit Good</vt:lpstr>
      <vt:lpstr>1% excise on Gold justification</vt:lpstr>
      <vt:lpstr>1% excise on Gold justification</vt:lpstr>
      <vt:lpstr>1% TCS on Purchase (To be administered under CBEC)</vt:lpstr>
      <vt:lpstr>Which of the following will increase tax base of India?</vt:lpstr>
      <vt:lpstr>Abolition</vt:lpstr>
      <vt:lpstr>EXCISE</vt:lpstr>
      <vt:lpstr>EXCISE </vt:lpstr>
      <vt:lpstr>SERVICE TAX</vt:lpstr>
      <vt:lpstr>PowerPoint Presentation</vt:lpstr>
      <vt:lpstr>Budget -2016 ► Revenue Receipt ► Tax ►Direct Tax</vt:lpstr>
      <vt:lpstr>Service tax doesn’t apply to….</vt:lpstr>
      <vt:lpstr>Rs.75 cr Service tax demand on SEBI</vt:lpstr>
      <vt:lpstr>Gross Tax Revenue एकंदर महेसुल आवक 16.3L Cr.</vt:lpstr>
      <vt:lpstr>Revenue: Non-Tax</vt:lpstr>
      <vt:lpstr>TODAY: Budget ►Revenue Part</vt:lpstr>
      <vt:lpstr>Sources of non-tax revenue</vt:lpstr>
      <vt:lpstr>Non Tax Revenue</vt:lpstr>
      <vt:lpstr>Non Tax Revenue (conti.)</vt:lpstr>
      <vt:lpstr>PowerPoint Presentation</vt:lpstr>
      <vt:lpstr>1949: Nationalization, RBI fully owned by GoI</vt:lpstr>
      <vt:lpstr>PowerPoint Presentation</vt:lpstr>
      <vt:lpstr>TODAY: Budget ►Revenue Part</vt:lpstr>
      <vt:lpstr>For best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macro economic landscape is turbulent because</dc:title>
  <dc:creator>Mrunal Patel</dc:creator>
  <cp:lastModifiedBy>Mrunal Patel</cp:lastModifiedBy>
  <cp:revision>1070</cp:revision>
  <dcterms:created xsi:type="dcterms:W3CDTF">2016-02-29T11:40:52Z</dcterms:created>
  <dcterms:modified xsi:type="dcterms:W3CDTF">2016-05-09T04:05:29Z</dcterms:modified>
</cp:coreProperties>
</file>